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6" r:id="rId6"/>
    <p:sldId id="260" r:id="rId7"/>
    <p:sldId id="261" r:id="rId8"/>
    <p:sldId id="262" r:id="rId9"/>
    <p:sldId id="264" r:id="rId10"/>
    <p:sldId id="265" r:id="rId11"/>
    <p:sldId id="263" r:id="rId12"/>
  </p:sldIdLst>
  <p:sldSz cx="18288000" cy="10287000"/>
  <p:notesSz cx="6858000" cy="9144000"/>
  <p:embeddedFontLst>
    <p:embeddedFont>
      <p:font typeface="Arcade Gamer" panose="020B0604020202020204" charset="0"/>
      <p:regular r:id="rId13"/>
    </p:embeddedFont>
    <p:embeddedFont>
      <p:font typeface="Open Sans" panose="020B0606030504020204" pitchFamily="34" charset="0"/>
      <p:regular r:id="rId14"/>
    </p:embeddedFont>
    <p:embeddedFont>
      <p:font typeface="Open Sans Bold" panose="020B0806030504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955"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8.svg"/><Relationship Id="rId3" Type="http://schemas.openxmlformats.org/officeDocument/2006/relationships/image" Target="../media/image25.svg"/><Relationship Id="rId7" Type="http://schemas.openxmlformats.org/officeDocument/2006/relationships/image" Target="../media/image48.svg"/><Relationship Id="rId12" Type="http://schemas.openxmlformats.org/officeDocument/2006/relationships/image" Target="../media/image17.png"/><Relationship Id="rId2" Type="http://schemas.openxmlformats.org/officeDocument/2006/relationships/image" Target="../media/image24.png"/><Relationship Id="rId16" Type="http://schemas.openxmlformats.org/officeDocument/2006/relationships/image" Target="../media/image51.jpe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16.svg"/><Relationship Id="rId5" Type="http://schemas.openxmlformats.org/officeDocument/2006/relationships/image" Target="../media/image23.svg"/><Relationship Id="rId15" Type="http://schemas.openxmlformats.org/officeDocument/2006/relationships/image" Target="../media/image46.sv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42.sv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6.svg"/><Relationship Id="rId18" Type="http://schemas.openxmlformats.org/officeDocument/2006/relationships/image" Target="../media/image13.png"/><Relationship Id="rId3" Type="http://schemas.openxmlformats.org/officeDocument/2006/relationships/image" Target="../media/image53.svg"/><Relationship Id="rId7" Type="http://schemas.openxmlformats.org/officeDocument/2006/relationships/image" Target="../media/image16.svg"/><Relationship Id="rId12" Type="http://schemas.openxmlformats.org/officeDocument/2006/relationships/image" Target="../media/image5.png"/><Relationship Id="rId17" Type="http://schemas.openxmlformats.org/officeDocument/2006/relationships/image" Target="../media/image12.svg"/><Relationship Id="rId2" Type="http://schemas.openxmlformats.org/officeDocument/2006/relationships/image" Target="../media/image52.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4.svg"/><Relationship Id="rId5" Type="http://schemas.openxmlformats.org/officeDocument/2006/relationships/image" Target="../media/image31.svg"/><Relationship Id="rId15" Type="http://schemas.openxmlformats.org/officeDocument/2006/relationships/image" Target="../media/image10.svg"/><Relationship Id="rId10" Type="http://schemas.openxmlformats.org/officeDocument/2006/relationships/image" Target="../media/image3.png"/><Relationship Id="rId19" Type="http://schemas.openxmlformats.org/officeDocument/2006/relationships/image" Target="../media/image14.svg"/><Relationship Id="rId4" Type="http://schemas.openxmlformats.org/officeDocument/2006/relationships/image" Target="../media/image30.png"/><Relationship Id="rId9" Type="http://schemas.openxmlformats.org/officeDocument/2006/relationships/image" Target="../media/image18.sv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8.svg"/><Relationship Id="rId3" Type="http://schemas.openxmlformats.org/officeDocument/2006/relationships/image" Target="../media/image21.svg"/><Relationship Id="rId7" Type="http://schemas.openxmlformats.org/officeDocument/2006/relationships/image" Target="../media/image23.svg"/><Relationship Id="rId12"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16.svg"/><Relationship Id="rId5" Type="http://schemas.openxmlformats.org/officeDocument/2006/relationships/image" Target="../media/image12.sv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5.svg"/><Relationship Id="rId7" Type="http://schemas.openxmlformats.org/officeDocument/2006/relationships/image" Target="../media/image16.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9.svg"/><Relationship Id="rId5" Type="http://schemas.openxmlformats.org/officeDocument/2006/relationships/image" Target="../media/image27.svg"/><Relationship Id="rId10"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37.svg"/><Relationship Id="rId3" Type="http://schemas.openxmlformats.org/officeDocument/2006/relationships/image" Target="../media/image18.svg"/><Relationship Id="rId7" Type="http://schemas.openxmlformats.org/officeDocument/2006/relationships/image" Target="../media/image33.svg"/><Relationship Id="rId12" Type="http://schemas.openxmlformats.org/officeDocument/2006/relationships/image" Target="../media/image36.png"/><Relationship Id="rId17" Type="http://schemas.openxmlformats.org/officeDocument/2006/relationships/image" Target="../media/image12.svg"/><Relationship Id="rId2" Type="http://schemas.openxmlformats.org/officeDocument/2006/relationships/image" Target="../media/image17.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5.svg"/><Relationship Id="rId5" Type="http://schemas.openxmlformats.org/officeDocument/2006/relationships/image" Target="../media/image31.svg"/><Relationship Id="rId15" Type="http://schemas.openxmlformats.org/officeDocument/2006/relationships/image" Target="../media/image39.sv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16.svg"/><Relationship Id="rId1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svg"/><Relationship Id="rId7" Type="http://schemas.openxmlformats.org/officeDocument/2006/relationships/image" Target="../media/image16.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46.sv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4.svg"/><Relationship Id="rId5" Type="http://schemas.openxmlformats.org/officeDocument/2006/relationships/image" Target="../media/image44.svg"/><Relationship Id="rId10" Type="http://schemas.openxmlformats.org/officeDocument/2006/relationships/image" Target="../media/image3.png"/><Relationship Id="rId4" Type="http://schemas.openxmlformats.org/officeDocument/2006/relationships/image" Target="../media/image43.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8.svg"/><Relationship Id="rId3" Type="http://schemas.openxmlformats.org/officeDocument/2006/relationships/image" Target="../media/image25.svg"/><Relationship Id="rId7" Type="http://schemas.openxmlformats.org/officeDocument/2006/relationships/image" Target="../media/image48.svg"/><Relationship Id="rId12" Type="http://schemas.openxmlformats.org/officeDocument/2006/relationships/image" Target="../media/image17.png"/><Relationship Id="rId2" Type="http://schemas.openxmlformats.org/officeDocument/2006/relationships/image" Target="../media/image24.png"/><Relationship Id="rId16" Type="http://schemas.openxmlformats.org/officeDocument/2006/relationships/image" Target="../media/image49.jpe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16.svg"/><Relationship Id="rId5" Type="http://schemas.openxmlformats.org/officeDocument/2006/relationships/image" Target="../media/image23.svg"/><Relationship Id="rId15" Type="http://schemas.openxmlformats.org/officeDocument/2006/relationships/image" Target="../media/image46.sv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42.svg"/><Relationship Id="rId14" Type="http://schemas.openxmlformats.org/officeDocument/2006/relationships/image" Target="../media/image45.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18.svg"/><Relationship Id="rId3" Type="http://schemas.openxmlformats.org/officeDocument/2006/relationships/image" Target="../media/image25.svg"/><Relationship Id="rId7" Type="http://schemas.openxmlformats.org/officeDocument/2006/relationships/image" Target="../media/image48.svg"/><Relationship Id="rId12" Type="http://schemas.openxmlformats.org/officeDocument/2006/relationships/image" Target="../media/image17.png"/><Relationship Id="rId2" Type="http://schemas.openxmlformats.org/officeDocument/2006/relationships/image" Target="../media/image24.png"/><Relationship Id="rId16" Type="http://schemas.openxmlformats.org/officeDocument/2006/relationships/image" Target="../media/image50.jpg"/><Relationship Id="rId1" Type="http://schemas.openxmlformats.org/officeDocument/2006/relationships/slideLayout" Target="../slideLayouts/slideLayout7.xml"/><Relationship Id="rId6" Type="http://schemas.openxmlformats.org/officeDocument/2006/relationships/image" Target="../media/image47.png"/><Relationship Id="rId11" Type="http://schemas.openxmlformats.org/officeDocument/2006/relationships/image" Target="../media/image16.svg"/><Relationship Id="rId5" Type="http://schemas.openxmlformats.org/officeDocument/2006/relationships/image" Target="../media/image23.svg"/><Relationship Id="rId15" Type="http://schemas.openxmlformats.org/officeDocument/2006/relationships/image" Target="../media/image46.svg"/><Relationship Id="rId10" Type="http://schemas.openxmlformats.org/officeDocument/2006/relationships/image" Target="../media/image15.png"/><Relationship Id="rId4" Type="http://schemas.openxmlformats.org/officeDocument/2006/relationships/image" Target="../media/image22.png"/><Relationship Id="rId9" Type="http://schemas.openxmlformats.org/officeDocument/2006/relationships/image" Target="../media/image42.svg"/><Relationship Id="rId1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flipH="1">
            <a:off x="1028700" y="7687654"/>
            <a:ext cx="2776001" cy="2599346"/>
          </a:xfrm>
          <a:custGeom>
            <a:avLst/>
            <a:gdLst/>
            <a:ahLst/>
            <a:cxnLst/>
            <a:rect l="l" t="t" r="r" b="b"/>
            <a:pathLst>
              <a:path w="2776001" h="2599346">
                <a:moveTo>
                  <a:pt x="2776001" y="0"/>
                </a:moveTo>
                <a:lnTo>
                  <a:pt x="0" y="0"/>
                </a:lnTo>
                <a:lnTo>
                  <a:pt x="0" y="2599346"/>
                </a:lnTo>
                <a:lnTo>
                  <a:pt x="2776001" y="2599346"/>
                </a:lnTo>
                <a:lnTo>
                  <a:pt x="2776001"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6028251" y="9539425"/>
            <a:ext cx="2569790" cy="747575"/>
          </a:xfrm>
          <a:custGeom>
            <a:avLst/>
            <a:gdLst/>
            <a:ahLst/>
            <a:cxnLst/>
            <a:rect l="l" t="t" r="r" b="b"/>
            <a:pathLst>
              <a:path w="2569790" h="747575">
                <a:moveTo>
                  <a:pt x="0" y="0"/>
                </a:moveTo>
                <a:lnTo>
                  <a:pt x="2569789" y="0"/>
                </a:lnTo>
                <a:lnTo>
                  <a:pt x="2569789" y="747575"/>
                </a:lnTo>
                <a:lnTo>
                  <a:pt x="0" y="7475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a:off x="9689960" y="9539425"/>
            <a:ext cx="2569790" cy="747575"/>
          </a:xfrm>
          <a:custGeom>
            <a:avLst/>
            <a:gdLst/>
            <a:ahLst/>
            <a:cxnLst/>
            <a:rect l="l" t="t" r="r" b="b"/>
            <a:pathLst>
              <a:path w="2569790" h="747575">
                <a:moveTo>
                  <a:pt x="2569789" y="0"/>
                </a:moveTo>
                <a:lnTo>
                  <a:pt x="0" y="0"/>
                </a:lnTo>
                <a:lnTo>
                  <a:pt x="0" y="747575"/>
                </a:lnTo>
                <a:lnTo>
                  <a:pt x="2569789" y="747575"/>
                </a:lnTo>
                <a:lnTo>
                  <a:pt x="256978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1014384" y="7687654"/>
            <a:ext cx="2599346" cy="2599346"/>
          </a:xfrm>
          <a:custGeom>
            <a:avLst/>
            <a:gdLst/>
            <a:ahLst/>
            <a:cxnLst/>
            <a:rect l="l" t="t" r="r" b="b"/>
            <a:pathLst>
              <a:path w="2599346" h="2599346">
                <a:moveTo>
                  <a:pt x="0" y="0"/>
                </a:moveTo>
                <a:lnTo>
                  <a:pt x="2599346" y="0"/>
                </a:lnTo>
                <a:lnTo>
                  <a:pt x="2599346" y="2599346"/>
                </a:lnTo>
                <a:lnTo>
                  <a:pt x="0" y="25993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flipH="1">
            <a:off x="4137762" y="7687654"/>
            <a:ext cx="2599346" cy="2599346"/>
          </a:xfrm>
          <a:custGeom>
            <a:avLst/>
            <a:gdLst/>
            <a:ahLst/>
            <a:cxnLst/>
            <a:rect l="l" t="t" r="r" b="b"/>
            <a:pathLst>
              <a:path w="2599346" h="2599346">
                <a:moveTo>
                  <a:pt x="2599346" y="0"/>
                </a:moveTo>
                <a:lnTo>
                  <a:pt x="0" y="0"/>
                </a:lnTo>
                <a:lnTo>
                  <a:pt x="0" y="2599346"/>
                </a:lnTo>
                <a:lnTo>
                  <a:pt x="2599346" y="2599346"/>
                </a:lnTo>
                <a:lnTo>
                  <a:pt x="259934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183296" y="6172200"/>
            <a:ext cx="845404" cy="4114800"/>
          </a:xfrm>
          <a:custGeom>
            <a:avLst/>
            <a:gdLst/>
            <a:ahLst/>
            <a:cxnLst/>
            <a:rect l="l" t="t" r="r" b="b"/>
            <a:pathLst>
              <a:path w="845404" h="4114800">
                <a:moveTo>
                  <a:pt x="0" y="0"/>
                </a:moveTo>
                <a:lnTo>
                  <a:pt x="845404" y="0"/>
                </a:lnTo>
                <a:lnTo>
                  <a:pt x="84540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Freeform 8"/>
          <p:cNvSpPr/>
          <p:nvPr/>
        </p:nvSpPr>
        <p:spPr>
          <a:xfrm flipH="1">
            <a:off x="17259300" y="6172200"/>
            <a:ext cx="845404" cy="4114800"/>
          </a:xfrm>
          <a:custGeom>
            <a:avLst/>
            <a:gdLst/>
            <a:ahLst/>
            <a:cxnLst/>
            <a:rect l="l" t="t" r="r" b="b"/>
            <a:pathLst>
              <a:path w="845404" h="4114800">
                <a:moveTo>
                  <a:pt x="845404" y="0"/>
                </a:moveTo>
                <a:lnTo>
                  <a:pt x="0" y="0"/>
                </a:lnTo>
                <a:lnTo>
                  <a:pt x="0" y="4114800"/>
                </a:lnTo>
                <a:lnTo>
                  <a:pt x="845404" y="4114800"/>
                </a:lnTo>
                <a:lnTo>
                  <a:pt x="84540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a:off x="8217623" y="9407784"/>
            <a:ext cx="1852754" cy="879216"/>
          </a:xfrm>
          <a:custGeom>
            <a:avLst/>
            <a:gdLst/>
            <a:ahLst/>
            <a:cxnLst/>
            <a:rect l="l" t="t" r="r" b="b"/>
            <a:pathLst>
              <a:path w="1852754" h="879216">
                <a:moveTo>
                  <a:pt x="0" y="0"/>
                </a:moveTo>
                <a:lnTo>
                  <a:pt x="1852754" y="0"/>
                </a:lnTo>
                <a:lnTo>
                  <a:pt x="1852754" y="879216"/>
                </a:lnTo>
                <a:lnTo>
                  <a:pt x="0" y="87921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p:cNvSpPr/>
          <p:nvPr/>
        </p:nvSpPr>
        <p:spPr>
          <a:xfrm>
            <a:off x="5542069" y="9629372"/>
            <a:ext cx="1826745" cy="657628"/>
          </a:xfrm>
          <a:custGeom>
            <a:avLst/>
            <a:gdLst/>
            <a:ahLst/>
            <a:cxnLst/>
            <a:rect l="l" t="t" r="r" b="b"/>
            <a:pathLst>
              <a:path w="1826745" h="657628">
                <a:moveTo>
                  <a:pt x="0" y="0"/>
                </a:moveTo>
                <a:lnTo>
                  <a:pt x="1826746" y="0"/>
                </a:lnTo>
                <a:lnTo>
                  <a:pt x="1826746" y="657628"/>
                </a:lnTo>
                <a:lnTo>
                  <a:pt x="0" y="65762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1" name="Freeform 11"/>
          <p:cNvSpPr/>
          <p:nvPr/>
        </p:nvSpPr>
        <p:spPr>
          <a:xfrm>
            <a:off x="1870875" y="9420673"/>
            <a:ext cx="2268953" cy="866327"/>
          </a:xfrm>
          <a:custGeom>
            <a:avLst/>
            <a:gdLst/>
            <a:ahLst/>
            <a:cxnLst/>
            <a:rect l="l" t="t" r="r" b="b"/>
            <a:pathLst>
              <a:path w="2268953" h="866327">
                <a:moveTo>
                  <a:pt x="0" y="0"/>
                </a:moveTo>
                <a:lnTo>
                  <a:pt x="2268953" y="0"/>
                </a:lnTo>
                <a:lnTo>
                  <a:pt x="2268953" y="866327"/>
                </a:lnTo>
                <a:lnTo>
                  <a:pt x="0" y="8663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2" name="Freeform 12"/>
          <p:cNvSpPr/>
          <p:nvPr/>
        </p:nvSpPr>
        <p:spPr>
          <a:xfrm flipH="1">
            <a:off x="10919185" y="9629372"/>
            <a:ext cx="1826745" cy="657628"/>
          </a:xfrm>
          <a:custGeom>
            <a:avLst/>
            <a:gdLst/>
            <a:ahLst/>
            <a:cxnLst/>
            <a:rect l="l" t="t" r="r" b="b"/>
            <a:pathLst>
              <a:path w="1826745" h="657628">
                <a:moveTo>
                  <a:pt x="1826746" y="0"/>
                </a:moveTo>
                <a:lnTo>
                  <a:pt x="0" y="0"/>
                </a:lnTo>
                <a:lnTo>
                  <a:pt x="0" y="657628"/>
                </a:lnTo>
                <a:lnTo>
                  <a:pt x="1826746" y="657628"/>
                </a:lnTo>
                <a:lnTo>
                  <a:pt x="1826746"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a:off x="1028700" y="2660030"/>
            <a:ext cx="2359993" cy="823852"/>
          </a:xfrm>
          <a:custGeom>
            <a:avLst/>
            <a:gdLst/>
            <a:ahLst/>
            <a:cxnLst/>
            <a:rect l="l" t="t" r="r" b="b"/>
            <a:pathLst>
              <a:path w="2359993" h="823852">
                <a:moveTo>
                  <a:pt x="0" y="0"/>
                </a:moveTo>
                <a:lnTo>
                  <a:pt x="2359993" y="0"/>
                </a:lnTo>
                <a:lnTo>
                  <a:pt x="2359993" y="823852"/>
                </a:lnTo>
                <a:lnTo>
                  <a:pt x="0" y="82385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4" name="Freeform 14"/>
          <p:cNvSpPr/>
          <p:nvPr/>
        </p:nvSpPr>
        <p:spPr>
          <a:xfrm flipH="1">
            <a:off x="14901719" y="2660030"/>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5" name="Freeform 15"/>
          <p:cNvSpPr/>
          <p:nvPr/>
        </p:nvSpPr>
        <p:spPr>
          <a:xfrm>
            <a:off x="-711215" y="631973"/>
            <a:ext cx="4453058" cy="793454"/>
          </a:xfrm>
          <a:custGeom>
            <a:avLst/>
            <a:gdLst/>
            <a:ahLst/>
            <a:cxnLst/>
            <a:rect l="l" t="t" r="r" b="b"/>
            <a:pathLst>
              <a:path w="4453058" h="793454">
                <a:moveTo>
                  <a:pt x="0" y="0"/>
                </a:moveTo>
                <a:lnTo>
                  <a:pt x="4453058" y="0"/>
                </a:lnTo>
                <a:lnTo>
                  <a:pt x="4453058" y="793454"/>
                </a:lnTo>
                <a:lnTo>
                  <a:pt x="0" y="79345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16" name="Freeform 16"/>
          <p:cNvSpPr/>
          <p:nvPr/>
        </p:nvSpPr>
        <p:spPr>
          <a:xfrm flipH="1">
            <a:off x="14546157" y="631973"/>
            <a:ext cx="4453058" cy="793454"/>
          </a:xfrm>
          <a:custGeom>
            <a:avLst/>
            <a:gdLst/>
            <a:ahLst/>
            <a:cxnLst/>
            <a:rect l="l" t="t" r="r" b="b"/>
            <a:pathLst>
              <a:path w="4453058" h="793454">
                <a:moveTo>
                  <a:pt x="4453058" y="0"/>
                </a:moveTo>
                <a:lnTo>
                  <a:pt x="0" y="0"/>
                </a:lnTo>
                <a:lnTo>
                  <a:pt x="0" y="793454"/>
                </a:lnTo>
                <a:lnTo>
                  <a:pt x="4453058" y="793454"/>
                </a:lnTo>
                <a:lnTo>
                  <a:pt x="4453058"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17" name="Freeform 17"/>
          <p:cNvSpPr/>
          <p:nvPr/>
        </p:nvSpPr>
        <p:spPr>
          <a:xfrm>
            <a:off x="8124329" y="1232484"/>
            <a:ext cx="2048867" cy="3776713"/>
          </a:xfrm>
          <a:custGeom>
            <a:avLst/>
            <a:gdLst/>
            <a:ahLst/>
            <a:cxnLst/>
            <a:rect l="l" t="t" r="r" b="b"/>
            <a:pathLst>
              <a:path w="2048867" h="3776713">
                <a:moveTo>
                  <a:pt x="0" y="0"/>
                </a:moveTo>
                <a:lnTo>
                  <a:pt x="2048867" y="0"/>
                </a:lnTo>
                <a:lnTo>
                  <a:pt x="2048867" y="3776713"/>
                </a:lnTo>
                <a:lnTo>
                  <a:pt x="0" y="3776713"/>
                </a:lnTo>
                <a:lnTo>
                  <a:pt x="0" y="0"/>
                </a:lnTo>
                <a:close/>
              </a:path>
            </a:pathLst>
          </a:custGeom>
          <a:blipFill>
            <a:blip r:embed="rId20"/>
            <a:stretch>
              <a:fillRect/>
            </a:stretch>
          </a:blipFill>
        </p:spPr>
        <p:txBody>
          <a:bodyPr/>
          <a:lstStyle/>
          <a:p>
            <a:endParaRPr lang="en-IN"/>
          </a:p>
        </p:txBody>
      </p:sp>
      <p:sp>
        <p:nvSpPr>
          <p:cNvPr id="18" name="TextBox 18"/>
          <p:cNvSpPr txBox="1"/>
          <p:nvPr/>
        </p:nvSpPr>
        <p:spPr>
          <a:xfrm>
            <a:off x="7034317" y="7210716"/>
            <a:ext cx="4219365" cy="1953215"/>
          </a:xfrm>
          <a:prstGeom prst="rect">
            <a:avLst/>
          </a:prstGeom>
        </p:spPr>
        <p:txBody>
          <a:bodyPr lIns="0" tIns="0" rIns="0" bIns="0" rtlCol="0" anchor="t">
            <a:spAutoFit/>
          </a:bodyPr>
          <a:lstStyle/>
          <a:p>
            <a:pPr algn="ctr">
              <a:lnSpc>
                <a:spcPts val="5147"/>
              </a:lnSpc>
            </a:pPr>
            <a:r>
              <a:rPr lang="en-US" sz="3676">
                <a:solidFill>
                  <a:srgbClr val="FFFFFF"/>
                </a:solidFill>
                <a:latin typeface="Open Sans"/>
                <a:ea typeface="Open Sans"/>
                <a:cs typeface="Open Sans"/>
                <a:sym typeface="Open Sans"/>
              </a:rPr>
              <a:t>presented by</a:t>
            </a:r>
          </a:p>
          <a:p>
            <a:pPr algn="ctr">
              <a:lnSpc>
                <a:spcPts val="5287"/>
              </a:lnSpc>
              <a:spcBef>
                <a:spcPct val="0"/>
              </a:spcBef>
            </a:pPr>
            <a:r>
              <a:rPr lang="en-US" sz="3776">
                <a:solidFill>
                  <a:srgbClr val="FFFFFF"/>
                </a:solidFill>
                <a:latin typeface="Open Sans"/>
                <a:ea typeface="Open Sans"/>
                <a:cs typeface="Open Sans"/>
                <a:sym typeface="Open Sans"/>
              </a:rPr>
              <a:t>Hack Ops</a:t>
            </a:r>
          </a:p>
          <a:p>
            <a:pPr algn="ctr">
              <a:lnSpc>
                <a:spcPts val="5287"/>
              </a:lnSpc>
              <a:spcBef>
                <a:spcPct val="0"/>
              </a:spcBef>
            </a:pPr>
            <a:endParaRPr lang="en-US" sz="3776">
              <a:solidFill>
                <a:srgbClr val="FFFFFF"/>
              </a:solidFill>
              <a:latin typeface="Open Sans"/>
              <a:ea typeface="Open Sans"/>
              <a:cs typeface="Open Sans"/>
              <a:sym typeface="Open Sans"/>
            </a:endParaRPr>
          </a:p>
        </p:txBody>
      </p:sp>
      <p:sp>
        <p:nvSpPr>
          <p:cNvPr id="19" name="TextBox 19"/>
          <p:cNvSpPr txBox="1"/>
          <p:nvPr/>
        </p:nvSpPr>
        <p:spPr>
          <a:xfrm>
            <a:off x="6201128" y="5205463"/>
            <a:ext cx="5895268" cy="1866798"/>
          </a:xfrm>
          <a:prstGeom prst="rect">
            <a:avLst/>
          </a:prstGeom>
        </p:spPr>
        <p:txBody>
          <a:bodyPr lIns="0" tIns="0" rIns="0" bIns="0" rtlCol="0" anchor="t">
            <a:spAutoFit/>
          </a:bodyPr>
          <a:lstStyle/>
          <a:p>
            <a:pPr algn="ctr">
              <a:lnSpc>
                <a:spcPts val="5018"/>
              </a:lnSpc>
            </a:pPr>
            <a:r>
              <a:rPr lang="en-US" sz="3584" b="1">
                <a:solidFill>
                  <a:srgbClr val="FFFFFF"/>
                </a:solidFill>
                <a:latin typeface="Open Sans Bold"/>
                <a:ea typeface="Open Sans Bold"/>
                <a:cs typeface="Open Sans Bold"/>
                <a:sym typeface="Open Sans Bold"/>
              </a:rPr>
              <a:t>GAMIFIED DIGITAL DETOX </a:t>
            </a:r>
          </a:p>
          <a:p>
            <a:pPr algn="ctr">
              <a:lnSpc>
                <a:spcPts val="5018"/>
              </a:lnSpc>
            </a:pPr>
            <a:r>
              <a:rPr lang="en-US" sz="3584" b="1">
                <a:solidFill>
                  <a:srgbClr val="FFFFFF"/>
                </a:solidFill>
                <a:latin typeface="Open Sans Bold"/>
                <a:ea typeface="Open Sans Bold"/>
                <a:cs typeface="Open Sans Bold"/>
                <a:sym typeface="Open Sans Bold"/>
              </a:rPr>
              <a:t>&amp;</a:t>
            </a:r>
          </a:p>
          <a:p>
            <a:pPr algn="ctr">
              <a:lnSpc>
                <a:spcPts val="5018"/>
              </a:lnSpc>
              <a:spcBef>
                <a:spcPct val="0"/>
              </a:spcBef>
            </a:pPr>
            <a:r>
              <a:rPr lang="en-US" sz="3584" b="1">
                <a:solidFill>
                  <a:srgbClr val="FFFFFF"/>
                </a:solidFill>
                <a:latin typeface="Open Sans Bold"/>
                <a:ea typeface="Open Sans Bold"/>
                <a:cs typeface="Open Sans Bold"/>
                <a:sym typeface="Open Sans Bold"/>
              </a:rPr>
              <a:t> STUDY FOCUS APP</a:t>
            </a:r>
          </a:p>
        </p:txBody>
      </p:sp>
      <p:sp>
        <p:nvSpPr>
          <p:cNvPr id="20" name="TextBox 20"/>
          <p:cNvSpPr txBox="1"/>
          <p:nvPr/>
        </p:nvSpPr>
        <p:spPr>
          <a:xfrm>
            <a:off x="9139238" y="4980622"/>
            <a:ext cx="9525" cy="297180"/>
          </a:xfrm>
          <a:prstGeom prst="rect">
            <a:avLst/>
          </a:prstGeom>
        </p:spPr>
        <p:txBody>
          <a:bodyPr lIns="0" tIns="0" rIns="0" bIns="0" rtlCol="0" anchor="t">
            <a:spAutoFit/>
          </a:bodyPr>
          <a:lstStyle/>
          <a:p>
            <a:pPr algn="ctr">
              <a:lnSpc>
                <a:spcPts val="2519"/>
              </a:lnSpc>
              <a:spcBef>
                <a:spcPct val="0"/>
              </a:spcBef>
            </a:pPr>
            <a:endParaRPr/>
          </a:p>
        </p:txBody>
      </p:sp>
      <p:sp>
        <p:nvSpPr>
          <p:cNvPr id="21" name="TextBox 21"/>
          <p:cNvSpPr txBox="1"/>
          <p:nvPr/>
        </p:nvSpPr>
        <p:spPr>
          <a:xfrm>
            <a:off x="14146950" y="8182561"/>
            <a:ext cx="2625736" cy="1044575"/>
          </a:xfrm>
          <a:prstGeom prst="rect">
            <a:avLst/>
          </a:prstGeom>
        </p:spPr>
        <p:txBody>
          <a:bodyPr lIns="0" tIns="0" rIns="0" bIns="0" rtlCol="0" anchor="t">
            <a:spAutoFit/>
          </a:bodyPr>
          <a:lstStyle/>
          <a:p>
            <a:pPr algn="ctr">
              <a:lnSpc>
                <a:spcPts val="2799"/>
              </a:lnSpc>
            </a:pPr>
            <a:r>
              <a:rPr lang="en-US" sz="1999" b="1">
                <a:solidFill>
                  <a:srgbClr val="FFFFFF"/>
                </a:solidFill>
                <a:latin typeface="Open Sans Bold"/>
                <a:ea typeface="Open Sans Bold"/>
                <a:cs typeface="Open Sans Bold"/>
                <a:sym typeface="Open Sans Bold"/>
              </a:rPr>
              <a:t>TEAM  MEMBERS: UDITA KAUSHIK</a:t>
            </a:r>
          </a:p>
          <a:p>
            <a:pPr algn="ctr">
              <a:lnSpc>
                <a:spcPts val="2799"/>
              </a:lnSpc>
              <a:spcBef>
                <a:spcPct val="0"/>
              </a:spcBef>
            </a:pPr>
            <a:r>
              <a:rPr lang="en-US" sz="1999" b="1">
                <a:solidFill>
                  <a:srgbClr val="FFFFFF"/>
                </a:solidFill>
                <a:latin typeface="Open Sans Bold"/>
                <a:ea typeface="Open Sans Bold"/>
                <a:cs typeface="Open Sans Bold"/>
                <a:sym typeface="Open Sans Bold"/>
              </a:rPr>
              <a:t>LAKSHYA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a:extLst>
            <a:ext uri="{FF2B5EF4-FFF2-40B4-BE49-F238E27FC236}">
              <a16:creationId xmlns:a16="http://schemas.microsoft.com/office/drawing/2014/main" id="{CFC85B21-6D41-BBE0-2387-8E5D744E7B5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5796148-5BEE-F67D-C250-BF9E7E0818D3}"/>
              </a:ext>
            </a:extLst>
          </p:cNvPr>
          <p:cNvSpPr/>
          <p:nvPr/>
        </p:nvSpPr>
        <p:spPr>
          <a:xfrm>
            <a:off x="0" y="8907087"/>
            <a:ext cx="9144000" cy="1379913"/>
          </a:xfrm>
          <a:custGeom>
            <a:avLst/>
            <a:gdLst/>
            <a:ahLst/>
            <a:cxnLst/>
            <a:rect l="l" t="t" r="r" b="b"/>
            <a:pathLst>
              <a:path w="9144000" h="1379913">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a:extLst>
              <a:ext uri="{FF2B5EF4-FFF2-40B4-BE49-F238E27FC236}">
                <a16:creationId xmlns:a16="http://schemas.microsoft.com/office/drawing/2014/main" id="{2B707ED3-8BED-D919-46D7-C2D89BFA842B}"/>
              </a:ext>
            </a:extLst>
          </p:cNvPr>
          <p:cNvSpPr/>
          <p:nvPr/>
        </p:nvSpPr>
        <p:spPr>
          <a:xfrm flipH="1">
            <a:off x="9144000" y="8907087"/>
            <a:ext cx="9144000" cy="1379913"/>
          </a:xfrm>
          <a:custGeom>
            <a:avLst/>
            <a:gdLst/>
            <a:ahLst/>
            <a:cxnLst/>
            <a:rect l="l" t="t" r="r" b="b"/>
            <a:pathLst>
              <a:path w="9144000" h="1379913">
                <a:moveTo>
                  <a:pt x="9144000" y="0"/>
                </a:moveTo>
                <a:lnTo>
                  <a:pt x="0" y="0"/>
                </a:lnTo>
                <a:lnTo>
                  <a:pt x="0" y="1379913"/>
                </a:lnTo>
                <a:lnTo>
                  <a:pt x="9144000" y="1379913"/>
                </a:lnTo>
                <a:lnTo>
                  <a:pt x="91440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a:extLst>
              <a:ext uri="{FF2B5EF4-FFF2-40B4-BE49-F238E27FC236}">
                <a16:creationId xmlns:a16="http://schemas.microsoft.com/office/drawing/2014/main" id="{9AF640F9-A0D4-25BC-8EB4-22AE02B81658}"/>
              </a:ext>
            </a:extLst>
          </p:cNvPr>
          <p:cNvSpPr/>
          <p:nvPr/>
        </p:nvSpPr>
        <p:spPr>
          <a:xfrm>
            <a:off x="1154702" y="4793774"/>
            <a:ext cx="3775529" cy="5658150"/>
          </a:xfrm>
          <a:custGeom>
            <a:avLst/>
            <a:gdLst/>
            <a:ahLst/>
            <a:cxnLst/>
            <a:rect l="l" t="t" r="r" b="b"/>
            <a:pathLst>
              <a:path w="3775529" h="5658150">
                <a:moveTo>
                  <a:pt x="0" y="0"/>
                </a:moveTo>
                <a:lnTo>
                  <a:pt x="3775529" y="0"/>
                </a:lnTo>
                <a:lnTo>
                  <a:pt x="3775529" y="5658150"/>
                </a:lnTo>
                <a:lnTo>
                  <a:pt x="0" y="56581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FDFCADB2-6DD1-BAC3-41F1-4EAA5379B473}"/>
              </a:ext>
            </a:extLst>
          </p:cNvPr>
          <p:cNvSpPr/>
          <p:nvPr/>
        </p:nvSpPr>
        <p:spPr>
          <a:xfrm>
            <a:off x="361429" y="8439714"/>
            <a:ext cx="1027763" cy="1847286"/>
          </a:xfrm>
          <a:custGeom>
            <a:avLst/>
            <a:gdLst/>
            <a:ahLst/>
            <a:cxnLst/>
            <a:rect l="l" t="t" r="r" b="b"/>
            <a:pathLst>
              <a:path w="1027763" h="1847286">
                <a:moveTo>
                  <a:pt x="0" y="0"/>
                </a:moveTo>
                <a:lnTo>
                  <a:pt x="1027763" y="0"/>
                </a:lnTo>
                <a:lnTo>
                  <a:pt x="1027763" y="1847286"/>
                </a:lnTo>
                <a:lnTo>
                  <a:pt x="0" y="18472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4F005A7D-2C7D-E56A-C447-7A34DB08CE8F}"/>
              </a:ext>
            </a:extLst>
          </p:cNvPr>
          <p:cNvSpPr/>
          <p:nvPr/>
        </p:nvSpPr>
        <p:spPr>
          <a:xfrm>
            <a:off x="2106153" y="6172200"/>
            <a:ext cx="2311769" cy="4114800"/>
          </a:xfrm>
          <a:custGeom>
            <a:avLst/>
            <a:gdLst/>
            <a:ahLst/>
            <a:cxnLst/>
            <a:rect l="l" t="t" r="r" b="b"/>
            <a:pathLst>
              <a:path w="2311769" h="4114800">
                <a:moveTo>
                  <a:pt x="0" y="0"/>
                </a:moveTo>
                <a:lnTo>
                  <a:pt x="2311770" y="0"/>
                </a:lnTo>
                <a:lnTo>
                  <a:pt x="231177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F140137D-1C25-4DB0-1E6D-A73887D762B8}"/>
              </a:ext>
            </a:extLst>
          </p:cNvPr>
          <p:cNvSpPr/>
          <p:nvPr/>
        </p:nvSpPr>
        <p:spPr>
          <a:xfrm flipH="1">
            <a:off x="16681517" y="409711"/>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98FBB3EB-E83E-C09E-17D8-817B4DBC2F38}"/>
              </a:ext>
            </a:extLst>
          </p:cNvPr>
          <p:cNvSpPr/>
          <p:nvPr/>
        </p:nvSpPr>
        <p:spPr>
          <a:xfrm>
            <a:off x="-425333" y="562555"/>
            <a:ext cx="2908065" cy="518164"/>
          </a:xfrm>
          <a:custGeom>
            <a:avLst/>
            <a:gdLst/>
            <a:ahLst/>
            <a:cxnLst/>
            <a:rect l="l" t="t" r="r" b="b"/>
            <a:pathLst>
              <a:path w="2908065" h="518164">
                <a:moveTo>
                  <a:pt x="0" y="0"/>
                </a:moveTo>
                <a:lnTo>
                  <a:pt x="2908066" y="0"/>
                </a:lnTo>
                <a:lnTo>
                  <a:pt x="2908066" y="518164"/>
                </a:lnTo>
                <a:lnTo>
                  <a:pt x="0" y="51816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8B2A0D61-A457-7A64-AB3D-5E7AC909C189}"/>
              </a:ext>
            </a:extLst>
          </p:cNvPr>
          <p:cNvSpPr/>
          <p:nvPr/>
        </p:nvSpPr>
        <p:spPr>
          <a:xfrm>
            <a:off x="3712500" y="3880572"/>
            <a:ext cx="1410845" cy="913201"/>
          </a:xfrm>
          <a:custGeom>
            <a:avLst/>
            <a:gdLst/>
            <a:ahLst/>
            <a:cxnLst/>
            <a:rect l="l" t="t" r="r" b="b"/>
            <a:pathLst>
              <a:path w="1410845" h="913201">
                <a:moveTo>
                  <a:pt x="0" y="0"/>
                </a:moveTo>
                <a:lnTo>
                  <a:pt x="1410845" y="0"/>
                </a:lnTo>
                <a:lnTo>
                  <a:pt x="1410845" y="913202"/>
                </a:lnTo>
                <a:lnTo>
                  <a:pt x="0" y="91320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1" name="TextBox 11">
            <a:extLst>
              <a:ext uri="{FF2B5EF4-FFF2-40B4-BE49-F238E27FC236}">
                <a16:creationId xmlns:a16="http://schemas.microsoft.com/office/drawing/2014/main" id="{20B24D4D-26AF-BF93-1681-5A57F16D54C9}"/>
              </a:ext>
            </a:extLst>
          </p:cNvPr>
          <p:cNvSpPr txBox="1"/>
          <p:nvPr/>
        </p:nvSpPr>
        <p:spPr>
          <a:xfrm>
            <a:off x="303292" y="1081163"/>
            <a:ext cx="6335190" cy="3504421"/>
          </a:xfrm>
          <a:prstGeom prst="rect">
            <a:avLst/>
          </a:prstGeom>
        </p:spPr>
        <p:txBody>
          <a:bodyPr lIns="0" tIns="0" rIns="0" bIns="0" rtlCol="0" anchor="t">
            <a:spAutoFit/>
          </a:bodyPr>
          <a:lstStyle/>
          <a:p>
            <a:pPr algn="l">
              <a:lnSpc>
                <a:spcPts val="7000"/>
              </a:lnSpc>
              <a:spcBef>
                <a:spcPct val="0"/>
              </a:spcBef>
            </a:pPr>
            <a:endParaRPr lang="en-US" sz="5000" dirty="0">
              <a:solidFill>
                <a:srgbClr val="FFFFFF"/>
              </a:solidFill>
              <a:latin typeface="Arcade Gamer"/>
              <a:ea typeface="Arcade Gamer"/>
              <a:cs typeface="Arcade Gamer"/>
              <a:sym typeface="Arcade Gamer"/>
            </a:endParaRPr>
          </a:p>
          <a:p>
            <a:pPr algn="l">
              <a:lnSpc>
                <a:spcPts val="7000"/>
              </a:lnSpc>
              <a:spcBef>
                <a:spcPct val="0"/>
              </a:spcBef>
            </a:pPr>
            <a:endParaRPr lang="en-US" sz="5000" dirty="0">
              <a:solidFill>
                <a:srgbClr val="FFFFFF"/>
              </a:solidFill>
              <a:latin typeface="Arcade Gamer"/>
              <a:ea typeface="Arcade Gamer"/>
              <a:cs typeface="Arcade Gamer"/>
              <a:sym typeface="Arcade Gamer"/>
            </a:endParaRPr>
          </a:p>
          <a:p>
            <a:pPr algn="l">
              <a:lnSpc>
                <a:spcPts val="7000"/>
              </a:lnSpc>
              <a:spcBef>
                <a:spcPct val="0"/>
              </a:spcBef>
            </a:pPr>
            <a:r>
              <a:rPr lang="en-US" sz="5000" dirty="0">
                <a:solidFill>
                  <a:srgbClr val="FFFFFF"/>
                </a:solidFill>
                <a:latin typeface="Arcade Gamer"/>
                <a:ea typeface="Arcade Gamer"/>
                <a:cs typeface="Arcade Gamer"/>
                <a:sym typeface="Arcade Gamer"/>
              </a:rPr>
              <a:t>PROGRESS</a:t>
            </a:r>
          </a:p>
          <a:p>
            <a:pPr algn="l">
              <a:lnSpc>
                <a:spcPts val="7000"/>
              </a:lnSpc>
              <a:spcBef>
                <a:spcPct val="0"/>
              </a:spcBef>
            </a:pPr>
            <a:r>
              <a:rPr lang="en-US" sz="5000" dirty="0">
                <a:solidFill>
                  <a:srgbClr val="FFFFFF"/>
                </a:solidFill>
                <a:latin typeface="Arcade Gamer"/>
                <a:ea typeface="Arcade Gamer"/>
                <a:cs typeface="Arcade Gamer"/>
                <a:sym typeface="Arcade Gamer"/>
              </a:rPr>
              <a:t>PAGE</a:t>
            </a:r>
          </a:p>
        </p:txBody>
      </p:sp>
      <p:pic>
        <p:nvPicPr>
          <p:cNvPr id="12" name="Picture 11" descr="A close-up of a website&#10;&#10;AI-generated content may be incorrect.">
            <a:extLst>
              <a:ext uri="{FF2B5EF4-FFF2-40B4-BE49-F238E27FC236}">
                <a16:creationId xmlns:a16="http://schemas.microsoft.com/office/drawing/2014/main" id="{53A0D485-6EDB-833F-36D3-B1F3B952BE7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27129" y="0"/>
            <a:ext cx="7339251" cy="10696711"/>
          </a:xfrm>
          <a:prstGeom prst="rect">
            <a:avLst/>
          </a:prstGeom>
        </p:spPr>
      </p:pic>
    </p:spTree>
    <p:extLst>
      <p:ext uri="{BB962C8B-B14F-4D97-AF65-F5344CB8AC3E}">
        <p14:creationId xmlns:p14="http://schemas.microsoft.com/office/powerpoint/2010/main" val="225719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16264858" y="2613013"/>
            <a:ext cx="2023142" cy="7673987"/>
          </a:xfrm>
          <a:custGeom>
            <a:avLst/>
            <a:gdLst/>
            <a:ahLst/>
            <a:cxnLst/>
            <a:rect l="l" t="t" r="r" b="b"/>
            <a:pathLst>
              <a:path w="2023142" h="7673987">
                <a:moveTo>
                  <a:pt x="0" y="0"/>
                </a:moveTo>
                <a:lnTo>
                  <a:pt x="2023142" y="0"/>
                </a:lnTo>
                <a:lnTo>
                  <a:pt x="2023142" y="7673987"/>
                </a:lnTo>
                <a:lnTo>
                  <a:pt x="0" y="76739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3898974" y="1028700"/>
            <a:ext cx="2104159" cy="9258300"/>
          </a:xfrm>
          <a:custGeom>
            <a:avLst/>
            <a:gdLst/>
            <a:ahLst/>
            <a:cxnLst/>
            <a:rect l="l" t="t" r="r" b="b"/>
            <a:pathLst>
              <a:path w="2104159" h="9258300">
                <a:moveTo>
                  <a:pt x="0" y="0"/>
                </a:moveTo>
                <a:lnTo>
                  <a:pt x="2104159" y="0"/>
                </a:lnTo>
                <a:lnTo>
                  <a:pt x="2104159"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a:off x="2284867" y="1028700"/>
            <a:ext cx="2104159" cy="9258300"/>
          </a:xfrm>
          <a:custGeom>
            <a:avLst/>
            <a:gdLst/>
            <a:ahLst/>
            <a:cxnLst/>
            <a:rect l="l" t="t" r="r" b="b"/>
            <a:pathLst>
              <a:path w="2104159" h="9258300">
                <a:moveTo>
                  <a:pt x="2104159" y="0"/>
                </a:moveTo>
                <a:lnTo>
                  <a:pt x="0" y="0"/>
                </a:lnTo>
                <a:lnTo>
                  <a:pt x="0" y="9258300"/>
                </a:lnTo>
                <a:lnTo>
                  <a:pt x="2104159" y="9258300"/>
                </a:lnTo>
                <a:lnTo>
                  <a:pt x="210415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a:off x="0" y="2613013"/>
            <a:ext cx="2023142" cy="7673987"/>
          </a:xfrm>
          <a:custGeom>
            <a:avLst/>
            <a:gdLst/>
            <a:ahLst/>
            <a:cxnLst/>
            <a:rect l="l" t="t" r="r" b="b"/>
            <a:pathLst>
              <a:path w="2023142" h="7673987">
                <a:moveTo>
                  <a:pt x="2023142" y="0"/>
                </a:moveTo>
                <a:lnTo>
                  <a:pt x="0" y="0"/>
                </a:lnTo>
                <a:lnTo>
                  <a:pt x="0" y="7673987"/>
                </a:lnTo>
                <a:lnTo>
                  <a:pt x="2023142" y="7673987"/>
                </a:lnTo>
                <a:lnTo>
                  <a:pt x="202314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4257771" y="1710223"/>
            <a:ext cx="1885630" cy="658256"/>
          </a:xfrm>
          <a:custGeom>
            <a:avLst/>
            <a:gdLst/>
            <a:ahLst/>
            <a:cxnLst/>
            <a:rect l="l" t="t" r="r" b="b"/>
            <a:pathLst>
              <a:path w="1885630" h="658256">
                <a:moveTo>
                  <a:pt x="0" y="0"/>
                </a:moveTo>
                <a:lnTo>
                  <a:pt x="1885631" y="0"/>
                </a:lnTo>
                <a:lnTo>
                  <a:pt x="1885631" y="658257"/>
                </a:lnTo>
                <a:lnTo>
                  <a:pt x="0" y="6582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flipH="1">
            <a:off x="12144598" y="1710223"/>
            <a:ext cx="1885630" cy="658256"/>
          </a:xfrm>
          <a:custGeom>
            <a:avLst/>
            <a:gdLst/>
            <a:ahLst/>
            <a:cxnLst/>
            <a:rect l="l" t="t" r="r" b="b"/>
            <a:pathLst>
              <a:path w="1885630" h="658256">
                <a:moveTo>
                  <a:pt x="1885631" y="0"/>
                </a:moveTo>
                <a:lnTo>
                  <a:pt x="0" y="0"/>
                </a:lnTo>
                <a:lnTo>
                  <a:pt x="0" y="658257"/>
                </a:lnTo>
                <a:lnTo>
                  <a:pt x="1885631" y="658257"/>
                </a:lnTo>
                <a:lnTo>
                  <a:pt x="1885631"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711215" y="631973"/>
            <a:ext cx="2996082" cy="533847"/>
          </a:xfrm>
          <a:custGeom>
            <a:avLst/>
            <a:gdLst/>
            <a:ahLst/>
            <a:cxnLst/>
            <a:rect l="l" t="t" r="r" b="b"/>
            <a:pathLst>
              <a:path w="2996082" h="533847">
                <a:moveTo>
                  <a:pt x="0" y="0"/>
                </a:moveTo>
                <a:lnTo>
                  <a:pt x="2996082" y="0"/>
                </a:lnTo>
                <a:lnTo>
                  <a:pt x="2996082" y="533847"/>
                </a:lnTo>
                <a:lnTo>
                  <a:pt x="0" y="53384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flipH="1">
            <a:off x="16003133" y="631973"/>
            <a:ext cx="2996082" cy="533847"/>
          </a:xfrm>
          <a:custGeom>
            <a:avLst/>
            <a:gdLst/>
            <a:ahLst/>
            <a:cxnLst/>
            <a:rect l="l" t="t" r="r" b="b"/>
            <a:pathLst>
              <a:path w="2996082" h="533847">
                <a:moveTo>
                  <a:pt x="2996082" y="0"/>
                </a:moveTo>
                <a:lnTo>
                  <a:pt x="0" y="0"/>
                </a:lnTo>
                <a:lnTo>
                  <a:pt x="0" y="533847"/>
                </a:lnTo>
                <a:lnTo>
                  <a:pt x="2996082" y="533847"/>
                </a:lnTo>
                <a:lnTo>
                  <a:pt x="2996082"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6028251" y="9539425"/>
            <a:ext cx="2569790" cy="747575"/>
          </a:xfrm>
          <a:custGeom>
            <a:avLst/>
            <a:gdLst/>
            <a:ahLst/>
            <a:cxnLst/>
            <a:rect l="l" t="t" r="r" b="b"/>
            <a:pathLst>
              <a:path w="2569790" h="747575">
                <a:moveTo>
                  <a:pt x="0" y="0"/>
                </a:moveTo>
                <a:lnTo>
                  <a:pt x="2569789" y="0"/>
                </a:lnTo>
                <a:lnTo>
                  <a:pt x="2569789" y="747575"/>
                </a:lnTo>
                <a:lnTo>
                  <a:pt x="0" y="7475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p:cNvSpPr/>
          <p:nvPr/>
        </p:nvSpPr>
        <p:spPr>
          <a:xfrm flipH="1">
            <a:off x="9689960" y="9539425"/>
            <a:ext cx="2569790" cy="747575"/>
          </a:xfrm>
          <a:custGeom>
            <a:avLst/>
            <a:gdLst/>
            <a:ahLst/>
            <a:cxnLst/>
            <a:rect l="l" t="t" r="r" b="b"/>
            <a:pathLst>
              <a:path w="2569790" h="747575">
                <a:moveTo>
                  <a:pt x="2569789" y="0"/>
                </a:moveTo>
                <a:lnTo>
                  <a:pt x="0" y="0"/>
                </a:lnTo>
                <a:lnTo>
                  <a:pt x="0" y="747575"/>
                </a:lnTo>
                <a:lnTo>
                  <a:pt x="2569789" y="747575"/>
                </a:lnTo>
                <a:lnTo>
                  <a:pt x="2569789"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Freeform 12"/>
          <p:cNvSpPr/>
          <p:nvPr/>
        </p:nvSpPr>
        <p:spPr>
          <a:xfrm>
            <a:off x="11550892" y="7687654"/>
            <a:ext cx="2599346" cy="2599346"/>
          </a:xfrm>
          <a:custGeom>
            <a:avLst/>
            <a:gdLst/>
            <a:ahLst/>
            <a:cxnLst/>
            <a:rect l="l" t="t" r="r" b="b"/>
            <a:pathLst>
              <a:path w="2599346" h="2599346">
                <a:moveTo>
                  <a:pt x="0" y="0"/>
                </a:moveTo>
                <a:lnTo>
                  <a:pt x="2599346" y="0"/>
                </a:lnTo>
                <a:lnTo>
                  <a:pt x="2599346" y="2599346"/>
                </a:lnTo>
                <a:lnTo>
                  <a:pt x="0" y="259934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3" name="Freeform 13"/>
          <p:cNvSpPr/>
          <p:nvPr/>
        </p:nvSpPr>
        <p:spPr>
          <a:xfrm flipH="1">
            <a:off x="4137762" y="7687654"/>
            <a:ext cx="2599346" cy="2599346"/>
          </a:xfrm>
          <a:custGeom>
            <a:avLst/>
            <a:gdLst/>
            <a:ahLst/>
            <a:cxnLst/>
            <a:rect l="l" t="t" r="r" b="b"/>
            <a:pathLst>
              <a:path w="2599346" h="2599346">
                <a:moveTo>
                  <a:pt x="2599346" y="0"/>
                </a:moveTo>
                <a:lnTo>
                  <a:pt x="0" y="0"/>
                </a:lnTo>
                <a:lnTo>
                  <a:pt x="0" y="2599346"/>
                </a:lnTo>
                <a:lnTo>
                  <a:pt x="2599346" y="2599346"/>
                </a:lnTo>
                <a:lnTo>
                  <a:pt x="2599346"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4" name="Freeform 14"/>
          <p:cNvSpPr/>
          <p:nvPr/>
        </p:nvSpPr>
        <p:spPr>
          <a:xfrm>
            <a:off x="8217623" y="9407784"/>
            <a:ext cx="1852754" cy="879216"/>
          </a:xfrm>
          <a:custGeom>
            <a:avLst/>
            <a:gdLst/>
            <a:ahLst/>
            <a:cxnLst/>
            <a:rect l="l" t="t" r="r" b="b"/>
            <a:pathLst>
              <a:path w="1852754" h="879216">
                <a:moveTo>
                  <a:pt x="0" y="0"/>
                </a:moveTo>
                <a:lnTo>
                  <a:pt x="1852754" y="0"/>
                </a:lnTo>
                <a:lnTo>
                  <a:pt x="1852754" y="879216"/>
                </a:lnTo>
                <a:lnTo>
                  <a:pt x="0" y="87921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5" name="Freeform 15"/>
          <p:cNvSpPr/>
          <p:nvPr/>
        </p:nvSpPr>
        <p:spPr>
          <a:xfrm>
            <a:off x="5542069" y="9629372"/>
            <a:ext cx="1826745" cy="657628"/>
          </a:xfrm>
          <a:custGeom>
            <a:avLst/>
            <a:gdLst/>
            <a:ahLst/>
            <a:cxnLst/>
            <a:rect l="l" t="t" r="r" b="b"/>
            <a:pathLst>
              <a:path w="1826745" h="657628">
                <a:moveTo>
                  <a:pt x="0" y="0"/>
                </a:moveTo>
                <a:lnTo>
                  <a:pt x="1826746" y="0"/>
                </a:lnTo>
                <a:lnTo>
                  <a:pt x="1826746" y="657628"/>
                </a:lnTo>
                <a:lnTo>
                  <a:pt x="0" y="65762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6" name="Freeform 16"/>
          <p:cNvSpPr/>
          <p:nvPr/>
        </p:nvSpPr>
        <p:spPr>
          <a:xfrm>
            <a:off x="1202059" y="9420673"/>
            <a:ext cx="2268953" cy="866327"/>
          </a:xfrm>
          <a:custGeom>
            <a:avLst/>
            <a:gdLst/>
            <a:ahLst/>
            <a:cxnLst/>
            <a:rect l="l" t="t" r="r" b="b"/>
            <a:pathLst>
              <a:path w="2268953" h="866327">
                <a:moveTo>
                  <a:pt x="0" y="0"/>
                </a:moveTo>
                <a:lnTo>
                  <a:pt x="2268953" y="0"/>
                </a:lnTo>
                <a:lnTo>
                  <a:pt x="2268953" y="866327"/>
                </a:lnTo>
                <a:lnTo>
                  <a:pt x="0" y="86632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17" name="Freeform 17"/>
          <p:cNvSpPr/>
          <p:nvPr/>
        </p:nvSpPr>
        <p:spPr>
          <a:xfrm flipH="1">
            <a:off x="10919185" y="9629372"/>
            <a:ext cx="1826745" cy="657628"/>
          </a:xfrm>
          <a:custGeom>
            <a:avLst/>
            <a:gdLst/>
            <a:ahLst/>
            <a:cxnLst/>
            <a:rect l="l" t="t" r="r" b="b"/>
            <a:pathLst>
              <a:path w="1826745" h="657628">
                <a:moveTo>
                  <a:pt x="1826746" y="0"/>
                </a:moveTo>
                <a:lnTo>
                  <a:pt x="0" y="0"/>
                </a:lnTo>
                <a:lnTo>
                  <a:pt x="0" y="657628"/>
                </a:lnTo>
                <a:lnTo>
                  <a:pt x="1826746" y="657628"/>
                </a:lnTo>
                <a:lnTo>
                  <a:pt x="1826746"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8" name="Freeform 18"/>
          <p:cNvSpPr/>
          <p:nvPr/>
        </p:nvSpPr>
        <p:spPr>
          <a:xfrm flipH="1">
            <a:off x="14816988" y="9407784"/>
            <a:ext cx="2268953" cy="866327"/>
          </a:xfrm>
          <a:custGeom>
            <a:avLst/>
            <a:gdLst/>
            <a:ahLst/>
            <a:cxnLst/>
            <a:rect l="l" t="t" r="r" b="b"/>
            <a:pathLst>
              <a:path w="2268953" h="866327">
                <a:moveTo>
                  <a:pt x="2268953" y="0"/>
                </a:moveTo>
                <a:lnTo>
                  <a:pt x="0" y="0"/>
                </a:lnTo>
                <a:lnTo>
                  <a:pt x="0" y="866328"/>
                </a:lnTo>
                <a:lnTo>
                  <a:pt x="2268953" y="866328"/>
                </a:lnTo>
                <a:lnTo>
                  <a:pt x="2268953"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IN"/>
          </a:p>
        </p:txBody>
      </p:sp>
      <p:sp>
        <p:nvSpPr>
          <p:cNvPr id="19" name="TextBox 19"/>
          <p:cNvSpPr txBox="1"/>
          <p:nvPr/>
        </p:nvSpPr>
        <p:spPr>
          <a:xfrm>
            <a:off x="3900164" y="3594529"/>
            <a:ext cx="10487673" cy="4064550"/>
          </a:xfrm>
          <a:prstGeom prst="rect">
            <a:avLst/>
          </a:prstGeom>
        </p:spPr>
        <p:txBody>
          <a:bodyPr lIns="0" tIns="0" rIns="0" bIns="0" rtlCol="0" anchor="t">
            <a:spAutoFit/>
          </a:bodyPr>
          <a:lstStyle/>
          <a:p>
            <a:pPr algn="ctr">
              <a:lnSpc>
                <a:spcPts val="15062"/>
              </a:lnSpc>
            </a:pPr>
            <a:r>
              <a:rPr lang="en-US" sz="16195">
                <a:solidFill>
                  <a:srgbClr val="FFFFFF"/>
                </a:solidFill>
                <a:latin typeface="Arcade Gamer"/>
                <a:ea typeface="Arcade Gamer"/>
                <a:cs typeface="Arcade Gamer"/>
                <a:sym typeface="Arcade Gamer"/>
              </a:rPr>
              <a:t>THANK</a:t>
            </a:r>
          </a:p>
          <a:p>
            <a:pPr algn="ctr">
              <a:lnSpc>
                <a:spcPts val="15062"/>
              </a:lnSpc>
            </a:pPr>
            <a:r>
              <a:rPr lang="en-US" sz="16195">
                <a:solidFill>
                  <a:srgbClr val="FFFFFF"/>
                </a:solidFill>
                <a:latin typeface="Arcade Gamer"/>
                <a:ea typeface="Arcade Gamer"/>
                <a:cs typeface="Arcade Gamer"/>
                <a:sym typeface="Arcade Gamer"/>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1814399" y="5558342"/>
            <a:ext cx="6266896" cy="4728658"/>
          </a:xfrm>
          <a:custGeom>
            <a:avLst/>
            <a:gdLst/>
            <a:ahLst/>
            <a:cxnLst/>
            <a:rect l="l" t="t" r="r" b="b"/>
            <a:pathLst>
              <a:path w="6266896" h="4728658">
                <a:moveTo>
                  <a:pt x="0" y="0"/>
                </a:moveTo>
                <a:lnTo>
                  <a:pt x="6266897" y="0"/>
                </a:lnTo>
                <a:lnTo>
                  <a:pt x="6266897" y="4728658"/>
                </a:lnTo>
                <a:lnTo>
                  <a:pt x="0" y="47286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a:off x="14043035" y="8676449"/>
            <a:ext cx="4473754" cy="1610551"/>
          </a:xfrm>
          <a:custGeom>
            <a:avLst/>
            <a:gdLst/>
            <a:ahLst/>
            <a:cxnLst/>
            <a:rect l="l" t="t" r="r" b="b"/>
            <a:pathLst>
              <a:path w="4473754" h="1610551">
                <a:moveTo>
                  <a:pt x="4473753" y="0"/>
                </a:moveTo>
                <a:lnTo>
                  <a:pt x="0" y="0"/>
                </a:lnTo>
                <a:lnTo>
                  <a:pt x="0" y="1610551"/>
                </a:lnTo>
                <a:lnTo>
                  <a:pt x="4473753" y="1610551"/>
                </a:lnTo>
                <a:lnTo>
                  <a:pt x="4473753"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441552" y="4628850"/>
            <a:ext cx="3775529" cy="5658150"/>
          </a:xfrm>
          <a:custGeom>
            <a:avLst/>
            <a:gdLst/>
            <a:ahLst/>
            <a:cxnLst/>
            <a:rect l="l" t="t" r="r" b="b"/>
            <a:pathLst>
              <a:path w="3775529" h="5658150">
                <a:moveTo>
                  <a:pt x="0" y="0"/>
                </a:moveTo>
                <a:lnTo>
                  <a:pt x="3775530" y="0"/>
                </a:lnTo>
                <a:lnTo>
                  <a:pt x="3775530" y="5658150"/>
                </a:lnTo>
                <a:lnTo>
                  <a:pt x="0" y="56581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8524485" y="8938950"/>
            <a:ext cx="2840719" cy="1348050"/>
          </a:xfrm>
          <a:custGeom>
            <a:avLst/>
            <a:gdLst/>
            <a:ahLst/>
            <a:cxnLst/>
            <a:rect l="l" t="t" r="r" b="b"/>
            <a:pathLst>
              <a:path w="2840719" h="1348050">
                <a:moveTo>
                  <a:pt x="0" y="0"/>
                </a:moveTo>
                <a:lnTo>
                  <a:pt x="2840719" y="0"/>
                </a:lnTo>
                <a:lnTo>
                  <a:pt x="2840719" y="1348050"/>
                </a:lnTo>
                <a:lnTo>
                  <a:pt x="0" y="134805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Freeform 6"/>
          <p:cNvSpPr/>
          <p:nvPr/>
        </p:nvSpPr>
        <p:spPr>
          <a:xfrm flipH="1">
            <a:off x="16177890" y="409711"/>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7" name="Freeform 7"/>
          <p:cNvSpPr/>
          <p:nvPr/>
        </p:nvSpPr>
        <p:spPr>
          <a:xfrm>
            <a:off x="228600" y="562555"/>
            <a:ext cx="2908065" cy="518164"/>
          </a:xfrm>
          <a:custGeom>
            <a:avLst/>
            <a:gdLst/>
            <a:ahLst/>
            <a:cxnLst/>
            <a:rect l="l" t="t" r="r" b="b"/>
            <a:pathLst>
              <a:path w="2908065" h="518164">
                <a:moveTo>
                  <a:pt x="0" y="0"/>
                </a:moveTo>
                <a:lnTo>
                  <a:pt x="2908066" y="0"/>
                </a:lnTo>
                <a:lnTo>
                  <a:pt x="2908066" y="518164"/>
                </a:lnTo>
                <a:lnTo>
                  <a:pt x="0" y="51816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8" name="TextBox 8"/>
          <p:cNvSpPr txBox="1"/>
          <p:nvPr/>
        </p:nvSpPr>
        <p:spPr>
          <a:xfrm>
            <a:off x="9139238" y="4980622"/>
            <a:ext cx="9525" cy="297180"/>
          </a:xfrm>
          <a:prstGeom prst="rect">
            <a:avLst/>
          </a:prstGeom>
        </p:spPr>
        <p:txBody>
          <a:bodyPr lIns="0" tIns="0" rIns="0" bIns="0" rtlCol="0" anchor="t">
            <a:spAutoFit/>
          </a:bodyPr>
          <a:lstStyle/>
          <a:p>
            <a:pPr algn="ctr">
              <a:lnSpc>
                <a:spcPts val="2519"/>
              </a:lnSpc>
              <a:spcBef>
                <a:spcPct val="0"/>
              </a:spcBef>
            </a:pPr>
            <a:endParaRPr/>
          </a:p>
        </p:txBody>
      </p:sp>
      <p:sp>
        <p:nvSpPr>
          <p:cNvPr id="9" name="TextBox 9"/>
          <p:cNvSpPr txBox="1"/>
          <p:nvPr/>
        </p:nvSpPr>
        <p:spPr>
          <a:xfrm>
            <a:off x="829687" y="2127091"/>
            <a:ext cx="5723513" cy="887097"/>
          </a:xfrm>
          <a:prstGeom prst="rect">
            <a:avLst/>
          </a:prstGeom>
        </p:spPr>
        <p:txBody>
          <a:bodyPr wrap="square" lIns="0" tIns="0" rIns="0" bIns="0" rtlCol="0" anchor="t">
            <a:spAutoFit/>
          </a:bodyPr>
          <a:lstStyle/>
          <a:p>
            <a:pPr algn="ctr">
              <a:lnSpc>
                <a:spcPts val="7279"/>
              </a:lnSpc>
              <a:spcBef>
                <a:spcPct val="0"/>
              </a:spcBef>
            </a:pPr>
            <a:r>
              <a:rPr lang="en-US" sz="5199" b="1" dirty="0">
                <a:solidFill>
                  <a:srgbClr val="FFFFFF"/>
                </a:solidFill>
                <a:latin typeface="Open Sans Bold"/>
                <a:ea typeface="Open Sans Bold"/>
                <a:cs typeface="Open Sans Bold"/>
                <a:sym typeface="Open Sans Bold"/>
              </a:rPr>
              <a:t>INTRODUCTION</a:t>
            </a:r>
          </a:p>
        </p:txBody>
      </p:sp>
      <p:sp>
        <p:nvSpPr>
          <p:cNvPr id="10" name="TextBox 10"/>
          <p:cNvSpPr txBox="1"/>
          <p:nvPr/>
        </p:nvSpPr>
        <p:spPr>
          <a:xfrm>
            <a:off x="10551494" y="2384267"/>
            <a:ext cx="4773573" cy="563881"/>
          </a:xfrm>
          <a:prstGeom prst="rect">
            <a:avLst/>
          </a:prstGeom>
        </p:spPr>
        <p:txBody>
          <a:bodyPr lIns="0" tIns="0" rIns="0" bIns="0" rtlCol="0" anchor="t">
            <a:spAutoFit/>
          </a:bodyPr>
          <a:lstStyle/>
          <a:p>
            <a:pPr algn="ctr">
              <a:lnSpc>
                <a:spcPts val="4619"/>
              </a:lnSpc>
              <a:spcBef>
                <a:spcPct val="0"/>
              </a:spcBef>
            </a:pPr>
            <a:endParaRPr/>
          </a:p>
        </p:txBody>
      </p:sp>
      <p:sp>
        <p:nvSpPr>
          <p:cNvPr id="11" name="TextBox 11"/>
          <p:cNvSpPr txBox="1"/>
          <p:nvPr/>
        </p:nvSpPr>
        <p:spPr>
          <a:xfrm>
            <a:off x="8081296" y="2412842"/>
            <a:ext cx="9780218" cy="3145112"/>
          </a:xfrm>
          <a:prstGeom prst="rect">
            <a:avLst/>
          </a:prstGeom>
        </p:spPr>
        <p:txBody>
          <a:bodyPr lIns="0" tIns="0" rIns="0" bIns="0" rtlCol="0" anchor="t">
            <a:spAutoFit/>
          </a:bodyPr>
          <a:lstStyle/>
          <a:p>
            <a:pPr algn="ctr">
              <a:lnSpc>
                <a:spcPts val="3175"/>
              </a:lnSpc>
              <a:spcBef>
                <a:spcPct val="0"/>
              </a:spcBef>
            </a:pPr>
            <a:r>
              <a:rPr lang="en-US" sz="2268" b="1">
                <a:solidFill>
                  <a:srgbClr val="FFFFFF"/>
                </a:solidFill>
                <a:latin typeface="Open Sans Bold"/>
                <a:ea typeface="Open Sans Bold"/>
                <a:cs typeface="Open Sans Bold"/>
                <a:sym typeface="Open Sans Bold"/>
              </a:rPr>
              <a:t>In the hyperconnected world of the present, repeated smartphone use and digital distractions kill productivity and sanity. Our Gamified Digital Detox &amp; Study Focus App battles this issue on its own level by encouraging quality study sessions by means of appealing gamification. With an internal timer, rewards system, and minimalistic UI, users will be motivated not to use distracting apps and be more focused at the same time—while receiving points and forging good habits.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0" y="8907087"/>
            <a:ext cx="9144000" cy="1379913"/>
          </a:xfrm>
          <a:custGeom>
            <a:avLst/>
            <a:gdLst/>
            <a:ahLst/>
            <a:cxnLst/>
            <a:rect l="l" t="t" r="r" b="b"/>
            <a:pathLst>
              <a:path w="9144000" h="1379913">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a:off x="9144000" y="8907087"/>
            <a:ext cx="9144000" cy="1379913"/>
          </a:xfrm>
          <a:custGeom>
            <a:avLst/>
            <a:gdLst/>
            <a:ahLst/>
            <a:cxnLst/>
            <a:rect l="l" t="t" r="r" b="b"/>
            <a:pathLst>
              <a:path w="9144000" h="1379913">
                <a:moveTo>
                  <a:pt x="9144000" y="0"/>
                </a:moveTo>
                <a:lnTo>
                  <a:pt x="0" y="0"/>
                </a:lnTo>
                <a:lnTo>
                  <a:pt x="0" y="1379913"/>
                </a:lnTo>
                <a:lnTo>
                  <a:pt x="9144000" y="1379913"/>
                </a:lnTo>
                <a:lnTo>
                  <a:pt x="91440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834885" y="4522832"/>
            <a:ext cx="2882084" cy="5764168"/>
          </a:xfrm>
          <a:custGeom>
            <a:avLst/>
            <a:gdLst/>
            <a:ahLst/>
            <a:cxnLst/>
            <a:rect l="l" t="t" r="r" b="b"/>
            <a:pathLst>
              <a:path w="2882084" h="5764168">
                <a:moveTo>
                  <a:pt x="0" y="0"/>
                </a:moveTo>
                <a:lnTo>
                  <a:pt x="2882084" y="0"/>
                </a:lnTo>
                <a:lnTo>
                  <a:pt x="2882084" y="5764168"/>
                </a:lnTo>
                <a:lnTo>
                  <a:pt x="0" y="57641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2976542" y="1475975"/>
            <a:ext cx="12334916" cy="3216517"/>
          </a:xfrm>
          <a:prstGeom prst="rect">
            <a:avLst/>
          </a:prstGeom>
        </p:spPr>
        <p:txBody>
          <a:bodyPr lIns="0" tIns="0" rIns="0" bIns="0" rtlCol="0" anchor="t">
            <a:spAutoFit/>
          </a:bodyPr>
          <a:lstStyle/>
          <a:p>
            <a:pPr algn="ctr">
              <a:lnSpc>
                <a:spcPts val="12676"/>
              </a:lnSpc>
              <a:spcBef>
                <a:spcPct val="0"/>
              </a:spcBef>
            </a:pPr>
            <a:r>
              <a:rPr lang="en-US" sz="9054">
                <a:solidFill>
                  <a:srgbClr val="FFFFFF"/>
                </a:solidFill>
                <a:latin typeface="Arcade Gamer"/>
                <a:ea typeface="Arcade Gamer"/>
                <a:cs typeface="Arcade Gamer"/>
                <a:sym typeface="Arcade Gamer"/>
              </a:rPr>
              <a:t>ABOUT OUR VISION</a:t>
            </a:r>
          </a:p>
        </p:txBody>
      </p:sp>
      <p:sp>
        <p:nvSpPr>
          <p:cNvPr id="6" name="Freeform 6"/>
          <p:cNvSpPr/>
          <p:nvPr/>
        </p:nvSpPr>
        <p:spPr>
          <a:xfrm>
            <a:off x="1028700" y="2660030"/>
            <a:ext cx="2359993" cy="823852"/>
          </a:xfrm>
          <a:custGeom>
            <a:avLst/>
            <a:gdLst/>
            <a:ahLst/>
            <a:cxnLst/>
            <a:rect l="l" t="t" r="r" b="b"/>
            <a:pathLst>
              <a:path w="2359993" h="823852">
                <a:moveTo>
                  <a:pt x="0" y="0"/>
                </a:moveTo>
                <a:lnTo>
                  <a:pt x="2359993" y="0"/>
                </a:lnTo>
                <a:lnTo>
                  <a:pt x="2359993" y="823852"/>
                </a:lnTo>
                <a:lnTo>
                  <a:pt x="0" y="8238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flipH="1">
            <a:off x="14901719" y="2660030"/>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711215" y="631973"/>
            <a:ext cx="4453058" cy="793454"/>
          </a:xfrm>
          <a:custGeom>
            <a:avLst/>
            <a:gdLst/>
            <a:ahLst/>
            <a:cxnLst/>
            <a:rect l="l" t="t" r="r" b="b"/>
            <a:pathLst>
              <a:path w="4453058" h="793454">
                <a:moveTo>
                  <a:pt x="0" y="0"/>
                </a:moveTo>
                <a:lnTo>
                  <a:pt x="4453058" y="0"/>
                </a:lnTo>
                <a:lnTo>
                  <a:pt x="4453058" y="793454"/>
                </a:lnTo>
                <a:lnTo>
                  <a:pt x="0" y="7934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flipH="1">
            <a:off x="14546157" y="631973"/>
            <a:ext cx="4453058" cy="793454"/>
          </a:xfrm>
          <a:custGeom>
            <a:avLst/>
            <a:gdLst/>
            <a:ahLst/>
            <a:cxnLst/>
            <a:rect l="l" t="t" r="r" b="b"/>
            <a:pathLst>
              <a:path w="4453058" h="793454">
                <a:moveTo>
                  <a:pt x="4453058" y="0"/>
                </a:moveTo>
                <a:lnTo>
                  <a:pt x="0" y="0"/>
                </a:lnTo>
                <a:lnTo>
                  <a:pt x="0" y="793454"/>
                </a:lnTo>
                <a:lnTo>
                  <a:pt x="4453058" y="793454"/>
                </a:lnTo>
                <a:lnTo>
                  <a:pt x="4453058"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3879480" y="5255835"/>
            <a:ext cx="4666418" cy="4945145"/>
          </a:xfrm>
          <a:custGeom>
            <a:avLst/>
            <a:gdLst/>
            <a:ahLst/>
            <a:cxnLst/>
            <a:rect l="l" t="t" r="r" b="b"/>
            <a:pathLst>
              <a:path w="4666418" h="4945145">
                <a:moveTo>
                  <a:pt x="0" y="0"/>
                </a:moveTo>
                <a:lnTo>
                  <a:pt x="4666418" y="0"/>
                </a:lnTo>
                <a:lnTo>
                  <a:pt x="4666418" y="4945145"/>
                </a:lnTo>
                <a:lnTo>
                  <a:pt x="0" y="49451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TextBox 11"/>
          <p:cNvSpPr txBox="1"/>
          <p:nvPr/>
        </p:nvSpPr>
        <p:spPr>
          <a:xfrm>
            <a:off x="4978294" y="4980622"/>
            <a:ext cx="9003393" cy="3126105"/>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IN OUR QUEST TO WEAVE ENCHANTMENT INTO THE APP, WE ASPIRE TO ELEVATE ENGAGEMENT AND JOY BY INTEGRATING INTERACTIVE WONDERS LIKE A LEADERBOARD AND SHIMMERING MEDALS. THIS ILLUSTRIOUS LEADERBOARD WILL SHOWCASE THE CHAMPIONS AMONG USERS, CELEBRATING THEIR FOCUS SESSIONS AND THE POINTS THEY ACCUMULATE. BY TRANSFORMING PRODUCTIVITY INTO A SPIRITED COMPETITION, USERS WILL BE INSPIRED TO REMAIN STEADFAST, CONTINUALLY CHALLENGING THEMSELVES AND THEIR FELLOW ADVENTURERS. GAMIFYING THE ART OF FOCUS AND THE JOURNEY OF DIGITAL DETOX NOT ONLY CULTIVATES HEALTHY HABITS BUT ALSO ENRICHES THE ENTIRE EXPERIENCE, FOSTERING A VIBRANT AND COMMUNAL SPIRIT.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711215" y="631973"/>
            <a:ext cx="4453058" cy="793454"/>
          </a:xfrm>
          <a:custGeom>
            <a:avLst/>
            <a:gdLst/>
            <a:ahLst/>
            <a:cxnLst/>
            <a:rect l="l" t="t" r="r" b="b"/>
            <a:pathLst>
              <a:path w="4453058" h="793454">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29770" y="717497"/>
            <a:ext cx="2174887" cy="9569503"/>
          </a:xfrm>
          <a:custGeom>
            <a:avLst/>
            <a:gdLst/>
            <a:ahLst/>
            <a:cxnLst/>
            <a:rect l="l" t="t" r="r" b="b"/>
            <a:pathLst>
              <a:path w="2174887" h="9569503">
                <a:moveTo>
                  <a:pt x="0" y="0"/>
                </a:moveTo>
                <a:lnTo>
                  <a:pt x="2174887" y="0"/>
                </a:lnTo>
                <a:lnTo>
                  <a:pt x="2174887" y="9569503"/>
                </a:lnTo>
                <a:lnTo>
                  <a:pt x="0" y="95695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5277786" y="4385518"/>
            <a:ext cx="1759715" cy="5901482"/>
          </a:xfrm>
          <a:custGeom>
            <a:avLst/>
            <a:gdLst/>
            <a:ahLst/>
            <a:cxnLst/>
            <a:rect l="l" t="t" r="r" b="b"/>
            <a:pathLst>
              <a:path w="1759715" h="5901482">
                <a:moveTo>
                  <a:pt x="0" y="0"/>
                </a:moveTo>
                <a:lnTo>
                  <a:pt x="1759715" y="0"/>
                </a:lnTo>
                <a:lnTo>
                  <a:pt x="1759715" y="5901482"/>
                </a:lnTo>
                <a:lnTo>
                  <a:pt x="0" y="59014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4862369" y="2107679"/>
            <a:ext cx="2359993" cy="823852"/>
          </a:xfrm>
          <a:custGeom>
            <a:avLst/>
            <a:gdLst/>
            <a:ahLst/>
            <a:cxnLst/>
            <a:rect l="l" t="t" r="r" b="b"/>
            <a:pathLst>
              <a:path w="2359993" h="823852">
                <a:moveTo>
                  <a:pt x="0" y="0"/>
                </a:moveTo>
                <a:lnTo>
                  <a:pt x="2359993" y="0"/>
                </a:lnTo>
                <a:lnTo>
                  <a:pt x="2359993" y="823852"/>
                </a:lnTo>
                <a:lnTo>
                  <a:pt x="0" y="8238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Freeform 6"/>
          <p:cNvSpPr/>
          <p:nvPr/>
        </p:nvSpPr>
        <p:spPr>
          <a:xfrm>
            <a:off x="7600902" y="8597854"/>
            <a:ext cx="7315200" cy="1689146"/>
          </a:xfrm>
          <a:custGeom>
            <a:avLst/>
            <a:gdLst/>
            <a:ahLst/>
            <a:cxnLst/>
            <a:rect l="l" t="t" r="r" b="b"/>
            <a:pathLst>
              <a:path w="7315200" h="1689146">
                <a:moveTo>
                  <a:pt x="0" y="0"/>
                </a:moveTo>
                <a:lnTo>
                  <a:pt x="7315200" y="0"/>
                </a:lnTo>
                <a:lnTo>
                  <a:pt x="7315200" y="1689146"/>
                </a:lnTo>
                <a:lnTo>
                  <a:pt x="0" y="168914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7" name="Freeform 7"/>
          <p:cNvSpPr/>
          <p:nvPr/>
        </p:nvSpPr>
        <p:spPr>
          <a:xfrm>
            <a:off x="15479502" y="5502248"/>
            <a:ext cx="2479371" cy="4784752"/>
          </a:xfrm>
          <a:custGeom>
            <a:avLst/>
            <a:gdLst/>
            <a:ahLst/>
            <a:cxnLst/>
            <a:rect l="l" t="t" r="r" b="b"/>
            <a:pathLst>
              <a:path w="2479371" h="4784752">
                <a:moveTo>
                  <a:pt x="0" y="0"/>
                </a:moveTo>
                <a:lnTo>
                  <a:pt x="2479371" y="0"/>
                </a:lnTo>
                <a:lnTo>
                  <a:pt x="2479371" y="4784752"/>
                </a:lnTo>
                <a:lnTo>
                  <a:pt x="0" y="478475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8" name="Freeform 8"/>
          <p:cNvSpPr/>
          <p:nvPr/>
        </p:nvSpPr>
        <p:spPr>
          <a:xfrm>
            <a:off x="16061471" y="1028700"/>
            <a:ext cx="4453058" cy="793454"/>
          </a:xfrm>
          <a:custGeom>
            <a:avLst/>
            <a:gdLst/>
            <a:ahLst/>
            <a:cxnLst/>
            <a:rect l="l" t="t" r="r" b="b"/>
            <a:pathLst>
              <a:path w="4453058" h="793454">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a:off x="15276549" y="3242397"/>
            <a:ext cx="1569844" cy="548018"/>
          </a:xfrm>
          <a:custGeom>
            <a:avLst/>
            <a:gdLst/>
            <a:ahLst/>
            <a:cxnLst/>
            <a:rect l="l" t="t" r="r" b="b"/>
            <a:pathLst>
              <a:path w="1569844" h="548018">
                <a:moveTo>
                  <a:pt x="1569844" y="0"/>
                </a:moveTo>
                <a:lnTo>
                  <a:pt x="0" y="0"/>
                </a:lnTo>
                <a:lnTo>
                  <a:pt x="0" y="548019"/>
                </a:lnTo>
                <a:lnTo>
                  <a:pt x="1569844" y="548019"/>
                </a:lnTo>
                <a:lnTo>
                  <a:pt x="1569844"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2969672" y="1669325"/>
            <a:ext cx="1598187" cy="8617675"/>
          </a:xfrm>
          <a:custGeom>
            <a:avLst/>
            <a:gdLst/>
            <a:ahLst/>
            <a:cxnLst/>
            <a:rect l="l" t="t" r="r" b="b"/>
            <a:pathLst>
              <a:path w="1598187" h="8617675">
                <a:moveTo>
                  <a:pt x="0" y="0"/>
                </a:moveTo>
                <a:lnTo>
                  <a:pt x="1598187" y="0"/>
                </a:lnTo>
                <a:lnTo>
                  <a:pt x="1598187" y="8617675"/>
                </a:lnTo>
                <a:lnTo>
                  <a:pt x="0" y="861767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1" name="Freeform 11"/>
          <p:cNvSpPr/>
          <p:nvPr/>
        </p:nvSpPr>
        <p:spPr>
          <a:xfrm>
            <a:off x="1990050" y="9629372"/>
            <a:ext cx="1826745" cy="657628"/>
          </a:xfrm>
          <a:custGeom>
            <a:avLst/>
            <a:gdLst/>
            <a:ahLst/>
            <a:cxnLst/>
            <a:rect l="l" t="t" r="r" b="b"/>
            <a:pathLst>
              <a:path w="1826745" h="657628">
                <a:moveTo>
                  <a:pt x="0" y="0"/>
                </a:moveTo>
                <a:lnTo>
                  <a:pt x="1826745" y="0"/>
                </a:lnTo>
                <a:lnTo>
                  <a:pt x="1826745" y="657628"/>
                </a:lnTo>
                <a:lnTo>
                  <a:pt x="0" y="65762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IN"/>
          </a:p>
        </p:txBody>
      </p:sp>
      <p:sp>
        <p:nvSpPr>
          <p:cNvPr id="12" name="TextBox 12"/>
          <p:cNvSpPr txBox="1"/>
          <p:nvPr/>
        </p:nvSpPr>
        <p:spPr>
          <a:xfrm>
            <a:off x="8861765" y="4634936"/>
            <a:ext cx="5111696" cy="198120"/>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a:t>
            </a:r>
          </a:p>
        </p:txBody>
      </p:sp>
      <p:sp>
        <p:nvSpPr>
          <p:cNvPr id="13" name="TextBox 13"/>
          <p:cNvSpPr txBox="1"/>
          <p:nvPr/>
        </p:nvSpPr>
        <p:spPr>
          <a:xfrm>
            <a:off x="7037501" y="3997762"/>
            <a:ext cx="8442001" cy="3711574"/>
          </a:xfrm>
          <a:prstGeom prst="rect">
            <a:avLst/>
          </a:prstGeom>
        </p:spPr>
        <p:txBody>
          <a:bodyPr lIns="0" tIns="0" rIns="0" bIns="0" rtlCol="0" anchor="t">
            <a:spAutoFit/>
          </a:bodyPr>
          <a:lstStyle/>
          <a:p>
            <a:pPr algn="ctr">
              <a:lnSpc>
                <a:spcPts val="2458"/>
              </a:lnSpc>
              <a:spcBef>
                <a:spcPct val="0"/>
              </a:spcBef>
            </a:pPr>
            <a:r>
              <a:rPr lang="en-US" sz="1756" b="1">
                <a:solidFill>
                  <a:srgbClr val="FFFFFF"/>
                </a:solidFill>
                <a:latin typeface="Open Sans Bold"/>
                <a:ea typeface="Open Sans Bold"/>
                <a:cs typeface="Open Sans Bold"/>
                <a:sym typeface="Open Sans Bold"/>
              </a:rPr>
              <a:t>In order to further boost the productivity of our digital detox and study concentration app, we intend to capitalize on Android's inherent Focus Mode and Digital Wellbeing APIs. Focus Mode assists users in silencing distracting applications by briefly turning them off, enabling them to focus more effectively. With integration with such system features, our app can track how long the user spends in Focus Mode, assistive to provide an accurate measurement of distraction-free time. Also, using Digital Wellbeing metrics, we plan to monitor total screen time, app use patterns, and unlock frequency in order to make meaningful insights. Real-time monitoring will enable us to award points, identify patterns of improvement, and offer personal recommendations, while promoting healthier digital habits through gamification.</a:t>
            </a:r>
          </a:p>
        </p:txBody>
      </p:sp>
      <p:sp>
        <p:nvSpPr>
          <p:cNvPr id="14" name="TextBox 14"/>
          <p:cNvSpPr txBox="1"/>
          <p:nvPr/>
        </p:nvSpPr>
        <p:spPr>
          <a:xfrm>
            <a:off x="7489062" y="1955279"/>
            <a:ext cx="7427040" cy="1797049"/>
          </a:xfrm>
          <a:prstGeom prst="rect">
            <a:avLst/>
          </a:prstGeom>
        </p:spPr>
        <p:txBody>
          <a:bodyPr lIns="0" tIns="0" rIns="0" bIns="0" rtlCol="0" anchor="t">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HOW WE PLAN TO IMPLEMENT: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0B4638-B0C6-B138-2E25-213A87DC6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0" y="4045"/>
            <a:ext cx="18271500" cy="10278909"/>
          </a:xfrm>
          <a:prstGeom prst="rect">
            <a:avLst/>
          </a:prstGeom>
        </p:spPr>
      </p:pic>
    </p:spTree>
    <p:extLst>
      <p:ext uri="{BB962C8B-B14F-4D97-AF65-F5344CB8AC3E}">
        <p14:creationId xmlns:p14="http://schemas.microsoft.com/office/powerpoint/2010/main" val="1747841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10343432" y="2655122"/>
            <a:ext cx="7631878" cy="7631878"/>
          </a:xfrm>
          <a:custGeom>
            <a:avLst/>
            <a:gdLst/>
            <a:ahLst/>
            <a:cxnLst/>
            <a:rect l="l" t="t" r="r" b="b"/>
            <a:pathLst>
              <a:path w="7631878" h="7631878">
                <a:moveTo>
                  <a:pt x="0" y="0"/>
                </a:moveTo>
                <a:lnTo>
                  <a:pt x="7631879" y="0"/>
                </a:lnTo>
                <a:lnTo>
                  <a:pt x="7631879" y="7631878"/>
                </a:lnTo>
                <a:lnTo>
                  <a:pt x="0" y="76318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8031663" y="6172200"/>
            <a:ext cx="2311769" cy="4114800"/>
          </a:xfrm>
          <a:custGeom>
            <a:avLst/>
            <a:gdLst/>
            <a:ahLst/>
            <a:cxnLst/>
            <a:rect l="l" t="t" r="r" b="b"/>
            <a:pathLst>
              <a:path w="2311769" h="4114800">
                <a:moveTo>
                  <a:pt x="0" y="0"/>
                </a:moveTo>
                <a:lnTo>
                  <a:pt x="2311769" y="0"/>
                </a:lnTo>
                <a:lnTo>
                  <a:pt x="231176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1977327" y="3732912"/>
            <a:ext cx="677751" cy="677751"/>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20040"/>
            </a:solidFill>
          </p:spPr>
          <p:txBody>
            <a:bodyPr/>
            <a:lstStyle/>
            <a:p>
              <a:endParaRPr lang="en-IN"/>
            </a:p>
          </p:txBody>
        </p:sp>
        <p:sp>
          <p:nvSpPr>
            <p:cNvPr id="6" name="TextBox 6"/>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7" name="Group 7"/>
          <p:cNvGrpSpPr/>
          <p:nvPr/>
        </p:nvGrpSpPr>
        <p:grpSpPr>
          <a:xfrm>
            <a:off x="1977327" y="5433130"/>
            <a:ext cx="677751" cy="677751"/>
            <a:chOff x="0" y="0"/>
            <a:chExt cx="812800" cy="812800"/>
          </a:xfrm>
        </p:grpSpPr>
        <p:sp>
          <p:nvSpPr>
            <p:cNvPr id="8" name="Freeform 8"/>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0070"/>
            </a:solidFill>
          </p:spPr>
          <p:txBody>
            <a:bodyPr/>
            <a:lstStyle/>
            <a:p>
              <a:endParaRPr lang="en-IN"/>
            </a:p>
          </p:txBody>
        </p:sp>
        <p:sp>
          <p:nvSpPr>
            <p:cNvPr id="9" name="TextBox 9"/>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10" name="Group 10"/>
          <p:cNvGrpSpPr/>
          <p:nvPr/>
        </p:nvGrpSpPr>
        <p:grpSpPr>
          <a:xfrm>
            <a:off x="1977327" y="7133347"/>
            <a:ext cx="677751" cy="677751"/>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7F07"/>
            </a:solidFill>
          </p:spPr>
          <p:txBody>
            <a:bodyPr/>
            <a:lstStyle/>
            <a:p>
              <a:endParaRPr lang="en-IN"/>
            </a:p>
          </p:txBody>
        </p:sp>
        <p:sp>
          <p:nvSpPr>
            <p:cNvPr id="12" name="TextBox 12"/>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3" name="Freeform 13"/>
          <p:cNvSpPr/>
          <p:nvPr/>
        </p:nvSpPr>
        <p:spPr>
          <a:xfrm flipH="1">
            <a:off x="9144000" y="1263081"/>
            <a:ext cx="2283604" cy="797185"/>
          </a:xfrm>
          <a:custGeom>
            <a:avLst/>
            <a:gdLst/>
            <a:ahLst/>
            <a:cxnLst/>
            <a:rect l="l" t="t" r="r" b="b"/>
            <a:pathLst>
              <a:path w="2283604" h="797185">
                <a:moveTo>
                  <a:pt x="2283604" y="0"/>
                </a:moveTo>
                <a:lnTo>
                  <a:pt x="0" y="0"/>
                </a:lnTo>
                <a:lnTo>
                  <a:pt x="0" y="797185"/>
                </a:lnTo>
                <a:lnTo>
                  <a:pt x="2283604" y="797185"/>
                </a:lnTo>
                <a:lnTo>
                  <a:pt x="228360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4" name="Freeform 14"/>
          <p:cNvSpPr/>
          <p:nvPr/>
        </p:nvSpPr>
        <p:spPr>
          <a:xfrm flipH="1">
            <a:off x="14546157" y="631973"/>
            <a:ext cx="4453058" cy="793454"/>
          </a:xfrm>
          <a:custGeom>
            <a:avLst/>
            <a:gdLst/>
            <a:ahLst/>
            <a:cxnLst/>
            <a:rect l="l" t="t" r="r" b="b"/>
            <a:pathLst>
              <a:path w="4453058" h="793454">
                <a:moveTo>
                  <a:pt x="4453058" y="0"/>
                </a:moveTo>
                <a:lnTo>
                  <a:pt x="0" y="0"/>
                </a:lnTo>
                <a:lnTo>
                  <a:pt x="0" y="793454"/>
                </a:lnTo>
                <a:lnTo>
                  <a:pt x="4453058" y="793454"/>
                </a:lnTo>
                <a:lnTo>
                  <a:pt x="4453058"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5" name="Freeform 15"/>
          <p:cNvSpPr/>
          <p:nvPr/>
        </p:nvSpPr>
        <p:spPr>
          <a:xfrm>
            <a:off x="1136205" y="408400"/>
            <a:ext cx="2359993" cy="823852"/>
          </a:xfrm>
          <a:custGeom>
            <a:avLst/>
            <a:gdLst/>
            <a:ahLst/>
            <a:cxnLst/>
            <a:rect l="l" t="t" r="r" b="b"/>
            <a:pathLst>
              <a:path w="2359993" h="823852">
                <a:moveTo>
                  <a:pt x="0" y="0"/>
                </a:moveTo>
                <a:lnTo>
                  <a:pt x="2359994" y="0"/>
                </a:lnTo>
                <a:lnTo>
                  <a:pt x="2359994" y="823852"/>
                </a:lnTo>
                <a:lnTo>
                  <a:pt x="0" y="8238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6" name="Freeform 16"/>
          <p:cNvSpPr/>
          <p:nvPr/>
        </p:nvSpPr>
        <p:spPr>
          <a:xfrm>
            <a:off x="2655077" y="494125"/>
            <a:ext cx="2359993" cy="823852"/>
          </a:xfrm>
          <a:custGeom>
            <a:avLst/>
            <a:gdLst/>
            <a:ahLst/>
            <a:cxnLst/>
            <a:rect l="l" t="t" r="r" b="b"/>
            <a:pathLst>
              <a:path w="2359993" h="823852">
                <a:moveTo>
                  <a:pt x="0" y="0"/>
                </a:moveTo>
                <a:lnTo>
                  <a:pt x="2359994" y="0"/>
                </a:lnTo>
                <a:lnTo>
                  <a:pt x="2359994" y="823852"/>
                </a:lnTo>
                <a:lnTo>
                  <a:pt x="0" y="8238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TextBox 17"/>
          <p:cNvSpPr txBox="1"/>
          <p:nvPr/>
        </p:nvSpPr>
        <p:spPr>
          <a:xfrm>
            <a:off x="1305347" y="2003777"/>
            <a:ext cx="8656260" cy="843310"/>
          </a:xfrm>
          <a:prstGeom prst="rect">
            <a:avLst/>
          </a:prstGeom>
        </p:spPr>
        <p:txBody>
          <a:bodyPr lIns="0" tIns="0" rIns="0" bIns="0" rtlCol="0" anchor="t">
            <a:spAutoFit/>
          </a:bodyPr>
          <a:lstStyle/>
          <a:p>
            <a:pPr algn="l">
              <a:lnSpc>
                <a:spcPts val="6549"/>
              </a:lnSpc>
              <a:spcBef>
                <a:spcPct val="0"/>
              </a:spcBef>
            </a:pPr>
            <a:r>
              <a:rPr lang="en-US" sz="4678">
                <a:solidFill>
                  <a:srgbClr val="FFFFFF"/>
                </a:solidFill>
                <a:latin typeface="Arcade Gamer"/>
                <a:ea typeface="Arcade Gamer"/>
                <a:cs typeface="Arcade Gamer"/>
                <a:sym typeface="Arcade Gamer"/>
              </a:rPr>
              <a:t>WAYS WE STAND OUT:</a:t>
            </a:r>
          </a:p>
        </p:txBody>
      </p:sp>
      <p:sp>
        <p:nvSpPr>
          <p:cNvPr id="18" name="TextBox 18"/>
          <p:cNvSpPr txBox="1"/>
          <p:nvPr/>
        </p:nvSpPr>
        <p:spPr>
          <a:xfrm>
            <a:off x="3077015" y="3729840"/>
            <a:ext cx="6513451" cy="1261820"/>
          </a:xfrm>
          <a:prstGeom prst="rect">
            <a:avLst/>
          </a:prstGeom>
        </p:spPr>
        <p:txBody>
          <a:bodyPr lIns="0" tIns="0" rIns="0" bIns="0" rtlCol="0" anchor="t">
            <a:spAutoFit/>
          </a:bodyPr>
          <a:lstStyle/>
          <a:p>
            <a:pPr algn="l">
              <a:lnSpc>
                <a:spcPts val="2519"/>
              </a:lnSpc>
              <a:spcBef>
                <a:spcPct val="0"/>
              </a:spcBef>
            </a:pPr>
            <a:r>
              <a:rPr lang="en-US" sz="1799" dirty="0">
                <a:solidFill>
                  <a:srgbClr val="FFFFFF"/>
                </a:solidFill>
                <a:latin typeface="Open Sans"/>
                <a:ea typeface="Open Sans"/>
                <a:cs typeface="Open Sans"/>
                <a:sym typeface="Open Sans"/>
              </a:rPr>
              <a:t>We will ask the user to give us permission such as permission to monitor battery usage and  access to digital well-being data to monitor the user’s usage in order to get the user reality of how much time they are actually focused.</a:t>
            </a:r>
          </a:p>
        </p:txBody>
      </p:sp>
      <p:sp>
        <p:nvSpPr>
          <p:cNvPr id="19" name="TextBox 19"/>
          <p:cNvSpPr txBox="1"/>
          <p:nvPr/>
        </p:nvSpPr>
        <p:spPr>
          <a:xfrm>
            <a:off x="2068147" y="3899385"/>
            <a:ext cx="496110" cy="356235"/>
          </a:xfrm>
          <a:prstGeom prst="rect">
            <a:avLst/>
          </a:prstGeom>
        </p:spPr>
        <p:txBody>
          <a:bodyPr lIns="0" tIns="0" rIns="0" bIns="0" rtlCol="0" anchor="t">
            <a:spAutoFit/>
          </a:bodyPr>
          <a:lstStyle/>
          <a:p>
            <a:pPr algn="ctr">
              <a:lnSpc>
                <a:spcPts val="2939"/>
              </a:lnSpc>
              <a:spcBef>
                <a:spcPct val="0"/>
              </a:spcBef>
            </a:pPr>
            <a:r>
              <a:rPr lang="en-US" sz="2099" b="1">
                <a:solidFill>
                  <a:srgbClr val="FFFFFF"/>
                </a:solidFill>
                <a:latin typeface="Open Sans Bold"/>
                <a:ea typeface="Open Sans Bold"/>
                <a:cs typeface="Open Sans Bold"/>
                <a:sym typeface="Open Sans Bold"/>
              </a:rPr>
              <a:t>01</a:t>
            </a:r>
          </a:p>
        </p:txBody>
      </p:sp>
      <p:sp>
        <p:nvSpPr>
          <p:cNvPr id="20" name="TextBox 20"/>
          <p:cNvSpPr txBox="1"/>
          <p:nvPr/>
        </p:nvSpPr>
        <p:spPr>
          <a:xfrm>
            <a:off x="3077015" y="5385505"/>
            <a:ext cx="4740519" cy="925830"/>
          </a:xfrm>
          <a:prstGeom prst="rect">
            <a:avLst/>
          </a:prstGeom>
        </p:spPr>
        <p:txBody>
          <a:bodyPr lIns="0" tIns="0" rIns="0" bIns="0" rtlCol="0" anchor="t">
            <a:spAutoFit/>
          </a:bodyPr>
          <a:lstStyle/>
          <a:p>
            <a:pPr algn="l">
              <a:lnSpc>
                <a:spcPts val="2519"/>
              </a:lnSpc>
              <a:spcBef>
                <a:spcPct val="0"/>
              </a:spcBef>
            </a:pPr>
            <a:r>
              <a:rPr lang="en-US" sz="1799" dirty="0">
                <a:solidFill>
                  <a:srgbClr val="FFFFFF"/>
                </a:solidFill>
                <a:latin typeface="Open Sans"/>
                <a:ea typeface="Open Sans"/>
                <a:cs typeface="Open Sans"/>
                <a:sym typeface="Open Sans"/>
              </a:rPr>
              <a:t>We will send notifications with motivational quotes the user from time to time in-order to get them back on the grind.</a:t>
            </a:r>
          </a:p>
        </p:txBody>
      </p:sp>
      <p:sp>
        <p:nvSpPr>
          <p:cNvPr id="21" name="TextBox 21"/>
          <p:cNvSpPr txBox="1"/>
          <p:nvPr/>
        </p:nvSpPr>
        <p:spPr>
          <a:xfrm>
            <a:off x="2068147" y="5599603"/>
            <a:ext cx="496110" cy="356235"/>
          </a:xfrm>
          <a:prstGeom prst="rect">
            <a:avLst/>
          </a:prstGeom>
        </p:spPr>
        <p:txBody>
          <a:bodyPr lIns="0" tIns="0" rIns="0" bIns="0" rtlCol="0" anchor="t">
            <a:spAutoFit/>
          </a:bodyPr>
          <a:lstStyle/>
          <a:p>
            <a:pPr algn="ctr">
              <a:lnSpc>
                <a:spcPts val="2939"/>
              </a:lnSpc>
              <a:spcBef>
                <a:spcPct val="0"/>
              </a:spcBef>
            </a:pPr>
            <a:r>
              <a:rPr lang="en-US" sz="2099" b="1">
                <a:solidFill>
                  <a:srgbClr val="FFFFFF"/>
                </a:solidFill>
                <a:latin typeface="Open Sans Bold"/>
                <a:ea typeface="Open Sans Bold"/>
                <a:cs typeface="Open Sans Bold"/>
                <a:sym typeface="Open Sans Bold"/>
              </a:rPr>
              <a:t>02</a:t>
            </a:r>
          </a:p>
        </p:txBody>
      </p:sp>
      <p:sp>
        <p:nvSpPr>
          <p:cNvPr id="22" name="TextBox 22"/>
          <p:cNvSpPr txBox="1"/>
          <p:nvPr/>
        </p:nvSpPr>
        <p:spPr>
          <a:xfrm>
            <a:off x="2068147" y="7299820"/>
            <a:ext cx="496110" cy="356235"/>
          </a:xfrm>
          <a:prstGeom prst="rect">
            <a:avLst/>
          </a:prstGeom>
        </p:spPr>
        <p:txBody>
          <a:bodyPr lIns="0" tIns="0" rIns="0" bIns="0" rtlCol="0" anchor="t">
            <a:spAutoFit/>
          </a:bodyPr>
          <a:lstStyle/>
          <a:p>
            <a:pPr algn="ctr">
              <a:lnSpc>
                <a:spcPts val="2939"/>
              </a:lnSpc>
              <a:spcBef>
                <a:spcPct val="0"/>
              </a:spcBef>
            </a:pPr>
            <a:r>
              <a:rPr lang="en-US" sz="2099" b="1">
                <a:solidFill>
                  <a:srgbClr val="FFFFFF"/>
                </a:solidFill>
                <a:latin typeface="Open Sans Bold"/>
                <a:ea typeface="Open Sans Bold"/>
                <a:cs typeface="Open Sans Bold"/>
                <a:sym typeface="Open Sans Bold"/>
              </a:rPr>
              <a:t>03</a:t>
            </a:r>
          </a:p>
        </p:txBody>
      </p:sp>
      <p:sp>
        <p:nvSpPr>
          <p:cNvPr id="23" name="TextBox 23"/>
          <p:cNvSpPr txBox="1"/>
          <p:nvPr/>
        </p:nvSpPr>
        <p:spPr>
          <a:xfrm>
            <a:off x="2824322" y="7152182"/>
            <a:ext cx="4415114" cy="941220"/>
          </a:xfrm>
          <a:prstGeom prst="rect">
            <a:avLst/>
          </a:prstGeom>
        </p:spPr>
        <p:txBody>
          <a:bodyPr lIns="0" tIns="0" rIns="0" bIns="0" rtlCol="0" anchor="t">
            <a:spAutoFit/>
          </a:bodyPr>
          <a:lstStyle/>
          <a:p>
            <a:pPr>
              <a:lnSpc>
                <a:spcPts val="2519"/>
              </a:lnSpc>
              <a:spcBef>
                <a:spcPct val="0"/>
              </a:spcBef>
            </a:pPr>
            <a:r>
              <a:rPr lang="en-US" sz="1799" dirty="0">
                <a:solidFill>
                  <a:srgbClr val="FFFFFF"/>
                </a:solidFill>
                <a:latin typeface="Open Sans"/>
                <a:ea typeface="Open Sans"/>
                <a:cs typeface="Open Sans"/>
                <a:sym typeface="Open Sans"/>
              </a:rPr>
              <a:t>Through our app we’ll also encourage the user to turn the focus mode on to keep the distracting apps away.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251317" y="2363400"/>
            <a:ext cx="8462097" cy="7923600"/>
          </a:xfrm>
          <a:custGeom>
            <a:avLst/>
            <a:gdLst/>
            <a:ahLst/>
            <a:cxnLst/>
            <a:rect l="l" t="t" r="r" b="b"/>
            <a:pathLst>
              <a:path w="8462097" h="7923600">
                <a:moveTo>
                  <a:pt x="0" y="0"/>
                </a:moveTo>
                <a:lnTo>
                  <a:pt x="8462097" y="0"/>
                </a:lnTo>
                <a:lnTo>
                  <a:pt x="8462097" y="7923600"/>
                </a:lnTo>
                <a:lnTo>
                  <a:pt x="0" y="7923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21479" y="-413826"/>
            <a:ext cx="2494479" cy="2494479"/>
          </a:xfrm>
          <a:custGeom>
            <a:avLst/>
            <a:gdLst/>
            <a:ahLst/>
            <a:cxnLst/>
            <a:rect l="l" t="t" r="r" b="b"/>
            <a:pathLst>
              <a:path w="2494479" h="2494479">
                <a:moveTo>
                  <a:pt x="0" y="0"/>
                </a:moveTo>
                <a:lnTo>
                  <a:pt x="2494478" y="0"/>
                </a:lnTo>
                <a:lnTo>
                  <a:pt x="2494478" y="2494479"/>
                </a:lnTo>
                <a:lnTo>
                  <a:pt x="0" y="24944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flipH="1">
            <a:off x="725760" y="1256800"/>
            <a:ext cx="2359993" cy="823852"/>
          </a:xfrm>
          <a:custGeom>
            <a:avLst/>
            <a:gdLst/>
            <a:ahLst/>
            <a:cxnLst/>
            <a:rect l="l" t="t" r="r" b="b"/>
            <a:pathLst>
              <a:path w="2359993" h="823852">
                <a:moveTo>
                  <a:pt x="2359993" y="0"/>
                </a:moveTo>
                <a:lnTo>
                  <a:pt x="0" y="0"/>
                </a:lnTo>
                <a:lnTo>
                  <a:pt x="0" y="823853"/>
                </a:lnTo>
                <a:lnTo>
                  <a:pt x="2359993" y="823853"/>
                </a:lnTo>
                <a:lnTo>
                  <a:pt x="2359993"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flipH="1">
            <a:off x="15901945" y="574331"/>
            <a:ext cx="2908065" cy="518164"/>
          </a:xfrm>
          <a:custGeom>
            <a:avLst/>
            <a:gdLst/>
            <a:ahLst/>
            <a:cxnLst/>
            <a:rect l="l" t="t" r="r" b="b"/>
            <a:pathLst>
              <a:path w="2908065" h="518164">
                <a:moveTo>
                  <a:pt x="2908065" y="0"/>
                </a:moveTo>
                <a:lnTo>
                  <a:pt x="0" y="0"/>
                </a:lnTo>
                <a:lnTo>
                  <a:pt x="0" y="518164"/>
                </a:lnTo>
                <a:lnTo>
                  <a:pt x="2908065" y="518164"/>
                </a:lnTo>
                <a:lnTo>
                  <a:pt x="29080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Freeform 6"/>
          <p:cNvSpPr/>
          <p:nvPr/>
        </p:nvSpPr>
        <p:spPr>
          <a:xfrm>
            <a:off x="14320814" y="8914416"/>
            <a:ext cx="4718258" cy="1372584"/>
          </a:xfrm>
          <a:custGeom>
            <a:avLst/>
            <a:gdLst/>
            <a:ahLst/>
            <a:cxnLst/>
            <a:rect l="l" t="t" r="r" b="b"/>
            <a:pathLst>
              <a:path w="4718258" h="1372584">
                <a:moveTo>
                  <a:pt x="0" y="0"/>
                </a:moveTo>
                <a:lnTo>
                  <a:pt x="4718258" y="0"/>
                </a:lnTo>
                <a:lnTo>
                  <a:pt x="4718258" y="1372584"/>
                </a:lnTo>
                <a:lnTo>
                  <a:pt x="0" y="13725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7" name="Freeform 7"/>
          <p:cNvSpPr/>
          <p:nvPr/>
        </p:nvSpPr>
        <p:spPr>
          <a:xfrm>
            <a:off x="4832829" y="949430"/>
            <a:ext cx="2045030" cy="1323692"/>
          </a:xfrm>
          <a:custGeom>
            <a:avLst/>
            <a:gdLst/>
            <a:ahLst/>
            <a:cxnLst/>
            <a:rect l="l" t="t" r="r" b="b"/>
            <a:pathLst>
              <a:path w="2045030" h="1323692">
                <a:moveTo>
                  <a:pt x="0" y="0"/>
                </a:moveTo>
                <a:lnTo>
                  <a:pt x="2045030" y="0"/>
                </a:lnTo>
                <a:lnTo>
                  <a:pt x="2045030" y="1323692"/>
                </a:lnTo>
                <a:lnTo>
                  <a:pt x="0" y="132369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8" name="TextBox 8"/>
          <p:cNvSpPr txBox="1"/>
          <p:nvPr/>
        </p:nvSpPr>
        <p:spPr>
          <a:xfrm>
            <a:off x="10458331" y="2120722"/>
            <a:ext cx="6054336" cy="911224"/>
          </a:xfrm>
          <a:prstGeom prst="rect">
            <a:avLst/>
          </a:prstGeom>
        </p:spPr>
        <p:txBody>
          <a:bodyPr lIns="0" tIns="0" rIns="0" bIns="0" rtlCol="0" anchor="t">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OUR MISSION</a:t>
            </a:r>
          </a:p>
        </p:txBody>
      </p:sp>
      <p:sp>
        <p:nvSpPr>
          <p:cNvPr id="9" name="TextBox 9"/>
          <p:cNvSpPr txBox="1"/>
          <p:nvPr/>
        </p:nvSpPr>
        <p:spPr>
          <a:xfrm>
            <a:off x="8601978" y="4356621"/>
            <a:ext cx="9557493" cy="4277641"/>
          </a:xfrm>
          <a:prstGeom prst="rect">
            <a:avLst/>
          </a:prstGeom>
        </p:spPr>
        <p:txBody>
          <a:bodyPr lIns="0" tIns="0" rIns="0" bIns="0" rtlCol="0" anchor="t">
            <a:spAutoFit/>
          </a:bodyPr>
          <a:lstStyle/>
          <a:p>
            <a:pPr algn="ctr">
              <a:lnSpc>
                <a:spcPts val="3099"/>
              </a:lnSpc>
              <a:spcBef>
                <a:spcPct val="0"/>
              </a:spcBef>
            </a:pPr>
            <a:r>
              <a:rPr lang="en-US" sz="2213" b="1">
                <a:solidFill>
                  <a:srgbClr val="FFFFFF"/>
                </a:solidFill>
                <a:latin typeface="Open Sans Bold"/>
                <a:ea typeface="Open Sans Bold"/>
                <a:cs typeface="Open Sans Bold"/>
                <a:sym typeface="Open Sans Bold"/>
              </a:rPr>
              <a:t>OUR NOBLE QUEST IS TO EMPOWER STUDENTS AND INDIVIDUALS TO RECLAIM THEIR FOCUS, CASTING ASIDE THE CHAINS OF DIGITAL DISTRACTIONS THROUGH A VIBRANT, GAMIFIED REALM. BY INTERTWINING PRODUCTIVITY ENCHANTMENTS LIKE FOCUS SESSIONS WITH DELIGHTFUL REWARDS, SPIRITED LEADERBOARDS, AND METICULOUS USAGE TRACKING, WE ASPIRE TO CRAFT A CAPTIVATING AND EFFECTIVE TOOL THAT NURTURES MINDFUL DEVICE ENGAGEMENT AND FOSTERS IMPROVED STUDY HABITS. THROUGH THIS ENCHANTING ENDEAVOR, WE SEEK TO TRANSFORM DIGITAL WELL-BEING INTO NOT MERELY A NECESSITY—BUT A THRILLING ADVENTURE.</a:t>
            </a:r>
          </a:p>
        </p:txBody>
      </p:sp>
      <p:sp>
        <p:nvSpPr>
          <p:cNvPr id="10" name="Freeform 10"/>
          <p:cNvSpPr/>
          <p:nvPr/>
        </p:nvSpPr>
        <p:spPr>
          <a:xfrm>
            <a:off x="8948263" y="8914416"/>
            <a:ext cx="4718258" cy="1372584"/>
          </a:xfrm>
          <a:custGeom>
            <a:avLst/>
            <a:gdLst/>
            <a:ahLst/>
            <a:cxnLst/>
            <a:rect l="l" t="t" r="r" b="b"/>
            <a:pathLst>
              <a:path w="4718258" h="1372584">
                <a:moveTo>
                  <a:pt x="0" y="0"/>
                </a:moveTo>
                <a:lnTo>
                  <a:pt x="4718259" y="0"/>
                </a:lnTo>
                <a:lnTo>
                  <a:pt x="4718259" y="1372584"/>
                </a:lnTo>
                <a:lnTo>
                  <a:pt x="0" y="13725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p:cNvSpPr/>
          <p:nvPr/>
        </p:nvSpPr>
        <p:spPr>
          <a:xfrm>
            <a:off x="10334638" y="8914416"/>
            <a:ext cx="4718258" cy="1372584"/>
          </a:xfrm>
          <a:custGeom>
            <a:avLst/>
            <a:gdLst/>
            <a:ahLst/>
            <a:cxnLst/>
            <a:rect l="l" t="t" r="r" b="b"/>
            <a:pathLst>
              <a:path w="4718258" h="1372584">
                <a:moveTo>
                  <a:pt x="0" y="0"/>
                </a:moveTo>
                <a:lnTo>
                  <a:pt x="4718258" y="0"/>
                </a:lnTo>
                <a:lnTo>
                  <a:pt x="4718258" y="1372584"/>
                </a:lnTo>
                <a:lnTo>
                  <a:pt x="0" y="13725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0" y="8907087"/>
            <a:ext cx="9144000" cy="1379913"/>
          </a:xfrm>
          <a:custGeom>
            <a:avLst/>
            <a:gdLst/>
            <a:ahLst/>
            <a:cxnLst/>
            <a:rect l="l" t="t" r="r" b="b"/>
            <a:pathLst>
              <a:path w="9144000" h="1379913">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a:off x="9144000" y="8907087"/>
            <a:ext cx="9144000" cy="1379913"/>
          </a:xfrm>
          <a:custGeom>
            <a:avLst/>
            <a:gdLst/>
            <a:ahLst/>
            <a:cxnLst/>
            <a:rect l="l" t="t" r="r" b="b"/>
            <a:pathLst>
              <a:path w="9144000" h="1379913">
                <a:moveTo>
                  <a:pt x="9144000" y="0"/>
                </a:moveTo>
                <a:lnTo>
                  <a:pt x="0" y="0"/>
                </a:lnTo>
                <a:lnTo>
                  <a:pt x="0" y="1379913"/>
                </a:lnTo>
                <a:lnTo>
                  <a:pt x="9144000" y="1379913"/>
                </a:lnTo>
                <a:lnTo>
                  <a:pt x="91440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154702" y="4793774"/>
            <a:ext cx="3775529" cy="5658150"/>
          </a:xfrm>
          <a:custGeom>
            <a:avLst/>
            <a:gdLst/>
            <a:ahLst/>
            <a:cxnLst/>
            <a:rect l="l" t="t" r="r" b="b"/>
            <a:pathLst>
              <a:path w="3775529" h="5658150">
                <a:moveTo>
                  <a:pt x="0" y="0"/>
                </a:moveTo>
                <a:lnTo>
                  <a:pt x="3775529" y="0"/>
                </a:lnTo>
                <a:lnTo>
                  <a:pt x="3775529" y="5658150"/>
                </a:lnTo>
                <a:lnTo>
                  <a:pt x="0" y="56581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361429" y="8439714"/>
            <a:ext cx="1027763" cy="1847286"/>
          </a:xfrm>
          <a:custGeom>
            <a:avLst/>
            <a:gdLst/>
            <a:ahLst/>
            <a:cxnLst/>
            <a:rect l="l" t="t" r="r" b="b"/>
            <a:pathLst>
              <a:path w="1027763" h="1847286">
                <a:moveTo>
                  <a:pt x="0" y="0"/>
                </a:moveTo>
                <a:lnTo>
                  <a:pt x="1027763" y="0"/>
                </a:lnTo>
                <a:lnTo>
                  <a:pt x="1027763" y="1847286"/>
                </a:lnTo>
                <a:lnTo>
                  <a:pt x="0" y="18472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2106153" y="6172200"/>
            <a:ext cx="2311769" cy="4114800"/>
          </a:xfrm>
          <a:custGeom>
            <a:avLst/>
            <a:gdLst/>
            <a:ahLst/>
            <a:cxnLst/>
            <a:rect l="l" t="t" r="r" b="b"/>
            <a:pathLst>
              <a:path w="2311769" h="4114800">
                <a:moveTo>
                  <a:pt x="0" y="0"/>
                </a:moveTo>
                <a:lnTo>
                  <a:pt x="2311770" y="0"/>
                </a:lnTo>
                <a:lnTo>
                  <a:pt x="231177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Freeform 7"/>
          <p:cNvSpPr/>
          <p:nvPr/>
        </p:nvSpPr>
        <p:spPr>
          <a:xfrm flipH="1">
            <a:off x="16681517" y="409711"/>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8" name="Freeform 8"/>
          <p:cNvSpPr/>
          <p:nvPr/>
        </p:nvSpPr>
        <p:spPr>
          <a:xfrm>
            <a:off x="-425333" y="562555"/>
            <a:ext cx="2908065" cy="518164"/>
          </a:xfrm>
          <a:custGeom>
            <a:avLst/>
            <a:gdLst/>
            <a:ahLst/>
            <a:cxnLst/>
            <a:rect l="l" t="t" r="r" b="b"/>
            <a:pathLst>
              <a:path w="2908065" h="518164">
                <a:moveTo>
                  <a:pt x="0" y="0"/>
                </a:moveTo>
                <a:lnTo>
                  <a:pt x="2908066" y="0"/>
                </a:lnTo>
                <a:lnTo>
                  <a:pt x="2908066" y="518164"/>
                </a:lnTo>
                <a:lnTo>
                  <a:pt x="0" y="51816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9" name="Freeform 9"/>
          <p:cNvSpPr/>
          <p:nvPr/>
        </p:nvSpPr>
        <p:spPr>
          <a:xfrm>
            <a:off x="3712500" y="3880572"/>
            <a:ext cx="1410845" cy="913201"/>
          </a:xfrm>
          <a:custGeom>
            <a:avLst/>
            <a:gdLst/>
            <a:ahLst/>
            <a:cxnLst/>
            <a:rect l="l" t="t" r="r" b="b"/>
            <a:pathLst>
              <a:path w="1410845" h="913201">
                <a:moveTo>
                  <a:pt x="0" y="0"/>
                </a:moveTo>
                <a:lnTo>
                  <a:pt x="1410845" y="0"/>
                </a:lnTo>
                <a:lnTo>
                  <a:pt x="1410845" y="913202"/>
                </a:lnTo>
                <a:lnTo>
                  <a:pt x="0" y="91320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0" name="Freeform 10"/>
          <p:cNvSpPr/>
          <p:nvPr/>
        </p:nvSpPr>
        <p:spPr>
          <a:xfrm>
            <a:off x="7519984" y="164924"/>
            <a:ext cx="9144000" cy="9931576"/>
          </a:xfrm>
          <a:custGeom>
            <a:avLst/>
            <a:gdLst/>
            <a:ahLst/>
            <a:cxnLst/>
            <a:rect l="l" t="t" r="r" b="b"/>
            <a:pathLst>
              <a:path w="9325418" h="10287000">
                <a:moveTo>
                  <a:pt x="0" y="0"/>
                </a:moveTo>
                <a:lnTo>
                  <a:pt x="9325418" y="0"/>
                </a:lnTo>
                <a:lnTo>
                  <a:pt x="9325418" y="10287000"/>
                </a:lnTo>
                <a:lnTo>
                  <a:pt x="0" y="10287000"/>
                </a:lnTo>
                <a:lnTo>
                  <a:pt x="0" y="0"/>
                </a:lnTo>
                <a:close/>
              </a:path>
            </a:pathLst>
          </a:custGeom>
          <a:blipFill>
            <a:blip r:embed="rId16"/>
            <a:stretch>
              <a:fillRect l="-3616" r="-14521"/>
            </a:stretch>
          </a:blipFill>
        </p:spPr>
        <p:txBody>
          <a:bodyPr/>
          <a:lstStyle/>
          <a:p>
            <a:endParaRPr lang="en-IN"/>
          </a:p>
        </p:txBody>
      </p:sp>
      <p:sp>
        <p:nvSpPr>
          <p:cNvPr id="11" name="TextBox 11"/>
          <p:cNvSpPr txBox="1"/>
          <p:nvPr/>
        </p:nvSpPr>
        <p:spPr>
          <a:xfrm>
            <a:off x="303292" y="1081163"/>
            <a:ext cx="6335190" cy="2606739"/>
          </a:xfrm>
          <a:prstGeom prst="rect">
            <a:avLst/>
          </a:prstGeom>
        </p:spPr>
        <p:txBody>
          <a:bodyPr lIns="0" tIns="0" rIns="0" bIns="0" rtlCol="0" anchor="t">
            <a:spAutoFit/>
          </a:bodyPr>
          <a:lstStyle/>
          <a:p>
            <a:pPr algn="l">
              <a:lnSpc>
                <a:spcPts val="7000"/>
              </a:lnSpc>
              <a:spcBef>
                <a:spcPct val="0"/>
              </a:spcBef>
            </a:pPr>
            <a:r>
              <a:rPr lang="en-US" sz="5000" dirty="0">
                <a:solidFill>
                  <a:srgbClr val="FFFFFF"/>
                </a:solidFill>
                <a:latin typeface="Arcade Gamer"/>
                <a:ea typeface="Arcade Gamer"/>
                <a:cs typeface="Arcade Gamer"/>
                <a:sym typeface="Arcade Gamer"/>
              </a:rPr>
              <a:t>UI PROTOTYPE:</a:t>
            </a:r>
          </a:p>
          <a:p>
            <a:pPr algn="l">
              <a:lnSpc>
                <a:spcPts val="7000"/>
              </a:lnSpc>
              <a:spcBef>
                <a:spcPct val="0"/>
              </a:spcBef>
            </a:pPr>
            <a:endParaRPr lang="en-US" sz="5000" dirty="0">
              <a:solidFill>
                <a:srgbClr val="FFFFFF"/>
              </a:solidFill>
              <a:latin typeface="Arcade Gamer"/>
              <a:ea typeface="Arcade Gamer"/>
              <a:cs typeface="Arcade Gamer"/>
              <a:sym typeface="Arcade Gamer"/>
            </a:endParaRPr>
          </a:p>
          <a:p>
            <a:pPr algn="l">
              <a:lnSpc>
                <a:spcPts val="7000"/>
              </a:lnSpc>
              <a:spcBef>
                <a:spcPct val="0"/>
              </a:spcBef>
            </a:pPr>
            <a:r>
              <a:rPr lang="en-US" sz="5000" dirty="0">
                <a:solidFill>
                  <a:srgbClr val="FFFFFF"/>
                </a:solidFill>
                <a:latin typeface="Arcade Gamer"/>
                <a:ea typeface="Arcade Gamer"/>
                <a:cs typeface="Arcade Gamer"/>
                <a:sym typeface="Arcade Gamer"/>
              </a:rPr>
              <a:t>HOME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a:extLst>
            <a:ext uri="{FF2B5EF4-FFF2-40B4-BE49-F238E27FC236}">
              <a16:creationId xmlns:a16="http://schemas.microsoft.com/office/drawing/2014/main" id="{8CA86243-3D4F-F90C-F647-EAB3548317B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A374269-F06B-CD80-2D03-1366E5B3AC3F}"/>
              </a:ext>
            </a:extLst>
          </p:cNvPr>
          <p:cNvSpPr/>
          <p:nvPr/>
        </p:nvSpPr>
        <p:spPr>
          <a:xfrm>
            <a:off x="0" y="8907087"/>
            <a:ext cx="9144000" cy="1379913"/>
          </a:xfrm>
          <a:custGeom>
            <a:avLst/>
            <a:gdLst/>
            <a:ahLst/>
            <a:cxnLst/>
            <a:rect l="l" t="t" r="r" b="b"/>
            <a:pathLst>
              <a:path w="9144000" h="1379913">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a:extLst>
              <a:ext uri="{FF2B5EF4-FFF2-40B4-BE49-F238E27FC236}">
                <a16:creationId xmlns:a16="http://schemas.microsoft.com/office/drawing/2014/main" id="{C246FD47-2ED9-6593-F6A2-7581E16E3200}"/>
              </a:ext>
            </a:extLst>
          </p:cNvPr>
          <p:cNvSpPr/>
          <p:nvPr/>
        </p:nvSpPr>
        <p:spPr>
          <a:xfrm flipH="1">
            <a:off x="9144000" y="8907087"/>
            <a:ext cx="9144000" cy="1379913"/>
          </a:xfrm>
          <a:custGeom>
            <a:avLst/>
            <a:gdLst/>
            <a:ahLst/>
            <a:cxnLst/>
            <a:rect l="l" t="t" r="r" b="b"/>
            <a:pathLst>
              <a:path w="9144000" h="1379913">
                <a:moveTo>
                  <a:pt x="9144000" y="0"/>
                </a:moveTo>
                <a:lnTo>
                  <a:pt x="0" y="0"/>
                </a:lnTo>
                <a:lnTo>
                  <a:pt x="0" y="1379913"/>
                </a:lnTo>
                <a:lnTo>
                  <a:pt x="9144000" y="1379913"/>
                </a:lnTo>
                <a:lnTo>
                  <a:pt x="91440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a:extLst>
              <a:ext uri="{FF2B5EF4-FFF2-40B4-BE49-F238E27FC236}">
                <a16:creationId xmlns:a16="http://schemas.microsoft.com/office/drawing/2014/main" id="{6A43569C-9011-1548-8FE2-EC99AA109A72}"/>
              </a:ext>
            </a:extLst>
          </p:cNvPr>
          <p:cNvSpPr/>
          <p:nvPr/>
        </p:nvSpPr>
        <p:spPr>
          <a:xfrm>
            <a:off x="1154702" y="4793774"/>
            <a:ext cx="3775529" cy="5658150"/>
          </a:xfrm>
          <a:custGeom>
            <a:avLst/>
            <a:gdLst/>
            <a:ahLst/>
            <a:cxnLst/>
            <a:rect l="l" t="t" r="r" b="b"/>
            <a:pathLst>
              <a:path w="3775529" h="5658150">
                <a:moveTo>
                  <a:pt x="0" y="0"/>
                </a:moveTo>
                <a:lnTo>
                  <a:pt x="3775529" y="0"/>
                </a:lnTo>
                <a:lnTo>
                  <a:pt x="3775529" y="5658150"/>
                </a:lnTo>
                <a:lnTo>
                  <a:pt x="0" y="56581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B789C5B9-B150-7380-22F5-1D83C9EFBCFC}"/>
              </a:ext>
            </a:extLst>
          </p:cNvPr>
          <p:cNvSpPr/>
          <p:nvPr/>
        </p:nvSpPr>
        <p:spPr>
          <a:xfrm>
            <a:off x="361429" y="8439714"/>
            <a:ext cx="1027763" cy="1847286"/>
          </a:xfrm>
          <a:custGeom>
            <a:avLst/>
            <a:gdLst/>
            <a:ahLst/>
            <a:cxnLst/>
            <a:rect l="l" t="t" r="r" b="b"/>
            <a:pathLst>
              <a:path w="1027763" h="1847286">
                <a:moveTo>
                  <a:pt x="0" y="0"/>
                </a:moveTo>
                <a:lnTo>
                  <a:pt x="1027763" y="0"/>
                </a:lnTo>
                <a:lnTo>
                  <a:pt x="1027763" y="1847286"/>
                </a:lnTo>
                <a:lnTo>
                  <a:pt x="0" y="184728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071051C5-B561-CB9D-2CF5-2D65310D00CE}"/>
              </a:ext>
            </a:extLst>
          </p:cNvPr>
          <p:cNvSpPr/>
          <p:nvPr/>
        </p:nvSpPr>
        <p:spPr>
          <a:xfrm>
            <a:off x="2106153" y="6172200"/>
            <a:ext cx="2311769" cy="4114800"/>
          </a:xfrm>
          <a:custGeom>
            <a:avLst/>
            <a:gdLst/>
            <a:ahLst/>
            <a:cxnLst/>
            <a:rect l="l" t="t" r="r" b="b"/>
            <a:pathLst>
              <a:path w="2311769" h="4114800">
                <a:moveTo>
                  <a:pt x="0" y="0"/>
                </a:moveTo>
                <a:lnTo>
                  <a:pt x="2311770" y="0"/>
                </a:lnTo>
                <a:lnTo>
                  <a:pt x="231177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9538930C-1572-8949-3FB5-131522992967}"/>
              </a:ext>
            </a:extLst>
          </p:cNvPr>
          <p:cNvSpPr/>
          <p:nvPr/>
        </p:nvSpPr>
        <p:spPr>
          <a:xfrm flipH="1">
            <a:off x="16681517" y="409711"/>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217A944A-73D0-FE88-8893-297BCFF0A5A9}"/>
              </a:ext>
            </a:extLst>
          </p:cNvPr>
          <p:cNvSpPr/>
          <p:nvPr/>
        </p:nvSpPr>
        <p:spPr>
          <a:xfrm>
            <a:off x="-425333" y="562555"/>
            <a:ext cx="2908065" cy="518164"/>
          </a:xfrm>
          <a:custGeom>
            <a:avLst/>
            <a:gdLst/>
            <a:ahLst/>
            <a:cxnLst/>
            <a:rect l="l" t="t" r="r" b="b"/>
            <a:pathLst>
              <a:path w="2908065" h="518164">
                <a:moveTo>
                  <a:pt x="0" y="0"/>
                </a:moveTo>
                <a:lnTo>
                  <a:pt x="2908066" y="0"/>
                </a:lnTo>
                <a:lnTo>
                  <a:pt x="2908066" y="518164"/>
                </a:lnTo>
                <a:lnTo>
                  <a:pt x="0" y="51816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B3A356EB-D462-A0E2-94CA-97798417EBD4}"/>
              </a:ext>
            </a:extLst>
          </p:cNvPr>
          <p:cNvSpPr/>
          <p:nvPr/>
        </p:nvSpPr>
        <p:spPr>
          <a:xfrm>
            <a:off x="3712500" y="3880572"/>
            <a:ext cx="1410845" cy="913201"/>
          </a:xfrm>
          <a:custGeom>
            <a:avLst/>
            <a:gdLst/>
            <a:ahLst/>
            <a:cxnLst/>
            <a:rect l="l" t="t" r="r" b="b"/>
            <a:pathLst>
              <a:path w="1410845" h="913201">
                <a:moveTo>
                  <a:pt x="0" y="0"/>
                </a:moveTo>
                <a:lnTo>
                  <a:pt x="1410845" y="0"/>
                </a:lnTo>
                <a:lnTo>
                  <a:pt x="1410845" y="913202"/>
                </a:lnTo>
                <a:lnTo>
                  <a:pt x="0" y="91320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IN"/>
          </a:p>
        </p:txBody>
      </p:sp>
      <p:sp>
        <p:nvSpPr>
          <p:cNvPr id="11" name="TextBox 11">
            <a:extLst>
              <a:ext uri="{FF2B5EF4-FFF2-40B4-BE49-F238E27FC236}">
                <a16:creationId xmlns:a16="http://schemas.microsoft.com/office/drawing/2014/main" id="{3AF47701-ED01-992C-AE83-B03DC8B07241}"/>
              </a:ext>
            </a:extLst>
          </p:cNvPr>
          <p:cNvSpPr txBox="1"/>
          <p:nvPr/>
        </p:nvSpPr>
        <p:spPr>
          <a:xfrm>
            <a:off x="303292" y="1081163"/>
            <a:ext cx="6335190" cy="3504421"/>
          </a:xfrm>
          <a:prstGeom prst="rect">
            <a:avLst/>
          </a:prstGeom>
        </p:spPr>
        <p:txBody>
          <a:bodyPr lIns="0" tIns="0" rIns="0" bIns="0" rtlCol="0" anchor="t">
            <a:spAutoFit/>
          </a:bodyPr>
          <a:lstStyle/>
          <a:p>
            <a:pPr algn="l">
              <a:lnSpc>
                <a:spcPts val="7000"/>
              </a:lnSpc>
              <a:spcBef>
                <a:spcPct val="0"/>
              </a:spcBef>
            </a:pPr>
            <a:endParaRPr lang="en-US" sz="5000" dirty="0">
              <a:solidFill>
                <a:srgbClr val="FFFFFF"/>
              </a:solidFill>
              <a:latin typeface="Arcade Gamer"/>
              <a:ea typeface="Arcade Gamer"/>
              <a:cs typeface="Arcade Gamer"/>
              <a:sym typeface="Arcade Gamer"/>
            </a:endParaRPr>
          </a:p>
          <a:p>
            <a:pPr algn="l">
              <a:lnSpc>
                <a:spcPts val="7000"/>
              </a:lnSpc>
              <a:spcBef>
                <a:spcPct val="0"/>
              </a:spcBef>
            </a:pPr>
            <a:endParaRPr lang="en-US" sz="5000" dirty="0">
              <a:solidFill>
                <a:srgbClr val="FFFFFF"/>
              </a:solidFill>
              <a:latin typeface="Arcade Gamer"/>
              <a:ea typeface="Arcade Gamer"/>
              <a:cs typeface="Arcade Gamer"/>
              <a:sym typeface="Arcade Gamer"/>
            </a:endParaRPr>
          </a:p>
          <a:p>
            <a:pPr algn="l">
              <a:lnSpc>
                <a:spcPts val="7000"/>
              </a:lnSpc>
              <a:spcBef>
                <a:spcPct val="0"/>
              </a:spcBef>
            </a:pPr>
            <a:r>
              <a:rPr lang="en-US" sz="5000" dirty="0">
                <a:solidFill>
                  <a:srgbClr val="FFFFFF"/>
                </a:solidFill>
                <a:latin typeface="Arcade Gamer"/>
                <a:ea typeface="Arcade Gamer"/>
                <a:cs typeface="Arcade Gamer"/>
                <a:sym typeface="Arcade Gamer"/>
              </a:rPr>
              <a:t>CHALLENGE</a:t>
            </a:r>
          </a:p>
          <a:p>
            <a:pPr algn="l">
              <a:lnSpc>
                <a:spcPts val="7000"/>
              </a:lnSpc>
              <a:spcBef>
                <a:spcPct val="0"/>
              </a:spcBef>
            </a:pPr>
            <a:r>
              <a:rPr lang="en-US" sz="5000" dirty="0">
                <a:solidFill>
                  <a:srgbClr val="FFFFFF"/>
                </a:solidFill>
                <a:latin typeface="Arcade Gamer"/>
                <a:ea typeface="Arcade Gamer"/>
                <a:cs typeface="Arcade Gamer"/>
                <a:sym typeface="Arcade Gamer"/>
              </a:rPr>
              <a:t>PAGE</a:t>
            </a:r>
          </a:p>
        </p:txBody>
      </p:sp>
      <p:pic>
        <p:nvPicPr>
          <p:cNvPr id="13" name="Picture 12" descr="A screenshot of a computer">
            <a:extLst>
              <a:ext uri="{FF2B5EF4-FFF2-40B4-BE49-F238E27FC236}">
                <a16:creationId xmlns:a16="http://schemas.microsoft.com/office/drawing/2014/main" id="{7D44714A-7753-061A-37B9-2BBBB60FD5C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01000" y="164924"/>
            <a:ext cx="8378972" cy="9931576"/>
          </a:xfrm>
          <a:prstGeom prst="rect">
            <a:avLst/>
          </a:prstGeom>
        </p:spPr>
      </p:pic>
    </p:spTree>
    <p:extLst>
      <p:ext uri="{BB962C8B-B14F-4D97-AF65-F5344CB8AC3E}">
        <p14:creationId xmlns:p14="http://schemas.microsoft.com/office/powerpoint/2010/main" val="286977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548</Words>
  <Application>Microsoft Office PowerPoint</Application>
  <PresentationFormat>Custom</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Arcade Gamer</vt:lpstr>
      <vt:lpstr>Arial</vt:lpstr>
      <vt:lpstr>Open Sans</vt:lpstr>
      <vt:lpstr>Open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c:title>
  <dc:creator>Udita Kaushik</dc:creator>
  <cp:lastModifiedBy>Lakshya Sharma [CSE (ARTIFICIAL INTELLIGENCE AND MACHINE LEARNING) - 2024]</cp:lastModifiedBy>
  <cp:revision>8</cp:revision>
  <dcterms:created xsi:type="dcterms:W3CDTF">2006-08-16T00:00:00Z</dcterms:created>
  <dcterms:modified xsi:type="dcterms:W3CDTF">2025-04-05T02:22:45Z</dcterms:modified>
  <dc:identifier>DAGjs4yE_lo</dc:identifier>
</cp:coreProperties>
</file>