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F2072-B795-4B62-B71A-DFDDCDCD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5B880-AABB-4CA1-BB30-37F6C3A2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702E6-5508-4EF0-AAA0-F579797E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9E2D6-289B-4657-BBC7-6A370A9F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B3BCC-1755-431A-86E7-5963AEF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4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AC4A-9B85-4983-B59E-4D3B1050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776ABF-2C80-448F-939D-2F5EC2EB7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2C8B8-6F66-4066-89DD-4F80165C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2FF25-3C51-4A61-8A3C-8D26BFD2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42401-37B3-41D1-AA89-9418B7B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2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DC57B6-C8C1-4F7D-B413-7476AA637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B98210-5EA3-4C30-85B2-87EC7F6C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0C1FB-FF65-4E10-83D8-2889FFA8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C18C2C-9805-49DA-AAA1-540F423D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02958-D72A-4422-B833-A5C1020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5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FE10-96BA-474E-9737-C9035908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B963F-CEED-4A8E-8F66-259B5E56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D627E-9558-46DC-909D-2677E905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343F2-B224-4C8C-9F4B-5B3DB581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783B1-9743-42AD-BEDC-DB42D90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3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FDAB1-3C01-4E1C-9D33-0A25E681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18B4E-BCD8-493D-B3E6-7C63DDE78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609BA-AC33-4F68-BC03-C0FE436D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F9C19E-CFA1-4C9D-B86D-5906AE63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D7420-A111-418F-BD57-602ED9BB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3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0C8D0-B2DE-446D-B5BC-B00E471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0674D-B29E-46EF-B9A6-A5CF72331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437B78-1448-41C5-995C-ACDBB408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9A990-E2DC-454B-92B4-608E4DC9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EF40C-75BD-4D15-B66E-73B69E20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CBA292-7CAB-4DDC-A46F-3688F648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57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E2923-7A3E-4C34-AADB-69CDEE20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952A6-7160-4AB8-978B-EC649C728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B35640-37FB-4360-BE79-0B567C38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C8BA1A-C5AC-45B1-8260-419A2EC8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092547-3999-4588-B05A-81E767B1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D0096A-EF52-4CAC-871A-30895143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DC501A-B90D-45CE-A9BB-1A61EA9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6C913C-55C3-4A8C-BDC0-1623310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5DDC-2E24-4DCC-88D0-42B9C931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3E3441-0995-4891-B914-72F7BCC2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BC0488-0FEF-479F-B238-FC74C02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BF7CF1-1209-4EBB-9793-874EE957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D92300-5B8C-4C6E-AC4C-2270B02D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8E6B8F-CEB7-40B8-97F5-2B1C8D6F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CBE009-57A5-4976-AE9F-5169AECF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4F669-17A9-465D-BF32-C4CD15E8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04EDB-8718-4846-8864-AC35DCDF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C6C6E-4298-4A66-8329-36B5BF3A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632058-657C-4D12-B48A-CAC1BE0E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159A3-2603-46B9-A2A6-E01C822C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02D6F-C125-46FD-9937-2A80B16F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D5D8-4F9A-4BC2-BFCC-B70B97BA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975FCE-5615-4BB1-B697-50B506FC8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5C2A0-AE0C-40B9-BE80-FA5D19721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12073D-856F-4726-8586-3134201F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63DF1A-7312-47D9-9B14-69F30E2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F4DDD0-D36C-4872-BE87-F1D0C844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D12EEF-06C5-4E43-A699-E4458496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E83CDB-6304-4B1D-AA9E-D070FFFC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A122E4-F23C-4615-A965-E8409AC50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CCF5-CF7A-4391-B08B-1B512CEECABD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271F7-7FF1-43A2-BC6F-B19851AE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9D65B-38A2-4C3B-BB61-2CD9EE39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FD11-3E4A-47F6-8D76-43D2720579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5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2164759-4C88-4C8E-A4DB-B4497AADD9C3}"/>
              </a:ext>
            </a:extLst>
          </p:cNvPr>
          <p:cNvSpPr/>
          <p:nvPr/>
        </p:nvSpPr>
        <p:spPr>
          <a:xfrm>
            <a:off x="0" y="1"/>
            <a:ext cx="12192000" cy="13875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176A28-FD4E-4E38-BB9C-5F276C23AD8E}"/>
              </a:ext>
            </a:extLst>
          </p:cNvPr>
          <p:cNvSpPr/>
          <p:nvPr/>
        </p:nvSpPr>
        <p:spPr>
          <a:xfrm>
            <a:off x="0" y="1387548"/>
            <a:ext cx="12192000" cy="1780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509298-F3D7-42B6-B1DB-6B47DEC480F8}"/>
              </a:ext>
            </a:extLst>
          </p:cNvPr>
          <p:cNvSpPr/>
          <p:nvPr/>
        </p:nvSpPr>
        <p:spPr>
          <a:xfrm>
            <a:off x="0" y="3168502"/>
            <a:ext cx="2456121" cy="36894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71313A-ABB7-448A-A7C3-C4DF962AADF1}"/>
              </a:ext>
            </a:extLst>
          </p:cNvPr>
          <p:cNvSpPr/>
          <p:nvPr/>
        </p:nvSpPr>
        <p:spPr>
          <a:xfrm>
            <a:off x="2934587" y="3827717"/>
            <a:ext cx="2456121" cy="178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6EF87FC-9483-446F-84C1-8269D0EDB2E8}"/>
              </a:ext>
            </a:extLst>
          </p:cNvPr>
          <p:cNvSpPr/>
          <p:nvPr/>
        </p:nvSpPr>
        <p:spPr>
          <a:xfrm>
            <a:off x="6204098" y="3827717"/>
            <a:ext cx="2456121" cy="178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BC0B3C4-A827-484B-A463-BD5B2CE5BA8A}"/>
              </a:ext>
            </a:extLst>
          </p:cNvPr>
          <p:cNvSpPr/>
          <p:nvPr/>
        </p:nvSpPr>
        <p:spPr>
          <a:xfrm>
            <a:off x="9473609" y="3827717"/>
            <a:ext cx="2456121" cy="178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CFF83A-3D97-4825-A03C-9E64A424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8161" cy="1387549"/>
          </a:xfrm>
          <a:prstGeom prst="rect">
            <a:avLst/>
          </a:prstGeom>
        </p:spPr>
      </p:pic>
      <p:pic>
        <p:nvPicPr>
          <p:cNvPr id="4" name="Gráfico 3" descr="Carrinho de compras">
            <a:extLst>
              <a:ext uri="{FF2B5EF4-FFF2-40B4-BE49-F238E27FC236}">
                <a16:creationId xmlns:a16="http://schemas.microsoft.com/office/drawing/2014/main" id="{0D133574-2A33-450E-BA76-13BA2B78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9071" y="588671"/>
            <a:ext cx="660659" cy="66065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E2551B5-842C-42D9-B823-F687A062D25C}"/>
              </a:ext>
            </a:extLst>
          </p:cNvPr>
          <p:cNvSpPr/>
          <p:nvPr/>
        </p:nvSpPr>
        <p:spPr>
          <a:xfrm>
            <a:off x="1399822" y="903111"/>
            <a:ext cx="3657600" cy="346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Lupa">
            <a:extLst>
              <a:ext uri="{FF2B5EF4-FFF2-40B4-BE49-F238E27FC236}">
                <a16:creationId xmlns:a16="http://schemas.microsoft.com/office/drawing/2014/main" id="{51E5EFEA-D5AD-4AE8-9ACD-7ADEA1C36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1203" y="903111"/>
            <a:ext cx="346219" cy="3462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3312C4B-76D5-4CD4-9FAA-0E3890E21A77}"/>
              </a:ext>
            </a:extLst>
          </p:cNvPr>
          <p:cNvSpPr txBox="1"/>
          <p:nvPr/>
        </p:nvSpPr>
        <p:spPr>
          <a:xfrm>
            <a:off x="140293" y="3572942"/>
            <a:ext cx="21739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Acessório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Pneu</a:t>
            </a:r>
          </a:p>
          <a:p>
            <a:r>
              <a:rPr lang="pt-BR" dirty="0"/>
              <a:t>     - Aro 20</a:t>
            </a:r>
          </a:p>
          <a:p>
            <a:r>
              <a:rPr lang="pt-BR" dirty="0"/>
              <a:t>     - etc..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Freio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Mecânica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Elétrica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5" name="Gráfico 14" descr="Destinatário">
            <a:extLst>
              <a:ext uri="{FF2B5EF4-FFF2-40B4-BE49-F238E27FC236}">
                <a16:creationId xmlns:a16="http://schemas.microsoft.com/office/drawing/2014/main" id="{5EAF9E07-D678-4C79-A7F3-9C62A782B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9027" y="880072"/>
            <a:ext cx="346219" cy="34621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418DFF-D9A0-4C4B-B0F8-50C50485455B}"/>
              </a:ext>
            </a:extLst>
          </p:cNvPr>
          <p:cNvSpPr txBox="1"/>
          <p:nvPr/>
        </p:nvSpPr>
        <p:spPr>
          <a:xfrm>
            <a:off x="7412241" y="900371"/>
            <a:ext cx="24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(16) 3962-2655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8A6187-387B-4DCC-BA98-CA9E63483FF6}"/>
              </a:ext>
            </a:extLst>
          </p:cNvPr>
          <p:cNvSpPr txBox="1"/>
          <p:nvPr/>
        </p:nvSpPr>
        <p:spPr>
          <a:xfrm>
            <a:off x="9763020" y="88007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ENTRAR</a:t>
            </a:r>
          </a:p>
        </p:txBody>
      </p:sp>
      <p:pic>
        <p:nvPicPr>
          <p:cNvPr id="19" name="Gráfico 18" descr="Usuário">
            <a:extLst>
              <a:ext uri="{FF2B5EF4-FFF2-40B4-BE49-F238E27FC236}">
                <a16:creationId xmlns:a16="http://schemas.microsoft.com/office/drawing/2014/main" id="{5B6635D3-E1C9-4759-B79D-3FE404CF4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19068" y="853463"/>
            <a:ext cx="346219" cy="34621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C9AA96-B8BE-4C95-9722-43E8E2BEAFA7}"/>
              </a:ext>
            </a:extLst>
          </p:cNvPr>
          <p:cNvSpPr txBox="1"/>
          <p:nvPr/>
        </p:nvSpPr>
        <p:spPr>
          <a:xfrm>
            <a:off x="2934587" y="5688776"/>
            <a:ext cx="260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Pneu 165/70/R14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R$ 300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0E4D65F-F5A7-4694-A280-42499F1FED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86" y="3868312"/>
            <a:ext cx="1304721" cy="169976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468326-45C9-4EB2-9D6B-B8D79991BF3A}"/>
              </a:ext>
            </a:extLst>
          </p:cNvPr>
          <p:cNvSpPr txBox="1"/>
          <p:nvPr/>
        </p:nvSpPr>
        <p:spPr>
          <a:xfrm>
            <a:off x="6204098" y="5688776"/>
            <a:ext cx="24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Pastilha e disco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R$ 280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A80A74-8599-4EDD-957D-41D3A7385066}"/>
              </a:ext>
            </a:extLst>
          </p:cNvPr>
          <p:cNvSpPr txBox="1"/>
          <p:nvPr/>
        </p:nvSpPr>
        <p:spPr>
          <a:xfrm>
            <a:off x="9473609" y="5688776"/>
            <a:ext cx="24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Amortecedor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R$ 600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5BC500D-1E8E-42B4-AFCF-A42D322C0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71" y="3868312"/>
            <a:ext cx="1724540" cy="169976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667E519-E629-436C-A082-DA05093A01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05" y="3856545"/>
            <a:ext cx="1711528" cy="1711528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D08D9477-C3EA-4666-B857-B14764CCE517}"/>
              </a:ext>
            </a:extLst>
          </p:cNvPr>
          <p:cNvSpPr/>
          <p:nvPr/>
        </p:nvSpPr>
        <p:spPr>
          <a:xfrm>
            <a:off x="11445028" y="2960453"/>
            <a:ext cx="86074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C11885B-A9B1-4E65-946B-A93FA79D6981}"/>
              </a:ext>
            </a:extLst>
          </p:cNvPr>
          <p:cNvSpPr/>
          <p:nvPr/>
        </p:nvSpPr>
        <p:spPr>
          <a:xfrm>
            <a:off x="11814902" y="2960453"/>
            <a:ext cx="86074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FE837FD-6186-4941-8417-B28F4A1392EF}"/>
              </a:ext>
            </a:extLst>
          </p:cNvPr>
          <p:cNvSpPr/>
          <p:nvPr/>
        </p:nvSpPr>
        <p:spPr>
          <a:xfrm>
            <a:off x="11629965" y="2960453"/>
            <a:ext cx="86074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3E4666C-0CF3-42E8-ACE7-27CE37587C7E}"/>
              </a:ext>
            </a:extLst>
          </p:cNvPr>
          <p:cNvSpPr/>
          <p:nvPr/>
        </p:nvSpPr>
        <p:spPr>
          <a:xfrm>
            <a:off x="11260091" y="2960453"/>
            <a:ext cx="86074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Divisa 25">
            <a:extLst>
              <a:ext uri="{FF2B5EF4-FFF2-40B4-BE49-F238E27FC236}">
                <a16:creationId xmlns:a16="http://schemas.microsoft.com/office/drawing/2014/main" id="{82D5339B-2D7D-4C1C-90B2-7C2A5FB77719}"/>
              </a:ext>
            </a:extLst>
          </p:cNvPr>
          <p:cNvSpPr/>
          <p:nvPr/>
        </p:nvSpPr>
        <p:spPr>
          <a:xfrm>
            <a:off x="11540123" y="204676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Seta: Divisa 32">
            <a:extLst>
              <a:ext uri="{FF2B5EF4-FFF2-40B4-BE49-F238E27FC236}">
                <a16:creationId xmlns:a16="http://schemas.microsoft.com/office/drawing/2014/main" id="{3CBE63D3-30FB-4EF8-B04E-8FEFE5324ADE}"/>
              </a:ext>
            </a:extLst>
          </p:cNvPr>
          <p:cNvSpPr/>
          <p:nvPr/>
        </p:nvSpPr>
        <p:spPr>
          <a:xfrm rot="10800000">
            <a:off x="167246" y="203570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A7B022E5-D633-4334-A34A-79CC73747E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5" y="1421249"/>
            <a:ext cx="2274207" cy="171355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275F0242-8304-4609-B58A-216FC755B154}"/>
              </a:ext>
            </a:extLst>
          </p:cNvPr>
          <p:cNvSpPr txBox="1"/>
          <p:nvPr/>
        </p:nvSpPr>
        <p:spPr>
          <a:xfrm>
            <a:off x="2530571" y="166922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PROMOÇÃO 20%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AE1F7E7-95CD-4FCE-B559-220B3B48893F}"/>
              </a:ext>
            </a:extLst>
          </p:cNvPr>
          <p:cNvSpPr txBox="1"/>
          <p:nvPr/>
        </p:nvSpPr>
        <p:spPr>
          <a:xfrm>
            <a:off x="6442115" y="1868837"/>
            <a:ext cx="197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Bateria </a:t>
            </a:r>
            <a:r>
              <a:rPr lang="pt-BR" sz="2400" b="1" dirty="0" err="1"/>
              <a:t>Heliar</a:t>
            </a:r>
            <a:r>
              <a:rPr lang="pt-BR" sz="2400" b="1" dirty="0"/>
              <a:t> 60Ah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B3E9FA-8FDC-44EB-9CF3-3A7915A295B5}"/>
              </a:ext>
            </a:extLst>
          </p:cNvPr>
          <p:cNvSpPr txBox="1"/>
          <p:nvPr/>
        </p:nvSpPr>
        <p:spPr>
          <a:xfrm>
            <a:off x="2967919" y="1957331"/>
            <a:ext cx="2089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</a:t>
            </a:r>
            <a:r>
              <a:rPr lang="pt-BR" strike="sngStrike" dirty="0"/>
              <a:t>600</a:t>
            </a:r>
          </a:p>
          <a:p>
            <a:endParaRPr lang="pt-BR" strike="sngStrike" dirty="0"/>
          </a:p>
          <a:p>
            <a:endParaRPr lang="pt-BR" strike="sngStrike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11A3C34-CE17-4E84-B194-B0A499419C12}"/>
              </a:ext>
            </a:extLst>
          </p:cNvPr>
          <p:cNvSpPr txBox="1"/>
          <p:nvPr/>
        </p:nvSpPr>
        <p:spPr>
          <a:xfrm>
            <a:off x="2743943" y="2200178"/>
            <a:ext cx="188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R$ 480</a:t>
            </a:r>
          </a:p>
        </p:txBody>
      </p:sp>
    </p:spTree>
    <p:extLst>
      <p:ext uri="{BB962C8B-B14F-4D97-AF65-F5344CB8AC3E}">
        <p14:creationId xmlns:p14="http://schemas.microsoft.com/office/powerpoint/2010/main" val="380778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CB9DFC-DA0C-45CB-BED4-E19FBF611CF4}"/>
              </a:ext>
            </a:extLst>
          </p:cNvPr>
          <p:cNvSpPr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7EDE1B-5393-4FC8-BE5F-9DC1BB0FBA7C}"/>
              </a:ext>
            </a:extLst>
          </p:cNvPr>
          <p:cNvSpPr/>
          <p:nvPr/>
        </p:nvSpPr>
        <p:spPr>
          <a:xfrm>
            <a:off x="8162259" y="1084521"/>
            <a:ext cx="4029739" cy="5773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D03834-74FD-410B-BBA7-C29EC2FE60A7}"/>
              </a:ext>
            </a:extLst>
          </p:cNvPr>
          <p:cNvSpPr/>
          <p:nvPr/>
        </p:nvSpPr>
        <p:spPr>
          <a:xfrm>
            <a:off x="930186" y="1531248"/>
            <a:ext cx="6365359" cy="93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E10446-267E-4EBF-95D7-1681C1D46053}"/>
              </a:ext>
            </a:extLst>
          </p:cNvPr>
          <p:cNvSpPr/>
          <p:nvPr/>
        </p:nvSpPr>
        <p:spPr>
          <a:xfrm>
            <a:off x="898449" y="2930116"/>
            <a:ext cx="6365359" cy="93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B89B59-12B9-4F72-9022-7F14CCF98744}"/>
              </a:ext>
            </a:extLst>
          </p:cNvPr>
          <p:cNvSpPr/>
          <p:nvPr/>
        </p:nvSpPr>
        <p:spPr>
          <a:xfrm>
            <a:off x="898448" y="4305641"/>
            <a:ext cx="6365359" cy="93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A79771-669B-491A-A54C-5317835D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3647" cy="96201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2BA029-8DC8-4B61-A12E-04056CE3CCAA}"/>
              </a:ext>
            </a:extLst>
          </p:cNvPr>
          <p:cNvSpPr/>
          <p:nvPr/>
        </p:nvSpPr>
        <p:spPr>
          <a:xfrm>
            <a:off x="1137764" y="3293776"/>
            <a:ext cx="231494" cy="2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F27038B-1CC4-4DC4-AAF8-DEE2CD867D31}"/>
              </a:ext>
            </a:extLst>
          </p:cNvPr>
          <p:cNvSpPr/>
          <p:nvPr/>
        </p:nvSpPr>
        <p:spPr>
          <a:xfrm>
            <a:off x="1131840" y="4669902"/>
            <a:ext cx="231494" cy="2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85534E-9810-4C16-AD93-2269DDFDEAB6}"/>
              </a:ext>
            </a:extLst>
          </p:cNvPr>
          <p:cNvSpPr txBox="1"/>
          <p:nvPr/>
        </p:nvSpPr>
        <p:spPr>
          <a:xfrm>
            <a:off x="4112871" y="404037"/>
            <a:ext cx="396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RESUMO DO CARRINHO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CDA39D-B5EE-4783-8FA1-E9318BA1A267}"/>
              </a:ext>
            </a:extLst>
          </p:cNvPr>
          <p:cNvSpPr txBox="1"/>
          <p:nvPr/>
        </p:nvSpPr>
        <p:spPr>
          <a:xfrm>
            <a:off x="898448" y="1175178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1021E7-4B9E-4C33-A2C1-A777D7EB2FAB}"/>
              </a:ext>
            </a:extLst>
          </p:cNvPr>
          <p:cNvSpPr txBox="1"/>
          <p:nvPr/>
        </p:nvSpPr>
        <p:spPr>
          <a:xfrm>
            <a:off x="1630922" y="1712111"/>
            <a:ext cx="4963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Rua: Alice além </a:t>
            </a:r>
            <a:r>
              <a:rPr lang="pt-BR" dirty="0" err="1"/>
              <a:t>saad</a:t>
            </a:r>
            <a:r>
              <a:rPr lang="pt-BR" dirty="0"/>
              <a:t> 80</a:t>
            </a:r>
          </a:p>
          <a:p>
            <a:r>
              <a:rPr lang="pt-BR" sz="1400" dirty="0"/>
              <a:t>Ribeirão Preto – SP  -  CEP 14654656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9814ED-976E-47DA-8FCF-0A18BDA0BAA0}"/>
              </a:ext>
            </a:extLst>
          </p:cNvPr>
          <p:cNvSpPr txBox="1"/>
          <p:nvPr/>
        </p:nvSpPr>
        <p:spPr>
          <a:xfrm>
            <a:off x="9029427" y="1175178"/>
            <a:ext cx="27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RESUMO DO PEDIDO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644E76A-E792-47FA-92DF-0C6F93F10192}"/>
              </a:ext>
            </a:extLst>
          </p:cNvPr>
          <p:cNvSpPr txBox="1"/>
          <p:nvPr/>
        </p:nvSpPr>
        <p:spPr>
          <a:xfrm>
            <a:off x="898448" y="2525520"/>
            <a:ext cx="301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Receber compra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52F000-D93A-41F0-9456-F6E3F1D830FA}"/>
              </a:ext>
            </a:extLst>
          </p:cNvPr>
          <p:cNvSpPr txBox="1"/>
          <p:nvPr/>
        </p:nvSpPr>
        <p:spPr>
          <a:xfrm>
            <a:off x="1577569" y="323546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Chegara Terça-feira no seu endereço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2BA02E-5F28-4B2A-85C7-9783E799CF05}"/>
              </a:ext>
            </a:extLst>
          </p:cNvPr>
          <p:cNvSpPr/>
          <p:nvPr/>
        </p:nvSpPr>
        <p:spPr>
          <a:xfrm>
            <a:off x="898447" y="5739934"/>
            <a:ext cx="6365359" cy="93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F9ADFFD-B700-431A-843A-BE31DCE55E48}"/>
              </a:ext>
            </a:extLst>
          </p:cNvPr>
          <p:cNvSpPr/>
          <p:nvPr/>
        </p:nvSpPr>
        <p:spPr>
          <a:xfrm>
            <a:off x="1131840" y="6103594"/>
            <a:ext cx="231494" cy="2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5AC1B8-5A34-4852-8D86-7D6F4356A0F6}"/>
              </a:ext>
            </a:extLst>
          </p:cNvPr>
          <p:cNvSpPr txBox="1"/>
          <p:nvPr/>
        </p:nvSpPr>
        <p:spPr>
          <a:xfrm>
            <a:off x="898448" y="3918758"/>
            <a:ext cx="301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Retirar Compra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6E8C3E-F45E-41BC-9234-755FF722360D}"/>
              </a:ext>
            </a:extLst>
          </p:cNvPr>
          <p:cNvSpPr txBox="1"/>
          <p:nvPr/>
        </p:nvSpPr>
        <p:spPr>
          <a:xfrm>
            <a:off x="1630922" y="4589659"/>
            <a:ext cx="454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Retire a partir de Terça-feira em uma agencia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9DEA9A-8BB0-448B-B29E-67457030A879}"/>
              </a:ext>
            </a:extLst>
          </p:cNvPr>
          <p:cNvSpPr txBox="1"/>
          <p:nvPr/>
        </p:nvSpPr>
        <p:spPr>
          <a:xfrm>
            <a:off x="898445" y="5367766"/>
            <a:ext cx="301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 (opcional)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305B6CA-9265-4493-8103-0A92B9A25A28}"/>
              </a:ext>
            </a:extLst>
          </p:cNvPr>
          <p:cNvSpPr txBox="1"/>
          <p:nvPr/>
        </p:nvSpPr>
        <p:spPr>
          <a:xfrm>
            <a:off x="1630922" y="6023100"/>
            <a:ext cx="56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Mão de obra para trocar o produto                             </a:t>
            </a:r>
            <a:r>
              <a:rPr lang="pt-BR" b="1" dirty="0">
                <a:highlight>
                  <a:srgbClr val="00FF00"/>
                </a:highlight>
              </a:rPr>
              <a:t>R$130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459E205-8329-467B-A2BF-672B69F35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27" y="1712111"/>
            <a:ext cx="2295401" cy="226242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6484E86-A5A7-4AF5-82E1-772E717008A4}"/>
              </a:ext>
            </a:extLst>
          </p:cNvPr>
          <p:cNvCxnSpPr>
            <a:cxnSpLocks/>
          </p:cNvCxnSpPr>
          <p:nvPr/>
        </p:nvCxnSpPr>
        <p:spPr>
          <a:xfrm>
            <a:off x="8378456" y="4210493"/>
            <a:ext cx="3625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D698EB7-348C-4484-9B1C-5A8D9CEC3349}"/>
              </a:ext>
            </a:extLst>
          </p:cNvPr>
          <p:cNvSpPr txBox="1"/>
          <p:nvPr/>
        </p:nvSpPr>
        <p:spPr>
          <a:xfrm>
            <a:off x="8378454" y="4495999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                                        R$280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C2266EC-55F5-419E-A923-0C016284CFC1}"/>
              </a:ext>
            </a:extLst>
          </p:cNvPr>
          <p:cNvSpPr txBox="1"/>
          <p:nvPr/>
        </p:nvSpPr>
        <p:spPr>
          <a:xfrm>
            <a:off x="8414964" y="4925683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                                         R$130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703B0DD-C66B-42F5-B124-6A07907316B8}"/>
              </a:ext>
            </a:extLst>
          </p:cNvPr>
          <p:cNvSpPr txBox="1"/>
          <p:nvPr/>
        </p:nvSpPr>
        <p:spPr>
          <a:xfrm>
            <a:off x="8409173" y="6010204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                                            R$410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B31E223-0AF3-4393-A790-DB3B1BEE86C4}"/>
              </a:ext>
            </a:extLst>
          </p:cNvPr>
          <p:cNvCxnSpPr>
            <a:cxnSpLocks/>
          </p:cNvCxnSpPr>
          <p:nvPr/>
        </p:nvCxnSpPr>
        <p:spPr>
          <a:xfrm>
            <a:off x="8378456" y="5719377"/>
            <a:ext cx="3625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áfico 35" descr="Marca de seleção">
            <a:extLst>
              <a:ext uri="{FF2B5EF4-FFF2-40B4-BE49-F238E27FC236}">
                <a16:creationId xmlns:a16="http://schemas.microsoft.com/office/drawing/2014/main" id="{2BAE7877-B7F3-47C8-B9E1-69CCA9E56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821" y="6099425"/>
            <a:ext cx="212513" cy="212513"/>
          </a:xfrm>
          <a:prstGeom prst="rect">
            <a:avLst/>
          </a:prstGeom>
        </p:spPr>
      </p:pic>
      <p:pic>
        <p:nvPicPr>
          <p:cNvPr id="37" name="Gráfico 36" descr="Marca de seleção">
            <a:extLst>
              <a:ext uri="{FF2B5EF4-FFF2-40B4-BE49-F238E27FC236}">
                <a16:creationId xmlns:a16="http://schemas.microsoft.com/office/drawing/2014/main" id="{ADAABBC5-71AA-47CD-81DF-2DD838F7B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821" y="3287223"/>
            <a:ext cx="212513" cy="2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27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Léo Zin</dc:creator>
  <cp:lastModifiedBy>Léo Zin</cp:lastModifiedBy>
  <cp:revision>6</cp:revision>
  <dcterms:created xsi:type="dcterms:W3CDTF">2022-03-05T19:10:24Z</dcterms:created>
  <dcterms:modified xsi:type="dcterms:W3CDTF">2022-03-07T03:29:37Z</dcterms:modified>
</cp:coreProperties>
</file>