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3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B9C1627-5368-4F62-B7B9-736E99B737F1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542D482-5AB7-402D-BAAA-9E4473EDA3E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4;&#1084;&#1080;&#1090;&#1088;&#1080;&#1081;\OneDrive\&#1052;&#1086;&#1080;%20&#1076;&#1086;&#1082;&#1091;&#1084;&#1077;&#1085;&#1090;&#1099;\&#1042;&#1054;\3%20&#1082;&#1091;&#1088;&#1089;\&#1058;&#1056;&#1080;&#1057;&#1055;&#1054;\&#1050;&#1091;&#1088;&#1089;&#1086;&#1074;&#1086;&#1081;%20&#1087;&#1088;&#1086;&#1077;&#1082;&#1090;\TaskManager.mdl\90%250,0x4111,2482%23UCDGRM:\39C9260C00D6\39C9261001B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системы учета выданных заданий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196680"/>
            <a:ext cx="4953000" cy="1752600"/>
          </a:xfrm>
        </p:spPr>
        <p:txBody>
          <a:bodyPr/>
          <a:lstStyle/>
          <a:p>
            <a:r>
              <a:rPr lang="ru-RU" dirty="0" smtClean="0"/>
              <a:t>Разработал студент гр. СП641</a:t>
            </a:r>
          </a:p>
          <a:p>
            <a:r>
              <a:rPr lang="ru-RU" dirty="0" smtClean="0"/>
              <a:t>Д. С. Бабанин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3294" y="327382"/>
            <a:ext cx="6978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Министерство связи и информатизации Республики Беларусь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Учреждение образования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БЕЛОРУССКАЯ ГОСУДАРСТВЕННАЯ АКАДЕМИЯ СВЯЗИ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Факультет электросвязи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Кафедра программного обеспечения сетей телекоммуникаций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364088" y="4221088"/>
            <a:ext cx="3779912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Руководитель КП</a:t>
            </a:r>
          </a:p>
          <a:p>
            <a:r>
              <a:rPr lang="ru-RU" sz="2000" dirty="0" smtClean="0"/>
              <a:t>Старший преподаватель</a:t>
            </a:r>
          </a:p>
          <a:p>
            <a:r>
              <a:rPr lang="ru-RU" sz="2000" dirty="0" smtClean="0"/>
              <a:t>Т. Л. </a:t>
            </a:r>
            <a:r>
              <a:rPr lang="ru-RU" sz="2000" dirty="0" err="1" smtClean="0"/>
              <a:t>Труханович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24848" y="630002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Минск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8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/>
              <a:t>В данное время очень много предприятий с большим количеством сотрудников, при этом людей которые следят за выполнением заданий сотрудниками не так уж и много, в следствии чего, в момент, когда начинается контроль выполнения заданий, очень большая нагрузка ложится на этих людей, и происходят ошибки. Для того что бы избежать всех неудобств и будет разработана программа для большого количества сотрудников и контроля выполнения заданий.</a:t>
            </a:r>
          </a:p>
          <a:p>
            <a:pPr marL="109728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717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Перечень функциональных возможностей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Авторизация системы</a:t>
            </a:r>
          </a:p>
          <a:p>
            <a:r>
              <a:rPr lang="ru-RU" dirty="0"/>
              <a:t>Добавление, редактирование </a:t>
            </a:r>
            <a:r>
              <a:rPr lang="ru-RU" dirty="0" smtClean="0"/>
              <a:t>учетных записей сотрудников</a:t>
            </a:r>
            <a:endParaRPr lang="ru-RU" dirty="0"/>
          </a:p>
          <a:p>
            <a:r>
              <a:rPr lang="ru-RU" dirty="0"/>
              <a:t>Удаление аккаунтов вместе с привязанными к ним </a:t>
            </a:r>
            <a:r>
              <a:rPr lang="ru-RU" dirty="0" smtClean="0"/>
              <a:t>задания</a:t>
            </a:r>
          </a:p>
          <a:p>
            <a:r>
              <a:rPr lang="ru-RU" dirty="0" smtClean="0"/>
              <a:t>Вывод</a:t>
            </a:r>
            <a:r>
              <a:rPr lang="ru-RU" dirty="0"/>
              <a:t>, </a:t>
            </a:r>
            <a:r>
              <a:rPr lang="ru-RU" dirty="0" smtClean="0"/>
              <a:t>сортировка сотрудников</a:t>
            </a:r>
          </a:p>
          <a:p>
            <a:r>
              <a:rPr lang="ru-RU" dirty="0" smtClean="0"/>
              <a:t>Добавление</a:t>
            </a:r>
            <a:r>
              <a:rPr lang="ru-RU" dirty="0"/>
              <a:t>, редактирование заданий</a:t>
            </a:r>
          </a:p>
          <a:p>
            <a:r>
              <a:rPr lang="ru-RU" dirty="0"/>
              <a:t>Удаление заданий</a:t>
            </a:r>
          </a:p>
        </p:txBody>
      </p:sp>
    </p:spTree>
    <p:extLst>
      <p:ext uri="{BB962C8B-B14F-4D97-AF65-F5344CB8AC3E}">
        <p14:creationId xmlns:p14="http://schemas.microsoft.com/office/powerpoint/2010/main" val="283976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программного обеспечения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88684"/>
              </p:ext>
            </p:extLst>
          </p:nvPr>
        </p:nvGraphicFramePr>
        <p:xfrm>
          <a:off x="575048" y="980728"/>
          <a:ext cx="9037512" cy="735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Rose Model Diagram" r:id="rId3" imgW="6487560" imgH="5279760" progId="Rose.ModelPicture">
                  <p:link updateAutomatic="1"/>
                </p:oleObj>
              </mc:Choice>
              <mc:Fallback>
                <p:oleObj name="Rose Model Diagram" r:id="rId3" imgW="6487560" imgH="527976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048" y="980728"/>
                        <a:ext cx="9037512" cy="7354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3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Демонстрация функциональных возможностей </a:t>
            </a:r>
          </a:p>
        </p:txBody>
      </p:sp>
      <p:pic>
        <p:nvPicPr>
          <p:cNvPr id="1026" name="Picture 2" descr="C:\Users\Дмитрий\YandexDisk\Скриншоты\2018-05-04_01-59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24669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Дмитрий\YandexDisk\Скриншоты\2018-05-04_02-34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53" y="2204864"/>
            <a:ext cx="5644902" cy="386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Дмитрий\YandexDisk\Скриншоты\2018-05-04_02-06-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4" y="4591050"/>
            <a:ext cx="26479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о проделанной работе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 результате выполнения курсовой работы было спроектировано и разработано программное средство учета выданных заданий. Существующий функционал позволяет просматривать, добавлять, удалять, изменять, сортировать записи учетных записей сотрудников и выданных заданий.</a:t>
            </a:r>
          </a:p>
          <a:p>
            <a:r>
              <a:rPr lang="ru-RU" dirty="0"/>
              <a:t>Система может использоваться в компаниях с большим количеством сотрудников. Это позволит сэкономить время и силы руководителей предприятия, контролировать выполнение работ удаленно. </a:t>
            </a:r>
          </a:p>
          <a:p>
            <a:r>
              <a:rPr lang="ru-RU" dirty="0"/>
              <a:t>В дальнейшем, в программу можно внедрить такие возможности, как:</a:t>
            </a:r>
          </a:p>
          <a:p>
            <a:pPr lvl="0"/>
            <a:r>
              <a:rPr lang="ru-RU" dirty="0"/>
              <a:t>Поиск нужных записей;</a:t>
            </a:r>
          </a:p>
          <a:p>
            <a:pPr lvl="0"/>
            <a:r>
              <a:rPr lang="ru-RU" dirty="0"/>
              <a:t>Составление и просмотр статистики выполнения работ каждого сотрудника;</a:t>
            </a:r>
          </a:p>
          <a:p>
            <a:pPr lvl="0"/>
            <a:r>
              <a:rPr lang="ru-RU" dirty="0"/>
              <a:t>Формирование отчетов о выполнении и проверки на качество выполнения работ;</a:t>
            </a:r>
          </a:p>
          <a:p>
            <a:pPr lvl="0"/>
            <a:r>
              <a:rPr lang="ru-RU" dirty="0"/>
              <a:t>Внедрение системы бальной выплаты зарплат сотрудникам;</a:t>
            </a:r>
          </a:p>
          <a:p>
            <a:r>
              <a:rPr lang="ru-RU" dirty="0"/>
              <a:t>Разработать </a:t>
            </a:r>
            <a:r>
              <a:rPr lang="en-US" dirty="0"/>
              <a:t>Web</a:t>
            </a:r>
            <a:r>
              <a:rPr lang="ru-RU" dirty="0"/>
              <a:t>-приложение и программное средство на платформе </a:t>
            </a:r>
            <a:r>
              <a:rPr lang="en-US" dirty="0"/>
              <a:t>Android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134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269</Words>
  <Application>Microsoft Office PowerPoint</Application>
  <PresentationFormat>Экран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Городская</vt:lpstr>
      <vt:lpstr>C:\Users\Дмитрий\OneDrive\Мои документы\ВО\3 курс\ТРиСПО\Курсовой проект\TaskManager.mdl\90%0,0x4111,2482#UCDGRM:\39C9260C00D6\39C9261001B7</vt:lpstr>
      <vt:lpstr>Разработка системы учета выданных заданий</vt:lpstr>
      <vt:lpstr>Предметная область</vt:lpstr>
      <vt:lpstr>Перечень функциональных возможностей</vt:lpstr>
      <vt:lpstr>Модель программного обеспечения </vt:lpstr>
      <vt:lpstr>Демонстрация функциональных возможностей </vt:lpstr>
      <vt:lpstr>Выводы о проделанной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учета выданных заданий</dc:title>
  <dc:creator>Дмитрий Бабанин</dc:creator>
  <cp:lastModifiedBy>Дмитрий Бабанин</cp:lastModifiedBy>
  <cp:revision>2</cp:revision>
  <dcterms:created xsi:type="dcterms:W3CDTF">2018-05-04T23:11:30Z</dcterms:created>
  <dcterms:modified xsi:type="dcterms:W3CDTF">2018-05-04T23:29:13Z</dcterms:modified>
</cp:coreProperties>
</file>