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531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4ED8258-9C70-46DE-AFAC-AFB2ADD759C5}" type="datetimeFigureOut">
              <a:rPr lang="ru-RU" smtClean="0"/>
              <a:t>07.12.2017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1FAF2E0-7C5F-4C7F-87D2-BFF36E653E4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ED8258-9C70-46DE-AFAC-AFB2ADD759C5}" type="datetimeFigureOut">
              <a:rPr lang="ru-RU" smtClean="0"/>
              <a:t>07.12.2017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FAF2E0-7C5F-4C7F-87D2-BFF36E653E4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ED8258-9C70-46DE-AFAC-AFB2ADD759C5}" type="datetimeFigureOut">
              <a:rPr lang="ru-RU" smtClean="0"/>
              <a:t>07.12.2017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FAF2E0-7C5F-4C7F-87D2-BFF36E653E4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ED8258-9C70-46DE-AFAC-AFB2ADD759C5}" type="datetimeFigureOut">
              <a:rPr lang="ru-RU" smtClean="0"/>
              <a:t>07.12.2017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FAF2E0-7C5F-4C7F-87D2-BFF36E653E4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ED8258-9C70-46DE-AFAC-AFB2ADD759C5}" type="datetimeFigureOut">
              <a:rPr lang="ru-RU" smtClean="0"/>
              <a:t>07.12.2017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FAF2E0-7C5F-4C7F-87D2-BFF36E653E4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ED8258-9C70-46DE-AFAC-AFB2ADD759C5}" type="datetimeFigureOut">
              <a:rPr lang="ru-RU" smtClean="0"/>
              <a:t>07.12.2017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FAF2E0-7C5F-4C7F-87D2-BFF36E653E42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ED8258-9C70-46DE-AFAC-AFB2ADD759C5}" type="datetimeFigureOut">
              <a:rPr lang="ru-RU" smtClean="0"/>
              <a:t>07.12.2017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FAF2E0-7C5F-4C7F-87D2-BFF36E653E42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ED8258-9C70-46DE-AFAC-AFB2ADD759C5}" type="datetimeFigureOut">
              <a:rPr lang="ru-RU" smtClean="0"/>
              <a:t>07.12.2017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FAF2E0-7C5F-4C7F-87D2-BFF36E653E42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ED8258-9C70-46DE-AFAC-AFB2ADD759C5}" type="datetimeFigureOut">
              <a:rPr lang="ru-RU" smtClean="0"/>
              <a:t>07.12.2017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FAF2E0-7C5F-4C7F-87D2-BFF36E653E4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4ED8258-9C70-46DE-AFAC-AFB2ADD759C5}" type="datetimeFigureOut">
              <a:rPr lang="ru-RU" smtClean="0"/>
              <a:t>07.12.2017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FAF2E0-7C5F-4C7F-87D2-BFF36E653E42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4ED8258-9C70-46DE-AFAC-AFB2ADD759C5}" type="datetimeFigureOut">
              <a:rPr lang="ru-RU" smtClean="0"/>
              <a:t>07.12.2017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1FAF2E0-7C5F-4C7F-87D2-BFF36E653E42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4ED8258-9C70-46DE-AFAC-AFB2ADD759C5}" type="datetimeFigureOut">
              <a:rPr lang="ru-RU" smtClean="0"/>
              <a:t>07.12.2017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1FAF2E0-7C5F-4C7F-87D2-BFF36E653E42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Разработка системы учета выданных заданий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Разработал студент гр. СП641 Д. С. Бабанин</a:t>
            </a:r>
          </a:p>
          <a:p>
            <a:r>
              <a:rPr lang="ru-RU" sz="2000" dirty="0" smtClean="0"/>
              <a:t>Руководитель проекта </a:t>
            </a:r>
            <a:r>
              <a:rPr lang="ru-RU" sz="2000" dirty="0"/>
              <a:t>Т. Л. </a:t>
            </a:r>
            <a:r>
              <a:rPr lang="ru-RU" sz="2000" dirty="0" err="1"/>
              <a:t>Труханович</a:t>
            </a:r>
            <a:endParaRPr lang="ru-R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302747" y="188640"/>
            <a:ext cx="66752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/>
              <a:t>Министерство связи и информатизации Республики Беларусь</a:t>
            </a:r>
          </a:p>
          <a:p>
            <a:pPr algn="ctr"/>
            <a:r>
              <a:rPr lang="ru-RU" sz="1600" dirty="0"/>
              <a:t>Учреждение образования</a:t>
            </a:r>
          </a:p>
          <a:p>
            <a:pPr algn="ctr"/>
            <a:r>
              <a:rPr lang="ru-RU" sz="1600" dirty="0"/>
              <a:t>БЕЛОРУССКАЯ ГОСУДАРСТВЕННАЯ АКАДЕМИЯ СВЯЗИ</a:t>
            </a:r>
          </a:p>
          <a:p>
            <a:pPr algn="ctr"/>
            <a:r>
              <a:rPr lang="ru-RU" sz="1600" dirty="0"/>
              <a:t>Факультет электросвязи</a:t>
            </a:r>
          </a:p>
          <a:p>
            <a:pPr algn="ctr"/>
            <a:r>
              <a:rPr lang="ru-RU" sz="1600" dirty="0"/>
              <a:t>Кафедра программного обеспечения сетей </a:t>
            </a:r>
            <a:r>
              <a:rPr lang="ru-RU" sz="1600" dirty="0" smtClean="0"/>
              <a:t>телекоммуникаций</a:t>
            </a:r>
            <a:endParaRPr lang="ru-RU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930870" y="6402814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Минск 2017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45048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12776"/>
            <a:ext cx="4320481" cy="3789896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Демонстрация функциональных возможностей 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412776"/>
            <a:ext cx="4392488" cy="308280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4653136"/>
            <a:ext cx="4392488" cy="168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39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109538" indent="338138">
              <a:buNone/>
            </a:pPr>
            <a:r>
              <a:rPr lang="ru-RU" sz="2900" dirty="0"/>
              <a:t>Назначение программы заключается в том, чтобы упростить координацию работу предприятия, ускорить проверку выполнения требований к сотрудникам предприятия, улучает оперативность работы предприятия, уменьшает количество ошибок при работе над проектами в предприятии, упрощение распределения нагрузки на сотрудников, помогает узнать, над чем работал тот или иной сотрудник на протяжении всего времени работы на предприятии.</a:t>
            </a:r>
          </a:p>
          <a:p>
            <a:pPr marL="109538" indent="338138">
              <a:buNone/>
            </a:pPr>
            <a:r>
              <a:rPr lang="ru-RU" sz="2900" dirty="0"/>
              <a:t>Программа может эксплуатироваться в любой компании и даже для обычного человека, который хочет отрегулировать свои действия на протяжении большого количество времени.</a:t>
            </a:r>
          </a:p>
          <a:p>
            <a:pPr marL="109538" indent="338138">
              <a:buNone/>
            </a:pPr>
            <a:r>
              <a:rPr lang="ru-RU" sz="2900" dirty="0"/>
              <a:t>Важно особенностью использования программы на предприятии это экономия времени.</a:t>
            </a:r>
          </a:p>
          <a:p>
            <a:pPr marL="109538" indent="338138">
              <a:buNone/>
            </a:pPr>
            <a:r>
              <a:rPr lang="ru-RU" sz="2900" dirty="0"/>
              <a:t>Из минусов данной программы можно выделить пару пунктов. Например, работа в данной программе приходится производить только на персональных компьютерах (ПК), вследствие чего удаленно ничего нельзя будет сделать </a:t>
            </a:r>
            <a:r>
              <a:rPr lang="en-US" sz="2900" dirty="0"/>
              <a:t>c</a:t>
            </a:r>
            <a:r>
              <a:rPr lang="ru-RU" sz="2900" dirty="0"/>
              <a:t> файлами данных сотрудников. Так же данные можно повредить, если обращаться с программой очень небрежно. Кроме того, стоит учитывать возможность взлома или повреждения программы, если ваш компьютер подхватил вирус.</a:t>
            </a:r>
          </a:p>
          <a:p>
            <a:pPr marL="109538" indent="338138">
              <a:buNone/>
            </a:pPr>
            <a:r>
              <a:rPr lang="ru-RU" sz="2900" dirty="0"/>
              <a:t>Программу можно развить следующим образом: для надежного хранения данных для программы лучше использовать существующие СУБД, для много поточного доступа разработать программу на личном сервере предприятия при этом увеличивается защита от нежелательного доступа к данным. Можно дополнительно разработать софт для защиты данных от пользователей не имеющее отношение к предприятию. Такая программа уже будет </a:t>
            </a:r>
            <a:r>
              <a:rPr lang="en-US" sz="2900" dirty="0"/>
              <a:t>web</a:t>
            </a:r>
            <a:r>
              <a:rPr lang="ru-RU" sz="2900" dirty="0"/>
              <a:t>-приложением, так как к нему будут иметь </a:t>
            </a:r>
            <a:r>
              <a:rPr lang="ru-RU" dirty="0"/>
              <a:t>доступ сотрудники предприятия которые имеют свои </a:t>
            </a:r>
            <a:r>
              <a:rPr lang="ru-RU" dirty="0" err="1"/>
              <a:t>аккаутны</a:t>
            </a:r>
            <a:r>
              <a:rPr lang="ru-RU" dirty="0"/>
              <a:t> для доступа к данным.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Выводы о проделанной работе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032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09538" indent="338138">
              <a:buNone/>
            </a:pPr>
            <a:r>
              <a:rPr lang="ru-RU" dirty="0"/>
              <a:t>В данное время очень много предприятий с большим количеством сотрудников, при этом людей которые следят за выполнением заданий сотрудниками не так уж и много, в следствии чего, в момент, когда начинается контроль выполнения заданий, очень большая нагрузка ложится на этих людей, и происходят ошибки. Для того что бы избежать всех неудобств и будет разработана программа для большого количества сотрудников и контроля выполнения заданий.</a:t>
            </a:r>
          </a:p>
          <a:p>
            <a:pPr marL="109538" indent="338138">
              <a:buNone/>
            </a:pPr>
            <a:r>
              <a:rPr lang="ru-RU" dirty="0"/>
              <a:t>Исходные данные к выполнению курсового проекта:</a:t>
            </a:r>
          </a:p>
          <a:p>
            <a:pPr marL="109538" indent="338138">
              <a:buNone/>
            </a:pPr>
            <a:r>
              <a:rPr lang="ru-RU" dirty="0"/>
              <a:t>В отделе имеются сотрудники, которым руководитель выдает задания. Каждому сотруднику руководитель может выдать одно или несколько заданий. Запись в журнале выданных заданий содержит: код проекта к которому относится задание; содержание задания, код сотрудника, которому выдано задание, дата выдачи задания, планируемая дата сдачи задания; реальная дата сдачи задания; примечание. Вывести список заданий, до истечения срока выполнения которых осталось 3 дня; просроченные задания; список заданий у заданного сотрудника.</a:t>
            </a:r>
          </a:p>
          <a:p>
            <a:pPr marL="109538" indent="338138">
              <a:buNone/>
            </a:pPr>
            <a:r>
              <a:rPr lang="ru-RU" dirty="0"/>
              <a:t>В качестве функциональных требований, стоит отметить навигацию между различными меню, сортировку, вывод, редактирование и добавление информации, а также добавление новых пользователей и редактирование профилей старых.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Предметная область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228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Авторизация системы</a:t>
            </a:r>
          </a:p>
          <a:p>
            <a:r>
              <a:rPr lang="ru-RU" dirty="0" smtClean="0"/>
              <a:t>Добавление, редактирование аккаунтов</a:t>
            </a:r>
          </a:p>
          <a:p>
            <a:r>
              <a:rPr lang="ru-RU" dirty="0" smtClean="0"/>
              <a:t>Удаление аккаунтов вместе с привязанными к ним задания, отчистка всего списка аккаунтов </a:t>
            </a:r>
            <a:r>
              <a:rPr lang="ru-RU" dirty="0"/>
              <a:t>с привязанными к ним задания</a:t>
            </a:r>
            <a:endParaRPr lang="ru-RU" dirty="0" smtClean="0"/>
          </a:p>
          <a:p>
            <a:r>
              <a:rPr lang="ru-RU" dirty="0" smtClean="0"/>
              <a:t>Вывод, сортировка по возрастанию и убыванию по всем полям аккаунта, мягкий поиск аккаунтов </a:t>
            </a:r>
            <a:r>
              <a:rPr lang="ru-RU" dirty="0"/>
              <a:t>п</a:t>
            </a:r>
            <a:r>
              <a:rPr lang="ru-RU" dirty="0" smtClean="0"/>
              <a:t>о всем полям</a:t>
            </a:r>
          </a:p>
          <a:p>
            <a:r>
              <a:rPr lang="ru-RU" dirty="0" smtClean="0"/>
              <a:t>Добавление, редактирование заданий</a:t>
            </a:r>
          </a:p>
          <a:p>
            <a:r>
              <a:rPr lang="ru-RU" dirty="0" smtClean="0"/>
              <a:t>Удаление заданий и отчистка всего списка заданий</a:t>
            </a:r>
          </a:p>
          <a:p>
            <a:r>
              <a:rPr lang="ru-RU" dirty="0" smtClean="0"/>
              <a:t>Цветной вывод списка заданий, сортировка</a:t>
            </a:r>
            <a:r>
              <a:rPr lang="ru-RU" dirty="0"/>
              <a:t> по возрастанию и убыванию по всем полям </a:t>
            </a:r>
            <a:r>
              <a:rPr lang="ru-RU" dirty="0" smtClean="0"/>
              <a:t>задания мягкий </a:t>
            </a:r>
            <a:r>
              <a:rPr lang="ru-RU" dirty="0"/>
              <a:t>поиск </a:t>
            </a:r>
            <a:r>
              <a:rPr lang="ru-RU" dirty="0" smtClean="0"/>
              <a:t>заданий по </a:t>
            </a:r>
            <a:r>
              <a:rPr lang="ru-RU" dirty="0"/>
              <a:t>всем </a:t>
            </a:r>
            <a:r>
              <a:rPr lang="ru-RU" dirty="0" smtClean="0"/>
              <a:t>полям</a:t>
            </a:r>
          </a:p>
          <a:p>
            <a:r>
              <a:rPr lang="ru-RU" dirty="0" smtClean="0"/>
              <a:t>Вывод списка просроченных заданий, список заданий конкретного пользователя, список заданий, до истечения срока сдачи которых осталось 3 дня.</a:t>
            </a:r>
            <a:endParaRPr lang="ru-RU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Перечень функциональных возможностей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407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846" y="1481138"/>
            <a:ext cx="6526307" cy="4525962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Модель программного обеспечения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389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468" y="1481138"/>
            <a:ext cx="7273063" cy="4525962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Структура разработанного программного кода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562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305292"/>
            <a:ext cx="5173980" cy="3131820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Демонстрация функциональных возможностей 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581128"/>
            <a:ext cx="3535680" cy="108966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4567538"/>
            <a:ext cx="3642360" cy="149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0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12776"/>
            <a:ext cx="3954780" cy="1082040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Демонстрация функциональных возможностей 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107" y="1400403"/>
            <a:ext cx="3868605" cy="519694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636912"/>
            <a:ext cx="3960440" cy="273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6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568732"/>
            <a:ext cx="6057900" cy="1844040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Демонстрация функциональных возможностей 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645024"/>
            <a:ext cx="5791200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47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51" y="1340768"/>
            <a:ext cx="4896544" cy="1818881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Демонстрация функциональных возможностей 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911" y="1340768"/>
            <a:ext cx="3634569" cy="388843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51" y="3279710"/>
            <a:ext cx="4930441" cy="292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37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48</TotalTime>
  <Words>595</Words>
  <Application>Microsoft Office PowerPoint</Application>
  <PresentationFormat>Экран (4:3)</PresentationFormat>
  <Paragraphs>36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Открытая</vt:lpstr>
      <vt:lpstr>Разработка системы учета выданных заданий</vt:lpstr>
      <vt:lpstr>Предметная область</vt:lpstr>
      <vt:lpstr>Перечень функциональных возможностей</vt:lpstr>
      <vt:lpstr>Модель программного обеспечения </vt:lpstr>
      <vt:lpstr>Структура разработанного программного кода </vt:lpstr>
      <vt:lpstr>Демонстрация функциональных возможностей </vt:lpstr>
      <vt:lpstr>Демонстрация функциональных возможностей </vt:lpstr>
      <vt:lpstr>Демонстрация функциональных возможностей </vt:lpstr>
      <vt:lpstr>Демонстрация функциональных возможностей </vt:lpstr>
      <vt:lpstr>Демонстрация функциональных возможностей </vt:lpstr>
      <vt:lpstr>Выводы о проделанной работе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системы учета выданных заданий</dc:title>
  <dc:creator>Дмитрий Бабанин</dc:creator>
  <cp:lastModifiedBy>Дмитрий Бабанин</cp:lastModifiedBy>
  <cp:revision>6</cp:revision>
  <dcterms:created xsi:type="dcterms:W3CDTF">2017-12-07T17:25:07Z</dcterms:created>
  <dcterms:modified xsi:type="dcterms:W3CDTF">2017-12-07T18:13:18Z</dcterms:modified>
</cp:coreProperties>
</file>