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62132-F750-4B24-9612-19C4C0F583D4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F8157E78-7755-4AD9-8219-014374DC0880}">
      <dgm:prSet phldrT="[Testo]"/>
      <dgm:spPr/>
      <dgm:t>
        <a:bodyPr/>
        <a:lstStyle/>
        <a:p>
          <a:r>
            <a:rPr lang="it-IT" dirty="0" smtClean="0"/>
            <a:t>Formulario cartaceo</a:t>
          </a:r>
          <a:endParaRPr lang="it-IT" dirty="0"/>
        </a:p>
      </dgm:t>
    </dgm:pt>
    <dgm:pt modelId="{677A4334-60A5-4179-AF56-078B6A00DF5F}" type="parTrans" cxnId="{5DB14A13-10CB-4E47-AFD4-72BA46C3BB6D}">
      <dgm:prSet/>
      <dgm:spPr/>
      <dgm:t>
        <a:bodyPr/>
        <a:lstStyle/>
        <a:p>
          <a:endParaRPr lang="it-IT"/>
        </a:p>
      </dgm:t>
    </dgm:pt>
    <dgm:pt modelId="{6178852F-1951-4336-BE8A-0AE060473FD1}" type="sibTrans" cxnId="{5DB14A13-10CB-4E47-AFD4-72BA46C3BB6D}">
      <dgm:prSet/>
      <dgm:spPr/>
      <dgm:t>
        <a:bodyPr/>
        <a:lstStyle/>
        <a:p>
          <a:endParaRPr lang="it-IT"/>
        </a:p>
      </dgm:t>
    </dgm:pt>
    <dgm:pt modelId="{7A9712BC-A43B-4DCC-B718-FEF53D88D589}">
      <dgm:prSet phldrT="[Testo]"/>
      <dgm:spPr/>
      <dgm:t>
        <a:bodyPr/>
        <a:lstStyle/>
        <a:p>
          <a:r>
            <a:rPr lang="it-IT" dirty="0" smtClean="0"/>
            <a:t>Salvataggio?</a:t>
          </a:r>
          <a:endParaRPr lang="it-IT" dirty="0"/>
        </a:p>
      </dgm:t>
    </dgm:pt>
    <dgm:pt modelId="{51F8E2F8-FB3A-4494-A377-40DEE3C69C03}" type="parTrans" cxnId="{EEB2E5AC-EBE9-489D-92CA-BF07CDA159EA}">
      <dgm:prSet/>
      <dgm:spPr/>
      <dgm:t>
        <a:bodyPr/>
        <a:lstStyle/>
        <a:p>
          <a:endParaRPr lang="it-IT"/>
        </a:p>
      </dgm:t>
    </dgm:pt>
    <dgm:pt modelId="{F64D168C-2D1A-4B63-9B1C-973A13400DCA}" type="sibTrans" cxnId="{EEB2E5AC-EBE9-489D-92CA-BF07CDA159EA}">
      <dgm:prSet/>
      <dgm:spPr/>
      <dgm:t>
        <a:bodyPr/>
        <a:lstStyle/>
        <a:p>
          <a:endParaRPr lang="it-IT"/>
        </a:p>
      </dgm:t>
    </dgm:pt>
    <dgm:pt modelId="{BF7BD071-3B2A-4009-8B48-54A6ADCA928A}" type="pres">
      <dgm:prSet presAssocID="{C2A62132-F750-4B24-9612-19C4C0F583D4}" presName="Name0" presStyleCnt="0">
        <dgm:presLayoutVars>
          <dgm:dir/>
          <dgm:resizeHandles val="exact"/>
        </dgm:presLayoutVars>
      </dgm:prSet>
      <dgm:spPr/>
    </dgm:pt>
    <dgm:pt modelId="{1A0BE717-C706-40D3-883E-FF24D42C671A}" type="pres">
      <dgm:prSet presAssocID="{F8157E78-7755-4AD9-8219-014374DC08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22A401F-94B4-4F74-AB45-D0899368537E}" type="pres">
      <dgm:prSet presAssocID="{6178852F-1951-4336-BE8A-0AE060473FD1}" presName="sibTrans" presStyleLbl="sibTrans2D1" presStyleIdx="0" presStyleCnt="1"/>
      <dgm:spPr/>
    </dgm:pt>
    <dgm:pt modelId="{6F3132C5-3B19-4C01-9640-71221F00EF1E}" type="pres">
      <dgm:prSet presAssocID="{6178852F-1951-4336-BE8A-0AE060473FD1}" presName="connectorText" presStyleLbl="sibTrans2D1" presStyleIdx="0" presStyleCnt="1"/>
      <dgm:spPr/>
    </dgm:pt>
    <dgm:pt modelId="{CD98C25B-5F2B-4B3E-B808-3B1E8A20DF80}" type="pres">
      <dgm:prSet presAssocID="{7A9712BC-A43B-4DCC-B718-FEF53D88D589}" presName="node" presStyleLbl="node1" presStyleIdx="1" presStyleCnt="2">
        <dgm:presLayoutVars>
          <dgm:bulletEnabled val="1"/>
        </dgm:presLayoutVars>
      </dgm:prSet>
      <dgm:spPr/>
    </dgm:pt>
  </dgm:ptLst>
  <dgm:cxnLst>
    <dgm:cxn modelId="{44CAA51F-A301-45B3-BD57-D5EF7245DB19}" type="presOf" srcId="{6178852F-1951-4336-BE8A-0AE060473FD1}" destId="{6F3132C5-3B19-4C01-9640-71221F00EF1E}" srcOrd="1" destOrd="0" presId="urn:microsoft.com/office/officeart/2005/8/layout/process1"/>
    <dgm:cxn modelId="{EEB2E5AC-EBE9-489D-92CA-BF07CDA159EA}" srcId="{C2A62132-F750-4B24-9612-19C4C0F583D4}" destId="{7A9712BC-A43B-4DCC-B718-FEF53D88D589}" srcOrd="1" destOrd="0" parTransId="{51F8E2F8-FB3A-4494-A377-40DEE3C69C03}" sibTransId="{F64D168C-2D1A-4B63-9B1C-973A13400DCA}"/>
    <dgm:cxn modelId="{9B9F51BB-6E0D-42AB-B7B4-F75B802C238A}" type="presOf" srcId="{7A9712BC-A43B-4DCC-B718-FEF53D88D589}" destId="{CD98C25B-5F2B-4B3E-B808-3B1E8A20DF80}" srcOrd="0" destOrd="0" presId="urn:microsoft.com/office/officeart/2005/8/layout/process1"/>
    <dgm:cxn modelId="{DD6BD596-E834-4A6B-8D37-5011A6AC85D3}" type="presOf" srcId="{6178852F-1951-4336-BE8A-0AE060473FD1}" destId="{B22A401F-94B4-4F74-AB45-D0899368537E}" srcOrd="0" destOrd="0" presId="urn:microsoft.com/office/officeart/2005/8/layout/process1"/>
    <dgm:cxn modelId="{02437E67-CCA6-42DC-9227-6AE0AA8C6B3D}" type="presOf" srcId="{C2A62132-F750-4B24-9612-19C4C0F583D4}" destId="{BF7BD071-3B2A-4009-8B48-54A6ADCA928A}" srcOrd="0" destOrd="0" presId="urn:microsoft.com/office/officeart/2005/8/layout/process1"/>
    <dgm:cxn modelId="{ED7BBEE2-ED44-4D15-84A9-FA04218757AD}" type="presOf" srcId="{F8157E78-7755-4AD9-8219-014374DC0880}" destId="{1A0BE717-C706-40D3-883E-FF24D42C671A}" srcOrd="0" destOrd="0" presId="urn:microsoft.com/office/officeart/2005/8/layout/process1"/>
    <dgm:cxn modelId="{5DB14A13-10CB-4E47-AFD4-72BA46C3BB6D}" srcId="{C2A62132-F750-4B24-9612-19C4C0F583D4}" destId="{F8157E78-7755-4AD9-8219-014374DC0880}" srcOrd="0" destOrd="0" parTransId="{677A4334-60A5-4179-AF56-078B6A00DF5F}" sibTransId="{6178852F-1951-4336-BE8A-0AE060473FD1}"/>
    <dgm:cxn modelId="{DE467FFA-1CE9-497F-BAB9-2B5C598CAA65}" type="presParOf" srcId="{BF7BD071-3B2A-4009-8B48-54A6ADCA928A}" destId="{1A0BE717-C706-40D3-883E-FF24D42C671A}" srcOrd="0" destOrd="0" presId="urn:microsoft.com/office/officeart/2005/8/layout/process1"/>
    <dgm:cxn modelId="{CE4F4D17-3278-48F6-B2DF-BE473ECCEAF5}" type="presParOf" srcId="{BF7BD071-3B2A-4009-8B48-54A6ADCA928A}" destId="{B22A401F-94B4-4F74-AB45-D0899368537E}" srcOrd="1" destOrd="0" presId="urn:microsoft.com/office/officeart/2005/8/layout/process1"/>
    <dgm:cxn modelId="{893830C3-6C02-41BE-B0D4-FC5AE6FC57D7}" type="presParOf" srcId="{B22A401F-94B4-4F74-AB45-D0899368537E}" destId="{6F3132C5-3B19-4C01-9640-71221F00EF1E}" srcOrd="0" destOrd="0" presId="urn:microsoft.com/office/officeart/2005/8/layout/process1"/>
    <dgm:cxn modelId="{5147FE4F-3556-4DF2-867F-49C8AEF9BD47}" type="presParOf" srcId="{BF7BD071-3B2A-4009-8B48-54A6ADCA928A}" destId="{CD98C25B-5F2B-4B3E-B808-3B1E8A20DF8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F8D65-2952-43E4-8CD9-B24BA8703F1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5D47150-126F-4ADD-AC10-0DFCFC788B07}">
      <dgm:prSet phldrT="[Testo]"/>
      <dgm:spPr>
        <a:blipFill dpi="0"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FORM</a:t>
          </a:r>
          <a:endParaRPr lang="it-IT" dirty="0">
            <a:solidFill>
              <a:schemeClr val="tx1"/>
            </a:solidFill>
          </a:endParaRPr>
        </a:p>
      </dgm:t>
    </dgm:pt>
    <dgm:pt modelId="{971D6DC6-3B57-45F2-BB29-489C6AED132D}" type="parTrans" cxnId="{75CCEF5F-30BC-4373-8D38-D1E1480447B9}">
      <dgm:prSet/>
      <dgm:spPr/>
      <dgm:t>
        <a:bodyPr/>
        <a:lstStyle/>
        <a:p>
          <a:endParaRPr lang="it-IT"/>
        </a:p>
      </dgm:t>
    </dgm:pt>
    <dgm:pt modelId="{EAC0E70E-B3E7-4C2C-9148-06F01C1EB57F}" type="sibTrans" cxnId="{75CCEF5F-30BC-4373-8D38-D1E1480447B9}">
      <dgm:prSet/>
      <dgm:spPr/>
      <dgm:t>
        <a:bodyPr/>
        <a:lstStyle/>
        <a:p>
          <a:endParaRPr lang="it-IT"/>
        </a:p>
      </dgm:t>
    </dgm:pt>
    <dgm:pt modelId="{BFC7C880-73D6-4820-95C5-F1A3839D5BB6}">
      <dgm:prSet phldrT="[Testo]"/>
      <dgm:spPr>
        <a:blipFill dpi="0" rotWithShape="0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it-IT" dirty="0" smtClean="0"/>
            <a:t>PHP</a:t>
          </a:r>
          <a:endParaRPr lang="it-IT" dirty="0"/>
        </a:p>
      </dgm:t>
    </dgm:pt>
    <dgm:pt modelId="{6F95E65E-F067-4B8D-AED2-57D693AE0007}" type="parTrans" cxnId="{9BBD7F66-201C-4B54-9FDE-4E18D25A3A0C}">
      <dgm:prSet/>
      <dgm:spPr/>
      <dgm:t>
        <a:bodyPr/>
        <a:lstStyle/>
        <a:p>
          <a:endParaRPr lang="it-IT"/>
        </a:p>
      </dgm:t>
    </dgm:pt>
    <dgm:pt modelId="{2B344A8B-9246-4645-8890-9AD96B255676}" type="sibTrans" cxnId="{9BBD7F66-201C-4B54-9FDE-4E18D25A3A0C}">
      <dgm:prSet/>
      <dgm:spPr/>
      <dgm:t>
        <a:bodyPr/>
        <a:lstStyle/>
        <a:p>
          <a:endParaRPr lang="it-IT"/>
        </a:p>
      </dgm:t>
    </dgm:pt>
    <dgm:pt modelId="{108DC04F-DC0D-4233-864B-F137C6E5CAE8}">
      <dgm:prSet phldrT="[Testo]"/>
      <dgm:spPr>
        <a:blipFill rotWithShape="0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CSV</a:t>
          </a:r>
          <a:endParaRPr lang="it-IT" dirty="0">
            <a:solidFill>
              <a:schemeClr val="tx1"/>
            </a:solidFill>
          </a:endParaRPr>
        </a:p>
      </dgm:t>
    </dgm:pt>
    <dgm:pt modelId="{1E9B0FB8-3F6A-4A6E-BCE5-0931255C1478}" type="parTrans" cxnId="{072EE006-F280-4D1F-A0C0-13CDB266C962}">
      <dgm:prSet/>
      <dgm:spPr/>
      <dgm:t>
        <a:bodyPr/>
        <a:lstStyle/>
        <a:p>
          <a:endParaRPr lang="it-IT"/>
        </a:p>
      </dgm:t>
    </dgm:pt>
    <dgm:pt modelId="{857F5BF2-A6EC-4826-85EE-FADB43A02D37}" type="sibTrans" cxnId="{072EE006-F280-4D1F-A0C0-13CDB266C962}">
      <dgm:prSet/>
      <dgm:spPr/>
      <dgm:t>
        <a:bodyPr/>
        <a:lstStyle/>
        <a:p>
          <a:endParaRPr lang="it-IT"/>
        </a:p>
      </dgm:t>
    </dgm:pt>
    <dgm:pt modelId="{3D671801-AD52-4F0A-BEF9-B6C631A2C2EC}" type="pres">
      <dgm:prSet presAssocID="{A32F8D65-2952-43E4-8CD9-B24BA8703F13}" presName="Name0" presStyleCnt="0">
        <dgm:presLayoutVars>
          <dgm:dir/>
          <dgm:resizeHandles val="exact"/>
        </dgm:presLayoutVars>
      </dgm:prSet>
      <dgm:spPr/>
    </dgm:pt>
    <dgm:pt modelId="{C46E2FE5-1E8F-4574-8FD4-DF1541E1260F}" type="pres">
      <dgm:prSet presAssocID="{65D47150-126F-4ADD-AC10-0DFCFC788B07}" presName="parTxOnly" presStyleLbl="node1" presStyleIdx="0" presStyleCnt="3" custScaleY="13327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4DD341-3C2D-4744-97FC-77490177C7C9}" type="pres">
      <dgm:prSet presAssocID="{EAC0E70E-B3E7-4C2C-9148-06F01C1EB57F}" presName="parSpace" presStyleCnt="0"/>
      <dgm:spPr/>
    </dgm:pt>
    <dgm:pt modelId="{70DDB589-5AF7-456D-A522-B2B4B0C9F31A}" type="pres">
      <dgm:prSet presAssocID="{BFC7C880-73D6-4820-95C5-F1A3839D5BB6}" presName="parTxOnly" presStyleLbl="node1" presStyleIdx="1" presStyleCnt="3" custScaleY="133277">
        <dgm:presLayoutVars>
          <dgm:bulletEnabled val="1"/>
        </dgm:presLayoutVars>
      </dgm:prSet>
      <dgm:spPr/>
    </dgm:pt>
    <dgm:pt modelId="{DDA3F829-FF79-4415-BCD6-5D8AFC747040}" type="pres">
      <dgm:prSet presAssocID="{2B344A8B-9246-4645-8890-9AD96B255676}" presName="parSpace" presStyleCnt="0"/>
      <dgm:spPr/>
    </dgm:pt>
    <dgm:pt modelId="{D1E8AFE1-96B6-4BE5-B556-113F681D7AF4}" type="pres">
      <dgm:prSet presAssocID="{108DC04F-DC0D-4233-864B-F137C6E5CAE8}" presName="parTxOnly" presStyleLbl="node1" presStyleIdx="2" presStyleCnt="3" custScaleY="133277">
        <dgm:presLayoutVars>
          <dgm:bulletEnabled val="1"/>
        </dgm:presLayoutVars>
      </dgm:prSet>
      <dgm:spPr/>
    </dgm:pt>
  </dgm:ptLst>
  <dgm:cxnLst>
    <dgm:cxn modelId="{072EE006-F280-4D1F-A0C0-13CDB266C962}" srcId="{A32F8D65-2952-43E4-8CD9-B24BA8703F13}" destId="{108DC04F-DC0D-4233-864B-F137C6E5CAE8}" srcOrd="2" destOrd="0" parTransId="{1E9B0FB8-3F6A-4A6E-BCE5-0931255C1478}" sibTransId="{857F5BF2-A6EC-4826-85EE-FADB43A02D37}"/>
    <dgm:cxn modelId="{A5C27AD0-87E8-4317-9D29-501FCB548FBE}" type="presOf" srcId="{BFC7C880-73D6-4820-95C5-F1A3839D5BB6}" destId="{70DDB589-5AF7-456D-A522-B2B4B0C9F31A}" srcOrd="0" destOrd="0" presId="urn:microsoft.com/office/officeart/2005/8/layout/hChevron3"/>
    <dgm:cxn modelId="{B4C84325-F961-4CC5-AD11-5F1630FA159B}" type="presOf" srcId="{A32F8D65-2952-43E4-8CD9-B24BA8703F13}" destId="{3D671801-AD52-4F0A-BEF9-B6C631A2C2EC}" srcOrd="0" destOrd="0" presId="urn:microsoft.com/office/officeart/2005/8/layout/hChevron3"/>
    <dgm:cxn modelId="{1EE74EE9-07DB-400A-A309-3A4B8A82B8C1}" type="presOf" srcId="{108DC04F-DC0D-4233-864B-F137C6E5CAE8}" destId="{D1E8AFE1-96B6-4BE5-B556-113F681D7AF4}" srcOrd="0" destOrd="0" presId="urn:microsoft.com/office/officeart/2005/8/layout/hChevron3"/>
    <dgm:cxn modelId="{9BBD7F66-201C-4B54-9FDE-4E18D25A3A0C}" srcId="{A32F8D65-2952-43E4-8CD9-B24BA8703F13}" destId="{BFC7C880-73D6-4820-95C5-F1A3839D5BB6}" srcOrd="1" destOrd="0" parTransId="{6F95E65E-F067-4B8D-AED2-57D693AE0007}" sibTransId="{2B344A8B-9246-4645-8890-9AD96B255676}"/>
    <dgm:cxn modelId="{75CCEF5F-30BC-4373-8D38-D1E1480447B9}" srcId="{A32F8D65-2952-43E4-8CD9-B24BA8703F13}" destId="{65D47150-126F-4ADD-AC10-0DFCFC788B07}" srcOrd="0" destOrd="0" parTransId="{971D6DC6-3B57-45F2-BB29-489C6AED132D}" sibTransId="{EAC0E70E-B3E7-4C2C-9148-06F01C1EB57F}"/>
    <dgm:cxn modelId="{9F15CA88-083E-45AE-B553-9B8856DB53CA}" type="presOf" srcId="{65D47150-126F-4ADD-AC10-0DFCFC788B07}" destId="{C46E2FE5-1E8F-4574-8FD4-DF1541E1260F}" srcOrd="0" destOrd="0" presId="urn:microsoft.com/office/officeart/2005/8/layout/hChevron3"/>
    <dgm:cxn modelId="{69CC2178-07A2-4167-AAD1-354C3EEE2E9E}" type="presParOf" srcId="{3D671801-AD52-4F0A-BEF9-B6C631A2C2EC}" destId="{C46E2FE5-1E8F-4574-8FD4-DF1541E1260F}" srcOrd="0" destOrd="0" presId="urn:microsoft.com/office/officeart/2005/8/layout/hChevron3"/>
    <dgm:cxn modelId="{A6ACD747-AEF3-4744-9E64-07AC865980EA}" type="presParOf" srcId="{3D671801-AD52-4F0A-BEF9-B6C631A2C2EC}" destId="{CF4DD341-3C2D-4744-97FC-77490177C7C9}" srcOrd="1" destOrd="0" presId="urn:microsoft.com/office/officeart/2005/8/layout/hChevron3"/>
    <dgm:cxn modelId="{F6819B6D-55E7-4BB3-8605-7ED302D16956}" type="presParOf" srcId="{3D671801-AD52-4F0A-BEF9-B6C631A2C2EC}" destId="{70DDB589-5AF7-456D-A522-B2B4B0C9F31A}" srcOrd="2" destOrd="0" presId="urn:microsoft.com/office/officeart/2005/8/layout/hChevron3"/>
    <dgm:cxn modelId="{798A72E0-6C7F-410B-A380-FFF1074DD0CE}" type="presParOf" srcId="{3D671801-AD52-4F0A-BEF9-B6C631A2C2EC}" destId="{DDA3F829-FF79-4415-BCD6-5D8AFC747040}" srcOrd="3" destOrd="0" presId="urn:microsoft.com/office/officeart/2005/8/layout/hChevron3"/>
    <dgm:cxn modelId="{14878CBA-FBA3-432A-B275-C6679E962681}" type="presParOf" srcId="{3D671801-AD52-4F0A-BEF9-B6C631A2C2EC}" destId="{D1E8AFE1-96B6-4BE5-B556-113F681D7A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BE717-C706-40D3-883E-FF24D42C671A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800" kern="1200" dirty="0" smtClean="0"/>
            <a:t>Formulario cartaceo</a:t>
          </a:r>
          <a:endParaRPr lang="it-IT" sz="5800" kern="1200" dirty="0"/>
        </a:p>
      </dsp:txBody>
      <dsp:txXfrm>
        <a:off x="79021" y="938700"/>
        <a:ext cx="4225852" cy="2473937"/>
      </dsp:txXfrm>
    </dsp:sp>
    <dsp:sp modelId="{B22A401F-94B4-4F74-AB45-D0899368537E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600" kern="1200"/>
        </a:p>
      </dsp:txBody>
      <dsp:txXfrm>
        <a:off x="4819821" y="1849812"/>
        <a:ext cx="649961" cy="651713"/>
      </dsp:txXfrm>
    </dsp:sp>
    <dsp:sp modelId="{CD98C25B-5F2B-4B3E-B808-3B1E8A20DF80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800" kern="1200" dirty="0" smtClean="0"/>
            <a:t>Salvataggio?</a:t>
          </a:r>
          <a:endParaRPr lang="it-IT" sz="5800" kern="1200" dirty="0"/>
        </a:p>
      </dsp:txBody>
      <dsp:txXfrm>
        <a:off x="6210725" y="938700"/>
        <a:ext cx="4225852" cy="247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E2FE5-1E8F-4574-8FD4-DF1541E1260F}">
      <dsp:nvSpPr>
        <dsp:cNvPr id="0" name=""/>
        <dsp:cNvSpPr/>
      </dsp:nvSpPr>
      <dsp:spPr>
        <a:xfrm>
          <a:off x="4621" y="1098549"/>
          <a:ext cx="4040906" cy="2154239"/>
        </a:xfrm>
        <a:prstGeom prst="homePlate">
          <a:avLst/>
        </a:prstGeom>
        <a:blipFill dpi="0"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0" tIns="173355" rIns="86678" bIns="17335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dirty="0" smtClean="0">
              <a:solidFill>
                <a:schemeClr val="tx1"/>
              </a:solidFill>
            </a:rPr>
            <a:t>FORM</a:t>
          </a:r>
          <a:endParaRPr lang="it-IT" sz="6500" kern="1200" dirty="0">
            <a:solidFill>
              <a:schemeClr val="tx1"/>
            </a:solidFill>
          </a:endParaRPr>
        </a:p>
      </dsp:txBody>
      <dsp:txXfrm>
        <a:off x="4621" y="1098549"/>
        <a:ext cx="3502346" cy="2154239"/>
      </dsp:txXfrm>
    </dsp:sp>
    <dsp:sp modelId="{70DDB589-5AF7-456D-A522-B2B4B0C9F31A}">
      <dsp:nvSpPr>
        <dsp:cNvPr id="0" name=""/>
        <dsp:cNvSpPr/>
      </dsp:nvSpPr>
      <dsp:spPr>
        <a:xfrm>
          <a:off x="3237346" y="1098549"/>
          <a:ext cx="4040906" cy="2154239"/>
        </a:xfrm>
        <a:prstGeom prst="chevron">
          <a:avLst/>
        </a:prstGeom>
        <a:blipFill dpi="0" rotWithShape="0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dirty="0" smtClean="0"/>
            <a:t>PHP</a:t>
          </a:r>
          <a:endParaRPr lang="it-IT" sz="6500" kern="1200" dirty="0"/>
        </a:p>
      </dsp:txBody>
      <dsp:txXfrm>
        <a:off x="4314466" y="1098549"/>
        <a:ext cx="1886667" cy="2154239"/>
      </dsp:txXfrm>
    </dsp:sp>
    <dsp:sp modelId="{D1E8AFE1-96B6-4BE5-B556-113F681D7AF4}">
      <dsp:nvSpPr>
        <dsp:cNvPr id="0" name=""/>
        <dsp:cNvSpPr/>
      </dsp:nvSpPr>
      <dsp:spPr>
        <a:xfrm>
          <a:off x="6470072" y="1098549"/>
          <a:ext cx="4040906" cy="2154239"/>
        </a:xfrm>
        <a:prstGeom prst="chevron">
          <a:avLst/>
        </a:prstGeom>
        <a:blipFill rotWithShape="0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dirty="0" smtClean="0">
              <a:solidFill>
                <a:schemeClr val="tx1"/>
              </a:solidFill>
            </a:rPr>
            <a:t>CSV</a:t>
          </a:r>
          <a:endParaRPr lang="it-IT" sz="6500" kern="1200" dirty="0">
            <a:solidFill>
              <a:schemeClr val="tx1"/>
            </a:solidFill>
          </a:endParaRPr>
        </a:p>
      </dsp:txBody>
      <dsp:txXfrm>
        <a:off x="7547192" y="1098549"/>
        <a:ext cx="1886667" cy="2154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4FE3-D757-431E-9073-CFB298A3E18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D72A-ADEE-4DFF-A31F-FB38C7A4F0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PRESENTAZIONE</a:t>
            </a:r>
            <a:b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PROGETTO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Elia Manassero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DINAMICITÀ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Studente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Lavoratore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2671" t="7049" r="22671" b="22581"/>
          <a:stretch/>
        </p:blipFill>
        <p:spPr>
          <a:xfrm>
            <a:off x="6258697" y="2503905"/>
            <a:ext cx="5010194" cy="36282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777" t="17794" r="23721" b="12207"/>
          <a:stretch/>
        </p:blipFill>
        <p:spPr>
          <a:xfrm>
            <a:off x="950608" y="2503905"/>
            <a:ext cx="4936146" cy="3632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1089138" y="5704114"/>
            <a:ext cx="4659085" cy="428073"/>
          </a:xfrm>
          <a:prstGeom prst="rect">
            <a:avLst/>
          </a:prstGeom>
          <a:solidFill>
            <a:srgbClr val="F6F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SVILUPPI FUTTURI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Consulto dati online</a:t>
            </a:r>
          </a:p>
          <a:p>
            <a:endParaRPr lang="it-CH" dirty="0"/>
          </a:p>
          <a:p>
            <a:r>
              <a:rPr lang="it-CH" dirty="0" smtClean="0"/>
              <a:t>Statistiche</a:t>
            </a:r>
          </a:p>
          <a:p>
            <a:endParaRPr lang="it-CH" dirty="0"/>
          </a:p>
          <a:p>
            <a:r>
              <a:rPr lang="it-CH" dirty="0" smtClean="0"/>
              <a:t>Miglioria dello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Grazie per l’attenzione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PROBLEMA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51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REQUISITI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Intuitivo</a:t>
            </a:r>
            <a:endParaRPr lang="en-US" dirty="0" smtClean="0"/>
          </a:p>
          <a:p>
            <a:endParaRPr lang="it-CH" dirty="0" smtClean="0"/>
          </a:p>
          <a:p>
            <a:r>
              <a:rPr lang="it-CH" dirty="0" smtClean="0"/>
              <a:t>Online</a:t>
            </a:r>
            <a:endParaRPr lang="it-CH" dirty="0"/>
          </a:p>
          <a:p>
            <a:endParaRPr lang="it-CH" dirty="0" smtClean="0"/>
          </a:p>
          <a:p>
            <a:r>
              <a:rPr lang="it-CH" dirty="0" smtClean="0"/>
              <a:t>Controlli</a:t>
            </a:r>
          </a:p>
          <a:p>
            <a:endParaRPr lang="it-CH" dirty="0" smtClean="0"/>
          </a:p>
          <a:p>
            <a:r>
              <a:rPr lang="it-CH" dirty="0" smtClean="0"/>
              <a:t>File CSV</a:t>
            </a:r>
          </a:p>
        </p:txBody>
      </p:sp>
    </p:spTree>
    <p:extLst>
      <p:ext uri="{BB962C8B-B14F-4D97-AF65-F5344CB8AC3E}">
        <p14:creationId xmlns:p14="http://schemas.microsoft.com/office/powerpoint/2010/main" val="19756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PIANIFICAZIONE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69" y="1825625"/>
            <a:ext cx="8585861" cy="4351338"/>
          </a:xfrm>
        </p:spPr>
      </p:pic>
    </p:spTree>
    <p:extLst>
      <p:ext uri="{BB962C8B-B14F-4D97-AF65-F5344CB8AC3E}">
        <p14:creationId xmlns:p14="http://schemas.microsoft.com/office/powerpoint/2010/main" val="7478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STILE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210490" y="1690689"/>
            <a:ext cx="9492344" cy="435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1210492" y="1694558"/>
            <a:ext cx="9492342" cy="796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Dati visitatori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6245421" y="4521707"/>
            <a:ext cx="2117558" cy="368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6245421" y="5283801"/>
            <a:ext cx="2117558" cy="368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>
            <a:off x="6245421" y="2997519"/>
            <a:ext cx="2117558" cy="368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6245421" y="3759613"/>
            <a:ext cx="2117558" cy="368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3630558" y="4521707"/>
            <a:ext cx="2117558" cy="368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Via:</a:t>
            </a:r>
            <a:endParaRPr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3630558" y="5283801"/>
            <a:ext cx="2117558" cy="368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Città: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3630558" y="2997519"/>
            <a:ext cx="2117558" cy="368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Nome: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3630558" y="3759613"/>
            <a:ext cx="2117558" cy="368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Cognome: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STILE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11055" r="1093" b="4924"/>
          <a:stretch/>
        </p:blipFill>
        <p:spPr>
          <a:xfrm>
            <a:off x="1275485" y="1690688"/>
            <a:ext cx="9641029" cy="460683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0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CONTROLLI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89" t="40300" r="27372" b="44089"/>
          <a:stretch/>
        </p:blipFill>
        <p:spPr>
          <a:xfrm>
            <a:off x="2548930" y="4425179"/>
            <a:ext cx="7094139" cy="15675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8499" t="44075" r="8751" b="38444"/>
          <a:stretch/>
        </p:blipFill>
        <p:spPr>
          <a:xfrm>
            <a:off x="969818" y="1734802"/>
            <a:ext cx="10252364" cy="13857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Freccia in giù 7"/>
          <p:cNvSpPr/>
          <p:nvPr/>
        </p:nvSpPr>
        <p:spPr>
          <a:xfrm>
            <a:off x="5477690" y="3186786"/>
            <a:ext cx="1236617" cy="1172181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SALVATAGGIO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101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2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6E2FE5-1E8F-4574-8FD4-DF1541E12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46E2FE5-1E8F-4574-8FD4-DF1541E12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46E2FE5-1E8F-4574-8FD4-DF1541E12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DDB589-5AF7-456D-A522-B2B4B0C9F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70DDB589-5AF7-456D-A522-B2B4B0C9F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70DDB589-5AF7-456D-A522-B2B4B0C9F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8AFE1-96B6-4BE5-B556-113F681D7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D1E8AFE1-96B6-4BE5-B556-113F681D7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D1E8AFE1-96B6-4BE5-B556-113F681D7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>
                <a:solidFill>
                  <a:schemeClr val="accent6">
                    <a:lumMod val="75000"/>
                  </a:schemeClr>
                </a:solidFill>
              </a:rPr>
              <a:t>DINAMICITÀ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Maggiorenne</a:t>
            </a:r>
            <a:endParaRPr lang="en-US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931" r="11931"/>
          <a:stretch/>
        </p:blipFill>
        <p:spPr>
          <a:xfrm>
            <a:off x="924242" y="2503905"/>
            <a:ext cx="4988878" cy="368575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Minorenne</a:t>
            </a:r>
            <a:endParaRPr lang="en-US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0742" r="10742"/>
          <a:stretch/>
        </p:blipFill>
        <p:spPr>
          <a:xfrm>
            <a:off x="6192222" y="2505075"/>
            <a:ext cx="5143144" cy="36845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61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PROGETTO 1</vt:lpstr>
      <vt:lpstr>PROBLEMA</vt:lpstr>
      <vt:lpstr>REQUISITI</vt:lpstr>
      <vt:lpstr>PIANIFICAZIONE</vt:lpstr>
      <vt:lpstr>STILE</vt:lpstr>
      <vt:lpstr>STILE</vt:lpstr>
      <vt:lpstr>CONTROLLI</vt:lpstr>
      <vt:lpstr>SALVATAGGIO</vt:lpstr>
      <vt:lpstr>DINAMICITÀ</vt:lpstr>
      <vt:lpstr>DINAMICITÀ</vt:lpstr>
      <vt:lpstr>SVILUPPI FUTTURI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PPRESENTAZIONE PROGETTO 1</dc:title>
  <dc:creator>Elia Manassero</dc:creator>
  <cp:lastModifiedBy>Elia Manassero</cp:lastModifiedBy>
  <cp:revision>16</cp:revision>
  <dcterms:created xsi:type="dcterms:W3CDTF">2017-10-27T11:34:58Z</dcterms:created>
  <dcterms:modified xsi:type="dcterms:W3CDTF">2017-10-27T14:20:42Z</dcterms:modified>
</cp:coreProperties>
</file>