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7639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2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0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2385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95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1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3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07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49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213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Wall vertical </a:t>
            </a:r>
            <a:r>
              <a:rPr lang="fr-CH" dirty="0" err="1" smtClean="0"/>
              <a:t>plotter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399825" y="6205931"/>
            <a:ext cx="7391834" cy="1086237"/>
          </a:xfrm>
        </p:spPr>
        <p:txBody>
          <a:bodyPr/>
          <a:lstStyle/>
          <a:p>
            <a:r>
              <a:rPr lang="fr-CH" dirty="0" smtClean="0"/>
              <a:t>Alessandro </a:t>
            </a:r>
            <a:r>
              <a:rPr lang="fr-CH" dirty="0" err="1" smtClean="0"/>
              <a:t>Colugnat</a:t>
            </a:r>
            <a:r>
              <a:rPr lang="fr-CH" dirty="0" smtClean="0"/>
              <a:t>, Elia </a:t>
            </a:r>
            <a:r>
              <a:rPr lang="fr-CH" dirty="0" err="1" smtClean="0"/>
              <a:t>Manassero</a:t>
            </a:r>
            <a:r>
              <a:rPr lang="fr-CH" dirty="0" smtClean="0"/>
              <a:t>, </a:t>
            </a:r>
            <a:r>
              <a:rPr lang="it-CH" dirty="0"/>
              <a:t>Gabriel </a:t>
            </a:r>
            <a:r>
              <a:rPr lang="it-CH" dirty="0" err="1"/>
              <a:t>Mendonça</a:t>
            </a:r>
            <a:endParaRPr lang="it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16" y="946484"/>
            <a:ext cx="10303715" cy="469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22" y="411869"/>
            <a:ext cx="8177463" cy="60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592" y="1406691"/>
            <a:ext cx="8074945" cy="38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284" y="479973"/>
            <a:ext cx="7206916" cy="55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Struttura</a:t>
            </a:r>
            <a:r>
              <a:rPr lang="fr-CH" dirty="0" smtClean="0"/>
              <a:t> </a:t>
            </a:r>
            <a:r>
              <a:rPr lang="fr-CH" dirty="0" err="1" smtClean="0"/>
              <a:t>del</a:t>
            </a:r>
            <a:r>
              <a:rPr lang="fr-CH" dirty="0" smtClean="0"/>
              <a:t> </a:t>
            </a:r>
            <a:r>
              <a:rPr lang="fr-CH" dirty="0" err="1" smtClean="0"/>
              <a:t>codice</a:t>
            </a:r>
            <a:r>
              <a:rPr lang="fr-CH" dirty="0" smtClean="0"/>
              <a:t> per i </a:t>
            </a:r>
            <a:r>
              <a:rPr lang="fr-CH" dirty="0" err="1" smtClean="0"/>
              <a:t>motori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654" y="2021306"/>
            <a:ext cx="6043092" cy="436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23474" y="2979820"/>
            <a:ext cx="9601200" cy="1485900"/>
          </a:xfrm>
        </p:spPr>
        <p:txBody>
          <a:bodyPr/>
          <a:lstStyle/>
          <a:p>
            <a:r>
              <a:rPr lang="fr-CH" dirty="0" smtClean="0"/>
              <a:t>Test</a:t>
            </a:r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682538" y="1122218"/>
            <a:ext cx="7805651" cy="458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spcBef>
                <a:spcPts val="8400"/>
              </a:spcBef>
              <a:buFont typeface="Arial" panose="020B0604020202020204" pitchFamily="34" charset="0"/>
              <a:buChar char="•"/>
            </a:pPr>
            <a:r>
              <a:rPr lang="fr-CH" dirty="0" err="1" smtClean="0"/>
              <a:t>Motori</a:t>
            </a:r>
            <a:endParaRPr lang="fr-CH" dirty="0" smtClean="0"/>
          </a:p>
          <a:p>
            <a:pPr marL="285750" indent="-285750">
              <a:lnSpc>
                <a:spcPct val="300000"/>
              </a:lnSpc>
              <a:spcBef>
                <a:spcPts val="8400"/>
              </a:spcBef>
              <a:buFont typeface="Arial" panose="020B0604020202020204" pitchFamily="34" charset="0"/>
              <a:buChar char="•"/>
            </a:pPr>
            <a:r>
              <a:rPr lang="fr-CH" dirty="0" err="1" smtClean="0"/>
              <a:t>Servo</a:t>
            </a:r>
            <a:r>
              <a:rPr lang="fr-CH" dirty="0" smtClean="0"/>
              <a:t> </a:t>
            </a:r>
            <a:r>
              <a:rPr lang="fr-CH" dirty="0" err="1" smtClean="0"/>
              <a:t>motori</a:t>
            </a:r>
            <a:endParaRPr lang="fr-CH" dirty="0" smtClean="0"/>
          </a:p>
          <a:p>
            <a:pPr marL="285750" indent="-285750">
              <a:lnSpc>
                <a:spcPct val="300000"/>
              </a:lnSpc>
              <a:spcBef>
                <a:spcPts val="8400"/>
              </a:spcBef>
              <a:buFont typeface="Arial" panose="020B0604020202020204" pitchFamily="34" charset="0"/>
              <a:buChar char="•"/>
            </a:pPr>
            <a:r>
              <a:rPr lang="fr-CH" dirty="0" err="1" smtClean="0"/>
              <a:t>Disegno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23474" y="2979821"/>
            <a:ext cx="9601200" cy="1485900"/>
          </a:xfrm>
        </p:spPr>
        <p:txBody>
          <a:bodyPr/>
          <a:lstStyle/>
          <a:p>
            <a:r>
              <a:rPr lang="fr-CH" dirty="0" err="1" smtClean="0"/>
              <a:t>Problemi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Gantt finale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10651958" cy="43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75348" y="2947737"/>
            <a:ext cx="9601200" cy="1485900"/>
          </a:xfrm>
        </p:spPr>
        <p:txBody>
          <a:bodyPr/>
          <a:lstStyle/>
          <a:p>
            <a:r>
              <a:rPr lang="fr-CH" dirty="0" err="1" smtClean="0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Spiegazione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Espoprofessioni</a:t>
            </a:r>
            <a:r>
              <a:rPr lang="fr-CH" dirty="0" smtClean="0"/>
              <a:t> 2018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83" y="1425457"/>
            <a:ext cx="4441943" cy="4441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91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Gantt </a:t>
            </a:r>
            <a:r>
              <a:rPr lang="fr-CH" dirty="0" err="1" smtClean="0"/>
              <a:t>iniziale</a:t>
            </a:r>
            <a:endParaRPr lang="en-US" dirty="0"/>
          </a:p>
        </p:txBody>
      </p:sp>
      <p:pic>
        <p:nvPicPr>
          <p:cNvPr id="1026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" t="11737" r="3223" b="12477"/>
          <a:stretch>
            <a:fillRect/>
          </a:stretch>
        </p:blipFill>
        <p:spPr bwMode="auto">
          <a:xfrm>
            <a:off x="1371601" y="1798369"/>
            <a:ext cx="9828046" cy="446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2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Requisiti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431" y="994611"/>
            <a:ext cx="3627358" cy="246830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96127"/>
            <a:ext cx="4811910" cy="192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Procedura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1600" y="2081463"/>
            <a:ext cx="9601200" cy="358140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fr-CH" dirty="0" err="1" smtClean="0"/>
              <a:t>Struttura</a:t>
            </a:r>
            <a:r>
              <a:rPr lang="fr-CH" dirty="0" smtClean="0"/>
              <a:t> </a:t>
            </a:r>
            <a:r>
              <a:rPr lang="fr-CH" dirty="0" err="1" smtClean="0"/>
              <a:t>fisica</a:t>
            </a:r>
            <a:endParaRPr lang="fr-CH" dirty="0" smtClean="0"/>
          </a:p>
          <a:p>
            <a:pPr>
              <a:lnSpc>
                <a:spcPct val="300000"/>
              </a:lnSpc>
            </a:pPr>
            <a:r>
              <a:rPr lang="fr-CH" dirty="0" err="1" smtClean="0"/>
              <a:t>Struttura</a:t>
            </a:r>
            <a:r>
              <a:rPr lang="fr-CH" dirty="0" smtClean="0"/>
              <a:t> </a:t>
            </a:r>
            <a:r>
              <a:rPr lang="fr-CH" dirty="0" err="1" smtClean="0"/>
              <a:t>del</a:t>
            </a:r>
            <a:r>
              <a:rPr lang="fr-CH" dirty="0" smtClean="0"/>
              <a:t> </a:t>
            </a:r>
            <a:r>
              <a:rPr lang="fr-CH" dirty="0" err="1" smtClean="0"/>
              <a:t>codice</a:t>
            </a:r>
            <a:r>
              <a:rPr lang="fr-CH" dirty="0" smtClean="0"/>
              <a:t> per </a:t>
            </a:r>
            <a:r>
              <a:rPr lang="fr-CH" dirty="0" err="1" smtClean="0"/>
              <a:t>disegnare</a:t>
            </a:r>
            <a:endParaRPr lang="fr-CH" dirty="0" smtClean="0"/>
          </a:p>
          <a:p>
            <a:pPr>
              <a:lnSpc>
                <a:spcPct val="300000"/>
              </a:lnSpc>
            </a:pPr>
            <a:r>
              <a:rPr lang="fr-CH" dirty="0" err="1" smtClean="0"/>
              <a:t>Struttura</a:t>
            </a:r>
            <a:r>
              <a:rPr lang="fr-CH" dirty="0" smtClean="0"/>
              <a:t> </a:t>
            </a:r>
            <a:r>
              <a:rPr lang="fr-CH" dirty="0" err="1" smtClean="0"/>
              <a:t>del</a:t>
            </a:r>
            <a:r>
              <a:rPr lang="fr-CH" dirty="0" smtClean="0"/>
              <a:t> </a:t>
            </a:r>
            <a:r>
              <a:rPr lang="fr-CH" dirty="0" err="1" smtClean="0"/>
              <a:t>codice</a:t>
            </a:r>
            <a:r>
              <a:rPr lang="fr-CH" dirty="0" smtClean="0"/>
              <a:t> per i </a:t>
            </a:r>
            <a:r>
              <a:rPr lang="fr-CH" dirty="0" err="1" smtClean="0"/>
              <a:t>motori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Struttura</a:t>
            </a:r>
            <a:r>
              <a:rPr lang="fr-CH" dirty="0" smtClean="0"/>
              <a:t> </a:t>
            </a:r>
            <a:r>
              <a:rPr lang="fr-CH" dirty="0" err="1" smtClean="0"/>
              <a:t>fisica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31585" y="67698"/>
            <a:ext cx="4598259" cy="80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9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772526" cy="3517232"/>
          </a:xfrm>
        </p:spPr>
        <p:txBody>
          <a:bodyPr/>
          <a:lstStyle/>
          <a:p>
            <a:r>
              <a:rPr lang="fr-CH" dirty="0" err="1" smtClean="0"/>
              <a:t>Struttura</a:t>
            </a:r>
            <a:r>
              <a:rPr lang="fr-CH" dirty="0" smtClean="0"/>
              <a:t> </a:t>
            </a:r>
            <a:r>
              <a:rPr lang="fr-CH" dirty="0" err="1" smtClean="0"/>
              <a:t>del</a:t>
            </a:r>
            <a:r>
              <a:rPr lang="fr-CH" dirty="0" smtClean="0"/>
              <a:t> </a:t>
            </a:r>
            <a:r>
              <a:rPr lang="fr-CH" dirty="0" err="1" smtClean="0"/>
              <a:t>codice</a:t>
            </a:r>
            <a:r>
              <a:rPr lang="fr-CH" dirty="0" smtClean="0"/>
              <a:t> per </a:t>
            </a:r>
            <a:r>
              <a:rPr lang="fr-CH" dirty="0" err="1" smtClean="0"/>
              <a:t>disgnare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495" y="409873"/>
            <a:ext cx="5659856" cy="602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" y="579771"/>
            <a:ext cx="11024937" cy="71366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41" y="3002447"/>
            <a:ext cx="11024937" cy="78574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642" y="5497197"/>
            <a:ext cx="11049483" cy="6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80" y="956760"/>
            <a:ext cx="11457920" cy="48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312</TotalTime>
  <Words>53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1" baseType="lpstr">
      <vt:lpstr>Arial</vt:lpstr>
      <vt:lpstr>Franklin Gothic Book</vt:lpstr>
      <vt:lpstr>Crop</vt:lpstr>
      <vt:lpstr>Wall vertical plotter</vt:lpstr>
      <vt:lpstr>Spiegazione</vt:lpstr>
      <vt:lpstr>Gantt iniziale</vt:lpstr>
      <vt:lpstr>Requisiti</vt:lpstr>
      <vt:lpstr>Procedura</vt:lpstr>
      <vt:lpstr>Struttura fisica</vt:lpstr>
      <vt:lpstr>Struttura del codice per disgnare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Struttura del codice per i motori</vt:lpstr>
      <vt:lpstr>Test</vt:lpstr>
      <vt:lpstr>Problemi</vt:lpstr>
      <vt:lpstr>Gantt finale</vt:lpstr>
      <vt:lpstr>Conclusioni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 vertical plotter</dc:title>
  <dc:creator>Ringo Il Pistolero</dc:creator>
  <cp:lastModifiedBy>Ringo Il Pistolero</cp:lastModifiedBy>
  <cp:revision>15</cp:revision>
  <dcterms:created xsi:type="dcterms:W3CDTF">2018-01-19T09:13:44Z</dcterms:created>
  <dcterms:modified xsi:type="dcterms:W3CDTF">2018-01-19T15:10:43Z</dcterms:modified>
</cp:coreProperties>
</file>