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Wall vertical </a:t>
            </a:r>
            <a:r>
              <a:rPr lang="fr-CH" dirty="0" err="1" smtClean="0"/>
              <a:t>plotter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99825" y="6205931"/>
            <a:ext cx="7391834" cy="1086237"/>
          </a:xfrm>
        </p:spPr>
        <p:txBody>
          <a:bodyPr/>
          <a:lstStyle/>
          <a:p>
            <a:r>
              <a:rPr lang="fr-CH" dirty="0" smtClean="0"/>
              <a:t>Alessandro </a:t>
            </a:r>
            <a:r>
              <a:rPr lang="fr-CH" dirty="0" err="1" smtClean="0"/>
              <a:t>Colugnat</a:t>
            </a:r>
            <a:r>
              <a:rPr lang="fr-CH" dirty="0" smtClean="0"/>
              <a:t>, Elia </a:t>
            </a:r>
            <a:r>
              <a:rPr lang="fr-CH" dirty="0" err="1" smtClean="0"/>
              <a:t>Manassero</a:t>
            </a:r>
            <a:r>
              <a:rPr lang="fr-CH" dirty="0" smtClean="0"/>
              <a:t>, </a:t>
            </a:r>
            <a:r>
              <a:rPr lang="it-CH" dirty="0"/>
              <a:t>Gabriel </a:t>
            </a:r>
            <a:r>
              <a:rPr lang="it-CH" dirty="0" err="1"/>
              <a:t>Mendonça</a:t>
            </a:r>
            <a:endParaRPr lang="it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16" y="946484"/>
            <a:ext cx="10303715" cy="46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2" y="411869"/>
            <a:ext cx="8177463" cy="60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92" y="1406691"/>
            <a:ext cx="8074945" cy="38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84" y="479973"/>
            <a:ext cx="7206916" cy="55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i </a:t>
            </a:r>
            <a:r>
              <a:rPr lang="fr-CH" dirty="0" err="1" smtClean="0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2979820"/>
            <a:ext cx="9601200" cy="1485900"/>
          </a:xfrm>
        </p:spPr>
        <p:txBody>
          <a:bodyPr/>
          <a:lstStyle/>
          <a:p>
            <a:r>
              <a:rPr lang="fr-CH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2979821"/>
            <a:ext cx="9601200" cy="1485900"/>
          </a:xfrm>
        </p:spPr>
        <p:txBody>
          <a:bodyPr/>
          <a:lstStyle/>
          <a:p>
            <a:r>
              <a:rPr lang="fr-CH" dirty="0" err="1" smtClean="0"/>
              <a:t>Problemi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finale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75348" y="2947737"/>
            <a:ext cx="9601200" cy="1485900"/>
          </a:xfrm>
        </p:spPr>
        <p:txBody>
          <a:bodyPr/>
          <a:lstStyle/>
          <a:p>
            <a:r>
              <a:rPr lang="fr-CH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Spiegazione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Espoprofessioni</a:t>
            </a:r>
            <a:r>
              <a:rPr lang="fr-CH" dirty="0" smtClean="0"/>
              <a:t> 2018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83" y="1425457"/>
            <a:ext cx="4441943" cy="444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1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</a:t>
            </a:r>
            <a:r>
              <a:rPr lang="fr-CH" dirty="0" err="1" smtClean="0"/>
              <a:t>iniziale</a:t>
            </a:r>
            <a:endParaRPr lang="en-US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11737" r="3223" b="12477"/>
          <a:stretch>
            <a:fillRect/>
          </a:stretch>
        </p:blipFill>
        <p:spPr bwMode="auto">
          <a:xfrm>
            <a:off x="1371601" y="1798369"/>
            <a:ext cx="9828046" cy="44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Requisiti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31" y="994611"/>
            <a:ext cx="3627358" cy="24683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96127"/>
            <a:ext cx="4811910" cy="19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Procedura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081463"/>
            <a:ext cx="9601200" cy="35814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fisica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</a:t>
            </a:r>
            <a:r>
              <a:rPr lang="fr-CH" dirty="0" err="1" smtClean="0"/>
              <a:t>disegnare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i </a:t>
            </a:r>
            <a:r>
              <a:rPr lang="fr-CH" dirty="0" err="1" smtClean="0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fisica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1585" y="67698"/>
            <a:ext cx="4598259" cy="8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772526" cy="3517232"/>
          </a:xfrm>
        </p:spPr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</a:t>
            </a:r>
            <a:r>
              <a:rPr lang="fr-CH" dirty="0" err="1" smtClean="0"/>
              <a:t>disgnare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95" y="409873"/>
            <a:ext cx="5659856" cy="60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" y="579771"/>
            <a:ext cx="11024937" cy="71366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41" y="3002447"/>
            <a:ext cx="11024937" cy="7857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42" y="5497197"/>
            <a:ext cx="11049483" cy="6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80" y="956760"/>
            <a:ext cx="11457920" cy="48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55</TotalTime>
  <Words>49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Wall vertical plotter</vt:lpstr>
      <vt:lpstr>Spiegazione</vt:lpstr>
      <vt:lpstr>Gantt iniziale</vt:lpstr>
      <vt:lpstr>Requisiti</vt:lpstr>
      <vt:lpstr>Procedura</vt:lpstr>
      <vt:lpstr>Struttura fisica</vt:lpstr>
      <vt:lpstr>Struttura del codice per disgnare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Struttura del codice per i motori</vt:lpstr>
      <vt:lpstr>Test</vt:lpstr>
      <vt:lpstr>Problemi</vt:lpstr>
      <vt:lpstr>Gantt finale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Ringo Il Pistolero</cp:lastModifiedBy>
  <cp:revision>9</cp:revision>
  <dcterms:created xsi:type="dcterms:W3CDTF">2018-01-19T09:13:44Z</dcterms:created>
  <dcterms:modified xsi:type="dcterms:W3CDTF">2018-01-19T10:08:50Z</dcterms:modified>
</cp:coreProperties>
</file>