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7" r:id="rId16"/>
    <p:sldId id="275" r:id="rId17"/>
    <p:sldId id="276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AC"/>
    <a:srgbClr val="B9C4DF"/>
    <a:srgbClr val="38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SAMTSTOCK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Di Elia Manassero e Luca Rausa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8302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434" y="1270000"/>
            <a:ext cx="7818468" cy="4864916"/>
          </a:xfrm>
          <a:prstGeom prst="rect">
            <a:avLst/>
          </a:prstGeom>
          <a:ln>
            <a:solidFill>
              <a:srgbClr val="6F81AC"/>
            </a:solidFill>
          </a:ln>
        </p:spPr>
      </p:pic>
      <p:sp>
        <p:nvSpPr>
          <p:cNvPr id="3" name="Rounded Rectangle 2"/>
          <p:cNvSpPr/>
          <p:nvPr/>
        </p:nvSpPr>
        <p:spPr>
          <a:xfrm>
            <a:off x="5477691" y="1628503"/>
            <a:ext cx="1645920" cy="383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64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28" y="1270000"/>
            <a:ext cx="5929080" cy="5288690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21373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84" y="1270000"/>
            <a:ext cx="8913368" cy="4303486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90449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49" y="1270000"/>
            <a:ext cx="9102638" cy="4394867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41877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6" y="1270000"/>
            <a:ext cx="8792603" cy="4590869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0800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aggiunte</a:t>
            </a:r>
            <a:endParaRPr lang="it-C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23" y="2354750"/>
            <a:ext cx="2523751" cy="22720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4079"/>
            <a:ext cx="1953418" cy="195341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38135" y="3238239"/>
            <a:ext cx="1105988" cy="61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Right Arrow 11"/>
          <p:cNvSpPr/>
          <p:nvPr/>
        </p:nvSpPr>
        <p:spPr>
          <a:xfrm>
            <a:off x="6167874" y="3239589"/>
            <a:ext cx="1105988" cy="61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Rounded Rectangle 13"/>
          <p:cNvSpPr/>
          <p:nvPr/>
        </p:nvSpPr>
        <p:spPr>
          <a:xfrm>
            <a:off x="7369656" y="2629989"/>
            <a:ext cx="2288149" cy="1837508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800" dirty="0" smtClean="0">
                <a:solidFill>
                  <a:srgbClr val="00B050"/>
                </a:solidFill>
              </a:rPr>
              <a:t>Prodotto</a:t>
            </a:r>
          </a:p>
          <a:p>
            <a:pPr algn="ctr"/>
            <a:r>
              <a:rPr lang="it-CH" sz="2800" dirty="0" smtClean="0">
                <a:solidFill>
                  <a:srgbClr val="00B050"/>
                </a:solidFill>
              </a:rPr>
              <a:t>aggiunto!</a:t>
            </a:r>
            <a:endParaRPr lang="it-CH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3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29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consultivo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0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Funzioni aggiuntive possibili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Riconoscimento dell’oggetto tramite fotocamera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2325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Grazie per l’attenzione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94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Che cos’è?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Gestione magazzino</a:t>
            </a:r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Catalogazione prodotti</a:t>
            </a:r>
            <a:endParaRPr lang="it-CH" dirty="0"/>
          </a:p>
          <a:p>
            <a:endParaRPr lang="it-CH" dirty="0" smtClean="0"/>
          </a:p>
          <a:p>
            <a:endParaRPr lang="it-CH" dirty="0"/>
          </a:p>
          <a:p>
            <a:r>
              <a:rPr lang="it-CH" dirty="0" smtClean="0"/>
              <a:t>Prenotazione prodotti</a:t>
            </a:r>
          </a:p>
        </p:txBody>
      </p:sp>
    </p:spTree>
    <p:extLst>
      <p:ext uri="{BB962C8B-B14F-4D97-AF65-F5344CB8AC3E}">
        <p14:creationId xmlns:p14="http://schemas.microsoft.com/office/powerpoint/2010/main" val="22313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00" y="1270000"/>
            <a:ext cx="7317135" cy="4934633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4842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0" y="1306624"/>
            <a:ext cx="7317135" cy="4861384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29346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4" y="1270000"/>
            <a:ext cx="8660848" cy="4181566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98754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4" y="1270000"/>
            <a:ext cx="8660848" cy="4181565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5941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" y="1270000"/>
            <a:ext cx="8660846" cy="4181565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28686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" y="1270000"/>
            <a:ext cx="8660846" cy="4181564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396826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Prima versione</a:t>
            </a:r>
            <a:endParaRPr lang="it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6" y="1270000"/>
            <a:ext cx="8660844" cy="4181564"/>
          </a:xfrm>
          <a:prstGeom prst="rect">
            <a:avLst/>
          </a:prstGeom>
          <a:ln>
            <a:solidFill>
              <a:srgbClr val="6F81AC"/>
            </a:solidFill>
          </a:ln>
        </p:spPr>
      </p:pic>
    </p:spTree>
    <p:extLst>
      <p:ext uri="{BB962C8B-B14F-4D97-AF65-F5344CB8AC3E}">
        <p14:creationId xmlns:p14="http://schemas.microsoft.com/office/powerpoint/2010/main" val="1358983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59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SAMTSTOCK</vt:lpstr>
      <vt:lpstr>Che cos’è?</vt:lpstr>
      <vt:lpstr>Prima versione</vt:lpstr>
      <vt:lpstr>Prima versione</vt:lpstr>
      <vt:lpstr>Prima versione</vt:lpstr>
      <vt:lpstr>Prima versione</vt:lpstr>
      <vt:lpstr>Prima versione</vt:lpstr>
      <vt:lpstr>Prima versione</vt:lpstr>
      <vt:lpstr>Prima versione</vt:lpstr>
      <vt:lpstr>Funzioni aggiunte</vt:lpstr>
      <vt:lpstr>Funzioni aggiunte</vt:lpstr>
      <vt:lpstr>Funzioni aggiunte</vt:lpstr>
      <vt:lpstr>Funzioni aggiunte</vt:lpstr>
      <vt:lpstr>Funzioni aggiunte</vt:lpstr>
      <vt:lpstr>Funzioni aggiunte</vt:lpstr>
      <vt:lpstr>Gantt preventivo</vt:lpstr>
      <vt:lpstr>Gantt consultivo</vt:lpstr>
      <vt:lpstr>Funzioni aggiuntive possibili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SAMTSTOCK</dc:title>
  <dc:creator>Elia Manassero</dc:creator>
  <cp:lastModifiedBy>Elia Manassero</cp:lastModifiedBy>
  <cp:revision>19</cp:revision>
  <dcterms:created xsi:type="dcterms:W3CDTF">2018-05-12T08:07:36Z</dcterms:created>
  <dcterms:modified xsi:type="dcterms:W3CDTF">2018-05-18T08:12:23Z</dcterms:modified>
</cp:coreProperties>
</file>