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SAMTSTOCK</a:t>
            </a:r>
            <a:endParaRPr lang="it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Di Elia Manassero e Luca Rausa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8302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Che cos’è?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313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8425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aggiunte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8583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aggiuntive possibili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2325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mtClean="0"/>
              <a:t>Grazie per l’attenzione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94517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SAMTSTOCK</vt:lpstr>
      <vt:lpstr>Che cos’è?</vt:lpstr>
      <vt:lpstr>Prima versione</vt:lpstr>
      <vt:lpstr>Funzioni aggiunte</vt:lpstr>
      <vt:lpstr>Funzioni aggiuntive possibili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SAMTSTOCK</dc:title>
  <dc:creator>Elia Manassero</dc:creator>
  <cp:lastModifiedBy>Elia Manassero</cp:lastModifiedBy>
  <cp:revision>3</cp:revision>
  <dcterms:created xsi:type="dcterms:W3CDTF">2018-05-12T08:07:36Z</dcterms:created>
  <dcterms:modified xsi:type="dcterms:W3CDTF">2018-05-12T08:22:57Z</dcterms:modified>
</cp:coreProperties>
</file>