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1" r:id="rId5"/>
    <p:sldId id="262" r:id="rId6"/>
    <p:sldId id="257" r:id="rId7"/>
    <p:sldId id="258" r:id="rId8"/>
    <p:sldId id="263" r:id="rId9"/>
    <p:sldId id="264" r:id="rId10"/>
    <p:sldId id="259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87" d="100"/>
          <a:sy n="87" d="100"/>
        </p:scale>
        <p:origin x="9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28319-8789-45BB-86BF-E95956704AB7}" type="datetimeFigureOut">
              <a:rPr lang="en-US"/>
              <a:pPr>
                <a:defRPr/>
              </a:pPr>
              <a:t>3/18/2015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AF156-532C-468A-A2C4-F42A8B6306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12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B2476-DE66-4C78-BF62-35FEA8387AA5}" type="datetimeFigureOut">
              <a:rPr lang="en-US"/>
              <a:pPr>
                <a:defRPr/>
              </a:pPr>
              <a:t>3/18/2015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63437-650F-448C-8E11-8F3FDEF915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7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521BF-BA09-42A8-BBC0-C28D8214635C}" type="datetimeFigureOut">
              <a:rPr lang="en-US"/>
              <a:pPr>
                <a:defRPr/>
              </a:pPr>
              <a:t>3/18/2015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01F2E-E09D-4D33-B4C8-30FAE9BDEF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1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7732C-8697-4819-BEC6-1A3352B5FA3D}" type="datetimeFigureOut">
              <a:rPr lang="en-US"/>
              <a:pPr>
                <a:defRPr/>
              </a:pPr>
              <a:t>3/18/2015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701CE-8AB0-44C3-9D05-5FB318EF55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01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A8FFB-4E92-4536-A5EF-CA258A82B508}" type="datetimeFigureOut">
              <a:rPr lang="en-US"/>
              <a:pPr>
                <a:defRPr/>
              </a:pPr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AC888-3327-4DF8-A0F9-F6CC186C70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92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75E47-69F2-488A-932B-9CA63E5A8127}" type="datetimeFigureOut">
              <a:rPr lang="en-US"/>
              <a:pPr>
                <a:defRPr/>
              </a:pPr>
              <a:t>3/18/2015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0B69C-01FB-4D2E-9CA5-27AF4D49A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4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87922-13E9-4BBE-B8B3-2189047ABEBD}" type="datetimeFigureOut">
              <a:rPr lang="en-US"/>
              <a:pPr>
                <a:defRPr/>
              </a:pPr>
              <a:t>3/18/2015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0D7BB-B4A2-48EF-A589-DA8731E030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42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CBE32-D149-4293-AF27-BEBF027C1DED}" type="datetimeFigureOut">
              <a:rPr lang="en-US"/>
              <a:pPr>
                <a:defRPr/>
              </a:pPr>
              <a:t>3/18/2015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C5C6C-9352-48BF-B6FD-E1F509239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00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9125C-143F-49EB-B4C5-0A34E3E21070}" type="datetimeFigureOut">
              <a:rPr lang="en-US"/>
              <a:pPr>
                <a:defRPr/>
              </a:pPr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630C2-0573-4BB0-B9CF-D95B541DD1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84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A5C58-024F-481E-87D0-7B17A14032E8}" type="datetimeFigureOut">
              <a:rPr lang="en-US"/>
              <a:pPr>
                <a:defRPr/>
              </a:pPr>
              <a:t>3/18/2015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50277-6C1B-45A9-9B34-91CFF0D88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4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392E5-74F0-459D-B636-FE5703589097}" type="datetimeFigureOut">
              <a:rPr lang="en-US"/>
              <a:pPr>
                <a:defRPr/>
              </a:pPr>
              <a:t>3/18/2015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BFB54-006B-4BFF-93BA-9B29B7F78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8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963649-69B4-4071-8547-D6B464165A14}" type="datetimeFigureOut">
              <a:rPr lang="en-US"/>
              <a:pPr>
                <a:defRPr/>
              </a:pPr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CBCBC"/>
                </a:solidFill>
                <a:latin typeface="Book Antiqua" panose="02040602050305030304" pitchFamily="18" charset="0"/>
              </a:defRPr>
            </a:lvl1pPr>
          </a:lstStyle>
          <a:p>
            <a:fld id="{63CAB1B9-1148-4AFA-AE47-F4E015D3DD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9pPr>
    </p:titleStyle>
    <p:bodyStyle>
      <a:lvl1pPr marL="547688" indent="-411163" algn="l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anose="05020102010507070707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anose="050401020108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Conquer RIC</a:t>
            </a:r>
            <a:endParaRPr lang="en-US" dirty="0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371600" y="3332163"/>
            <a:ext cx="6400800" cy="1752600"/>
          </a:xfrm>
        </p:spPr>
        <p:txBody>
          <a:bodyPr/>
          <a:lstStyle/>
          <a:p>
            <a:r>
              <a:rPr lang="en-US" altLang="en-US" smtClean="0"/>
              <a:t>C</a:t>
            </a:r>
            <a:r>
              <a:rPr lang="en-US" altLang="en-US" baseline="-25000" smtClean="0"/>
              <a:t>2</a:t>
            </a:r>
            <a:r>
              <a:rPr lang="en-US" altLang="en-US" smtClean="0"/>
              <a:t>T</a:t>
            </a:r>
            <a:r>
              <a:rPr lang="en-US" altLang="en-US" baseline="-25000" smtClean="0"/>
              <a:t>2</a:t>
            </a:r>
            <a:r>
              <a:rPr lang="en-US" altLang="en-US" smtClean="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Static Model</a:t>
            </a:r>
            <a:endParaRPr lang="en-US" dirty="0"/>
          </a:p>
        </p:txBody>
      </p:sp>
      <p:pic>
        <p:nvPicPr>
          <p:cNvPr id="22530" name="Content Placeholder 3" descr="UML ga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600200"/>
            <a:ext cx="6626225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High Priority</a:t>
            </a:r>
          </a:p>
          <a:p>
            <a:pPr lvl="1"/>
            <a:r>
              <a:rPr lang="en-US" altLang="en-US" smtClean="0"/>
              <a:t>Being able to move characters from space to space.</a:t>
            </a:r>
          </a:p>
          <a:p>
            <a:pPr lvl="1"/>
            <a:r>
              <a:rPr lang="en-US" altLang="en-US" smtClean="0"/>
              <a:t>Attack enemies.</a:t>
            </a:r>
          </a:p>
          <a:p>
            <a:pPr lvl="1"/>
            <a:r>
              <a:rPr lang="en-US" altLang="en-US" smtClean="0"/>
              <a:t>Load &amp; save game.</a:t>
            </a:r>
          </a:p>
          <a:p>
            <a:pPr lvl="1"/>
            <a:r>
              <a:rPr lang="en-US" altLang="en-US" smtClean="0"/>
              <a:t>End turn button.</a:t>
            </a:r>
          </a:p>
          <a:p>
            <a:pPr lvl="1"/>
            <a:r>
              <a:rPr lang="en-US" altLang="en-US" smtClean="0"/>
              <a:t>Use an item.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90"/>
            <a:ext cx="8229600" cy="1143000"/>
          </a:xfrm>
        </p:spPr>
        <p:txBody>
          <a:bodyPr/>
          <a:lstStyle/>
          <a:p>
            <a:r>
              <a:rPr lang="en-US" dirty="0" smtClean="0"/>
              <a:t>Move Sequence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35762"/>
            <a:ext cx="8534400" cy="5637402"/>
          </a:xfrm>
        </p:spPr>
      </p:pic>
    </p:spTree>
    <p:extLst>
      <p:ext uri="{BB962C8B-B14F-4D97-AF65-F5344CB8AC3E}">
        <p14:creationId xmlns:p14="http://schemas.microsoft.com/office/powerpoint/2010/main" val="177323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90"/>
            <a:ext cx="8229600" cy="1143000"/>
          </a:xfrm>
        </p:spPr>
        <p:txBody>
          <a:bodyPr/>
          <a:lstStyle/>
          <a:p>
            <a:r>
              <a:rPr lang="en-US" dirty="0" smtClean="0"/>
              <a:t>Attack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34844"/>
            <a:ext cx="7086600" cy="5777120"/>
          </a:xfrm>
        </p:spPr>
      </p:pic>
    </p:spTree>
    <p:extLst>
      <p:ext uri="{BB962C8B-B14F-4D97-AF65-F5344CB8AC3E}">
        <p14:creationId xmlns:p14="http://schemas.microsoft.com/office/powerpoint/2010/main" val="151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Risk Factors</a:t>
            </a:r>
            <a:endParaRPr lang="en-US" dirty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610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Enemy AI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Balancing the game so it’s not too easy/hard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Saving and loading game files.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Inventory and an item 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Title Screen</a:t>
            </a:r>
            <a:endParaRPr lang="en-US" dirty="0"/>
          </a:p>
        </p:txBody>
      </p:sp>
      <p:pic>
        <p:nvPicPr>
          <p:cNvPr id="14338" name="Content Placeholder 3" descr="title screen ga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3963" y="1600200"/>
            <a:ext cx="6696075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Game Overview</a:t>
            </a:r>
            <a:endParaRPr 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Turn based strategy game</a:t>
            </a:r>
          </a:p>
          <a:p>
            <a:r>
              <a:rPr lang="en-US" altLang="en-US" smtClean="0"/>
              <a:t>Game objectives</a:t>
            </a:r>
          </a:p>
          <a:p>
            <a:pPr lvl="1"/>
            <a:r>
              <a:rPr lang="en-US" altLang="en-US" smtClean="0"/>
              <a:t>Survival</a:t>
            </a:r>
          </a:p>
          <a:p>
            <a:pPr lvl="1"/>
            <a:r>
              <a:rPr lang="en-US" altLang="en-US" smtClean="0"/>
              <a:t>Elimination</a:t>
            </a:r>
          </a:p>
          <a:p>
            <a:pPr lvl="1"/>
            <a:r>
              <a:rPr lang="en-US" altLang="en-US" smtClean="0"/>
              <a:t>Capture the flag</a:t>
            </a:r>
          </a:p>
          <a:p>
            <a:pPr lvl="1"/>
            <a:r>
              <a:rPr lang="en-US" altLang="en-US" smtClean="0"/>
              <a:t>Arrive at location</a:t>
            </a:r>
          </a:p>
          <a:p>
            <a:r>
              <a:rPr lang="en-US" altLang="en-US" smtClean="0"/>
              <a:t>Plot</a:t>
            </a:r>
          </a:p>
          <a:p>
            <a:pPr lvl="1"/>
            <a:r>
              <a:rPr lang="en-US" altLang="en-US" smtClean="0"/>
              <a:t>Group of classmates progressing through classes in order to graduate from RIC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Game Overview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Characters:</a:t>
            </a:r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/>
              <a:t>Heros</a:t>
            </a:r>
            <a:endParaRPr lang="en-US" dirty="0" smtClean="0"/>
          </a:p>
          <a:p>
            <a:pPr marL="1133856" lvl="2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5 </a:t>
            </a:r>
            <a:r>
              <a:rPr lang="en-US" dirty="0" err="1" smtClean="0"/>
              <a:t>heros</a:t>
            </a:r>
            <a:r>
              <a:rPr lang="en-US" dirty="0" smtClean="0"/>
              <a:t> with options for different classes</a:t>
            </a:r>
          </a:p>
          <a:p>
            <a:pPr marL="1353312" lvl="3" indent="-182880" fontAlgn="auto">
              <a:spcAft>
                <a:spcPts val="0"/>
              </a:spcAft>
              <a:buFont typeface="Wingdings 3"/>
              <a:buChar char=""/>
              <a:defRPr/>
            </a:pPr>
            <a:r>
              <a:rPr lang="en-US" dirty="0" smtClean="0"/>
              <a:t>Warrior</a:t>
            </a:r>
          </a:p>
          <a:p>
            <a:pPr marL="1353312" lvl="3" indent="-182880" fontAlgn="auto">
              <a:spcAft>
                <a:spcPts val="0"/>
              </a:spcAft>
              <a:buFont typeface="Wingdings 3"/>
              <a:buChar char=""/>
              <a:defRPr/>
            </a:pPr>
            <a:r>
              <a:rPr lang="en-US" dirty="0" smtClean="0"/>
              <a:t>Hunter</a:t>
            </a:r>
          </a:p>
          <a:p>
            <a:pPr marL="1353312" lvl="3" indent="-182880" fontAlgn="auto">
              <a:spcAft>
                <a:spcPts val="0"/>
              </a:spcAft>
              <a:buFont typeface="Wingdings 3"/>
              <a:buChar char=""/>
              <a:defRPr/>
            </a:pPr>
            <a:r>
              <a:rPr lang="en-US" dirty="0" smtClean="0"/>
              <a:t>Healer</a:t>
            </a:r>
          </a:p>
          <a:p>
            <a:pPr marL="1353312" lvl="3" indent="-182880" fontAlgn="auto">
              <a:spcAft>
                <a:spcPts val="0"/>
              </a:spcAft>
              <a:buFont typeface="Wingdings 3"/>
              <a:buChar char=""/>
              <a:defRPr/>
            </a:pPr>
            <a:r>
              <a:rPr lang="en-US" dirty="0" smtClean="0"/>
              <a:t>Rogue</a:t>
            </a:r>
          </a:p>
          <a:p>
            <a:pPr marL="1353312" lvl="3" indent="-182880" fontAlgn="auto">
              <a:spcAft>
                <a:spcPts val="0"/>
              </a:spcAft>
              <a:buFont typeface="Wingdings 3"/>
              <a:buChar char=""/>
              <a:defRPr/>
            </a:pPr>
            <a:r>
              <a:rPr lang="en-US" dirty="0" smtClean="0"/>
              <a:t>Mage</a:t>
            </a:r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Enemies</a:t>
            </a:r>
          </a:p>
          <a:p>
            <a:pPr marL="1133856" lvl="2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3 normal enemy classes</a:t>
            </a:r>
          </a:p>
          <a:p>
            <a:pPr marL="1353312" lvl="3" indent="-182880" fontAlgn="auto">
              <a:spcAft>
                <a:spcPts val="0"/>
              </a:spcAft>
              <a:buFont typeface="Wingdings 3"/>
              <a:buChar char=""/>
              <a:defRPr/>
            </a:pPr>
            <a:r>
              <a:rPr lang="en-US" dirty="0" smtClean="0"/>
              <a:t>Warrior (Campus Police)</a:t>
            </a:r>
          </a:p>
          <a:p>
            <a:pPr marL="1353312" lvl="3" indent="-182880" fontAlgn="auto">
              <a:spcAft>
                <a:spcPts val="0"/>
              </a:spcAft>
              <a:buFont typeface="Wingdings 3"/>
              <a:buChar char=""/>
              <a:defRPr/>
            </a:pPr>
            <a:r>
              <a:rPr lang="en-US" dirty="0" smtClean="0"/>
              <a:t>Hunter (Gardeners/</a:t>
            </a:r>
            <a:r>
              <a:rPr lang="en-US" dirty="0" err="1" smtClean="0"/>
              <a:t>Maintenence</a:t>
            </a:r>
            <a:r>
              <a:rPr lang="en-US" dirty="0"/>
              <a:t>)</a:t>
            </a:r>
            <a:endParaRPr lang="en-US" dirty="0" smtClean="0"/>
          </a:p>
          <a:p>
            <a:pPr marL="1353312" lvl="3" indent="-182880" fontAlgn="auto">
              <a:spcAft>
                <a:spcPts val="0"/>
              </a:spcAft>
              <a:buFont typeface="Wingdings 3"/>
              <a:buChar char=""/>
              <a:defRPr/>
            </a:pPr>
            <a:r>
              <a:rPr lang="en-US" dirty="0" smtClean="0"/>
              <a:t>Healer (Food Staff)</a:t>
            </a:r>
          </a:p>
          <a:p>
            <a:pPr marL="1133856" lvl="2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Boss class</a:t>
            </a:r>
          </a:p>
          <a:p>
            <a:pPr marL="1353312" lvl="3" indent="-182880" fontAlgn="auto">
              <a:spcAft>
                <a:spcPts val="0"/>
              </a:spcAft>
              <a:buFont typeface="Wingdings 3"/>
              <a:buChar char=""/>
              <a:defRPr/>
            </a:pPr>
            <a:r>
              <a:rPr lang="en-US" dirty="0" smtClean="0"/>
              <a:t>Bosses have special abilities/characteristics that make them unique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Game Overview Cont.</a:t>
            </a:r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Levels</a:t>
            </a:r>
          </a:p>
          <a:p>
            <a:pPr lvl="1"/>
            <a:r>
              <a:rPr lang="en-US" altLang="en-US" smtClean="0"/>
              <a:t>Tutorial Level</a:t>
            </a:r>
          </a:p>
          <a:p>
            <a:pPr lvl="2"/>
            <a:r>
              <a:rPr lang="en-US" altLang="en-US" smtClean="0"/>
              <a:t>Is optional</a:t>
            </a:r>
          </a:p>
          <a:p>
            <a:pPr lvl="1"/>
            <a:r>
              <a:rPr lang="en-US" altLang="en-US" smtClean="0"/>
              <a:t>5 game levels</a:t>
            </a:r>
          </a:p>
          <a:p>
            <a:pPr lvl="2"/>
            <a:r>
              <a:rPr lang="en-US" altLang="en-US" smtClean="0"/>
              <a:t>After beating the 5</a:t>
            </a:r>
            <a:r>
              <a:rPr lang="en-US" altLang="en-US" baseline="30000" smtClean="0"/>
              <a:t>th</a:t>
            </a:r>
            <a:r>
              <a:rPr lang="en-US" altLang="en-US" smtClean="0"/>
              <a:t> level the game is won</a:t>
            </a:r>
          </a:p>
          <a:p>
            <a:endParaRPr lang="en-US" altLang="en-US" smtClean="0"/>
          </a:p>
          <a:p>
            <a:r>
              <a:rPr lang="en-US" altLang="en-US" smtClean="0"/>
              <a:t>Extra Information</a:t>
            </a:r>
          </a:p>
          <a:p>
            <a:pPr lvl="1"/>
            <a:r>
              <a:rPr lang="en-US" altLang="en-US" smtClean="0"/>
              <a:t>Inventory system</a:t>
            </a:r>
          </a:p>
          <a:p>
            <a:pPr lvl="2"/>
            <a:r>
              <a:rPr lang="en-US" altLang="en-US" smtClean="0"/>
              <a:t>Usable items</a:t>
            </a:r>
          </a:p>
          <a:p>
            <a:pPr lvl="2"/>
            <a:r>
              <a:rPr lang="en-US" altLang="en-US" smtClean="0"/>
              <a:t>Equipable items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Character Creation Screen</a:t>
            </a:r>
            <a:endParaRPr lang="en-US" dirty="0"/>
          </a:p>
        </p:txBody>
      </p:sp>
      <p:pic>
        <p:nvPicPr>
          <p:cNvPr id="18434" name="Content Placeholder 3" descr="character creation ga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2063" y="1600200"/>
            <a:ext cx="6619875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Character Creation</a:t>
            </a:r>
            <a:endParaRPr lang="en-US" dirty="0"/>
          </a:p>
        </p:txBody>
      </p:sp>
      <p:pic>
        <p:nvPicPr>
          <p:cNvPr id="19458" name="Content Placeholder 3" descr="character creation single ga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3963" y="1600200"/>
            <a:ext cx="6696075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World Map</a:t>
            </a:r>
            <a:endParaRPr lang="en-US" dirty="0"/>
          </a:p>
        </p:txBody>
      </p:sp>
      <p:pic>
        <p:nvPicPr>
          <p:cNvPr id="20482" name="Content Placeholder 3" descr="world map ga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3963" y="1600200"/>
            <a:ext cx="6696075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Board Map</a:t>
            </a:r>
            <a:endParaRPr lang="en-US" dirty="0"/>
          </a:p>
        </p:txBody>
      </p:sp>
      <p:pic>
        <p:nvPicPr>
          <p:cNvPr id="21506" name="Content Placeholder 3" descr="level ga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2925" y="1600200"/>
            <a:ext cx="5518150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320</TotalTime>
  <Words>182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Book Antiqua</vt:lpstr>
      <vt:lpstr>Arial</vt:lpstr>
      <vt:lpstr>Lucida Sans</vt:lpstr>
      <vt:lpstr>Wingdings 2</vt:lpstr>
      <vt:lpstr>Wingdings</vt:lpstr>
      <vt:lpstr>Wingdings 3</vt:lpstr>
      <vt:lpstr>Calibri</vt:lpstr>
      <vt:lpstr>Apex</vt:lpstr>
      <vt:lpstr>Conquer RIC</vt:lpstr>
      <vt:lpstr>Title Screen</vt:lpstr>
      <vt:lpstr>Game Overview</vt:lpstr>
      <vt:lpstr>Game Overview Cont.</vt:lpstr>
      <vt:lpstr>Game Overview Cont.</vt:lpstr>
      <vt:lpstr>Character Creation Screen</vt:lpstr>
      <vt:lpstr>Character Creation</vt:lpstr>
      <vt:lpstr>World Map</vt:lpstr>
      <vt:lpstr>Board Map</vt:lpstr>
      <vt:lpstr>Static Model</vt:lpstr>
      <vt:lpstr>Use Cases</vt:lpstr>
      <vt:lpstr>Move Sequence Diagram</vt:lpstr>
      <vt:lpstr>Attack Sequence Diagram</vt:lpstr>
      <vt:lpstr>Risk Factors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Conquer RIC</dc:title>
  <dc:creator>Darkrose</dc:creator>
  <cp:lastModifiedBy>Tyler</cp:lastModifiedBy>
  <cp:revision>10</cp:revision>
  <dcterms:created xsi:type="dcterms:W3CDTF">2015-03-17T01:08:48Z</dcterms:created>
  <dcterms:modified xsi:type="dcterms:W3CDTF">2015-03-19T01:20:25Z</dcterms:modified>
</cp:coreProperties>
</file>