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9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90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53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258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67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935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13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83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8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9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92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7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07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67E4-C7D7-485E-BA86-A78D12669A45}" type="datetimeFigureOut">
              <a:rPr lang="es-ES" smtClean="0"/>
              <a:t>08/01/2018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89579C-BC3E-4585-B485-50BF5561F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0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>
            <a:normAutofit/>
          </a:bodyPr>
          <a:lstStyle/>
          <a:p>
            <a:r>
              <a:rPr lang="es-ES" dirty="0"/>
              <a:t>Banco de Inversiones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598" y="1968864"/>
            <a:ext cx="9262973" cy="4230599"/>
          </a:xfrm>
        </p:spPr>
        <p:txBody>
          <a:bodyPr>
            <a:normAutofit fontScale="92500" lnSpcReduction="20000"/>
          </a:bodyPr>
          <a:lstStyle/>
          <a:p>
            <a:r>
              <a:rPr lang="es-E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 de Programación Orientada a Objetos</a:t>
            </a:r>
          </a:p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Iván Chicano Capelo</a:t>
            </a:r>
          </a:p>
          <a:p>
            <a:pPr algn="r"/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Diz Molinero</a:t>
            </a:r>
          </a:p>
          <a:p>
            <a:pPr algn="r"/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Muñoz Alonso</a:t>
            </a:r>
          </a:p>
        </p:txBody>
      </p:sp>
    </p:spTree>
    <p:extLst>
      <p:ext uri="{BB962C8B-B14F-4D97-AF65-F5344CB8AC3E}">
        <p14:creationId xmlns:p14="http://schemas.microsoft.com/office/powerpoint/2010/main" val="356435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Agente de Inversiones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4"/>
            <a:ext cx="8439325" cy="411315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colección usada para ambas listas de mensajes es un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debido a que las operaciones se realizan y guardan en orden.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resultadoDeOperaciones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una lista con la que no se realiza ninguna operación, pero se ha implementado para guardar los resultados de las operaciones.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decisión es debida a que se deseaba respetar el UML aportado en la práctica y que se puede usar en un futuro por si se quisiera usar para algo.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quererse respetar la estructura de mensajes en los ejemplos aportados, para comprobar el tipo de mensaje en el método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intentaOperacion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la bolsa,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9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Agente de Inversiones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4"/>
            <a:ext cx="8439325" cy="411315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debido a que recibe un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no un Mensaje, al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parsear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utiliza un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comprobar el tipo de mensaje: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es un mensaje de venta, el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lanza ninguna excepción debido a que el valor guardado en datos[3] (numero de acciones a vender) se puede hacer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un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es un mensaje de compra, el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lanza la excepción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NumberFormatException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 que en datos[3] (cantidad máxima de saldo a invertir) se guarda un valor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es un mensaje de actualización, el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lanza la excepción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IndexOutOfBounds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 que no existe datos[3] (solo se guarda la fecha)</a:t>
            </a:r>
          </a:p>
        </p:txBody>
      </p:sp>
    </p:spTree>
    <p:extLst>
      <p:ext uri="{BB962C8B-B14F-4D97-AF65-F5344CB8AC3E}">
        <p14:creationId xmlns:p14="http://schemas.microsoft.com/office/powerpoint/2010/main" val="327044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Agente de Inversiones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4"/>
            <a:ext cx="8439325" cy="411315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devuelve el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el mensaje de respuesta codificado.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llegar de vuelta a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EjecutarOperaciones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según el tipo de mensaje inicial (comprobado con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se realiza la operación pertinente.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realizarse se guarda el resultado.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planteó que la clase Mensaje y sus hijas tuvieran método para crear un mensaje a partir del mismo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parseado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pero se decidió que, debido a la insistencia en enunciado y explicaciones de que fuera el bróker el que realizara la decodificación de mensajes, se le impone la tarea de la construcción de estos (Lo mismo es aplicable a la creación y codificación de mensajes de respuesta en la bolsa).</a:t>
            </a:r>
          </a:p>
        </p:txBody>
      </p:sp>
    </p:spTree>
    <p:extLst>
      <p:ext uri="{BB962C8B-B14F-4D97-AF65-F5344CB8AC3E}">
        <p14:creationId xmlns:p14="http://schemas.microsoft.com/office/powerpoint/2010/main" val="247730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Bolsa y empresas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5"/>
            <a:ext cx="8439325" cy="3984066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bolsa es un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debido a que se realizan muchas operaciones de obtención de valor (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y el orden no es relevante.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get(Object key)</a:t>
            </a:r>
          </a:p>
          <a:p>
            <a:pPr algn="just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value to which the specified key is mapped, or null if this map contains no mapping for the key</a:t>
            </a:r>
          </a:p>
          <a:p>
            <a:pPr algn="just"/>
            <a:r>
              <a:rPr lang="en-US" sz="14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lang="en-US" sz="14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(Object key)</a:t>
            </a:r>
          </a:p>
          <a:p>
            <a:pPr algn="just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of this map contains a mapping for the specified key</a:t>
            </a:r>
            <a:endParaRPr lang="es-E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También se realiza bastante iteración sobre el mapa en muchos métodos.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lo tanto, se evita la repetición mediante la clave del mapa (Cuidando la diferencia de mayúsculas).</a:t>
            </a:r>
          </a:p>
        </p:txBody>
      </p:sp>
    </p:spTree>
    <p:extLst>
      <p:ext uri="{BB962C8B-B14F-4D97-AF65-F5344CB8AC3E}">
        <p14:creationId xmlns:p14="http://schemas.microsoft.com/office/powerpoint/2010/main" val="54828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Bolsa y empresas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4"/>
            <a:ext cx="8439325" cy="4595219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permite elegir libremente la variación en los precios de la bolsa debido a que esto es solo una simulación, aunque en un caso real esto no sería posible.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aumento y las disminuciones de valor a la hora de comprar y vender acciones siguen la fórmula: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siendo valor de la acción actual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siendo el número de acciones compradas o vendidas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suma o resta depende de si se compra o vende respectivamente.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=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precioInicial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+- (x*1/100)*(5/y)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aumento o disminución no puede ser menor de 1 €.</a:t>
            </a:r>
          </a:p>
        </p:txBody>
      </p:sp>
    </p:spTree>
    <p:extLst>
      <p:ext uri="{BB962C8B-B14F-4D97-AF65-F5344CB8AC3E}">
        <p14:creationId xmlns:p14="http://schemas.microsoft.com/office/powerpoint/2010/main" val="17881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Banco y cliente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5"/>
            <a:ext cx="8439325" cy="3984066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banco almacena los clientes en un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objetos de tipo cliente, utilizamos esta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no ser necesario un orden en los clientes y a las muchas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busquedas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realizar de dichos clientes.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clave de este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el propio DNI del cliente, que son debidamente tratados para que tengan el formato correcto y son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irrepetibles. También se tiene cuidado con los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DNIs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los gestores y del agente.</a:t>
            </a:r>
          </a:p>
        </p:txBody>
      </p:sp>
    </p:spTree>
    <p:extLst>
      <p:ext uri="{BB962C8B-B14F-4D97-AF65-F5344CB8AC3E}">
        <p14:creationId xmlns:p14="http://schemas.microsoft.com/office/powerpoint/2010/main" val="287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Banco y cliente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5"/>
            <a:ext cx="8439325" cy="3984066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carga y guardado de una copia de seguridad en fichero tan solo guardan y cargan dicho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 que el agente de bolsa y el nombre del banco tienen una carga predefinida en la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creacion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simulador.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Recomendacion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un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el cual se llama al gestor propio del cliente (debe ser premium) y se le pide una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recomendacion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este tan solo mira las valoraciones de la bolsa de valores, y devuelve el nombre de la empresa con mayor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variacion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5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Banco y cliente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5"/>
            <a:ext cx="8439325" cy="3984066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clase cliente es la clase utilizada por el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pero a veces es necesario guardar clientes premium, que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ademas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los atributos anteriores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tambien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tienen a un gestor. Como cliente premium es hijo de cliente es posible guardarlos en la misma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collecion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identificar si el objeto guardado es de la clase cliente premium.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3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Paquete de Acciones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5"/>
            <a:ext cx="8439325" cy="3984066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una simple clase que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contine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una serie de atributos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basicos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unos extra derivados.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la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actualizacion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1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accion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73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Mensajes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5"/>
            <a:ext cx="8439325" cy="3984066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mensajes básicamente se diferencian en tres tipos: de compra, venta y actualización. Para llevar serializados hemos hecho un identificador aleatorio, el cual genera entre 1 y 10000 para llevar todas las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operacines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este caso la serialización de los mensajes está hecho en Bolsa, donde llama a mensajes.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este apartado, únicamente vamos a codificar los mensajes para que lleguen a bolsa y se serialicen.</a:t>
            </a:r>
          </a:p>
        </p:txBody>
      </p:sp>
    </p:spTree>
    <p:extLst>
      <p:ext uri="{BB962C8B-B14F-4D97-AF65-F5344CB8AC3E}">
        <p14:creationId xmlns:p14="http://schemas.microsoft.com/office/powerpoint/2010/main" val="207034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2380-7999-47AC-AA90-5C5130E4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98" y="293916"/>
            <a:ext cx="8103668" cy="1003040"/>
          </a:xfrm>
        </p:spPr>
        <p:txBody>
          <a:bodyPr/>
          <a:lstStyle/>
          <a:p>
            <a:r>
              <a:rPr lang="es-ES" dirty="0"/>
              <a:t>Mensajes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0231-8D91-4829-82BA-F1781BEB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1968864"/>
            <a:ext cx="8439325" cy="411315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Empezamos por mensajes de compra. Para ello vamos a necesitar cliente, empresa y la cantidad a comprar. En caso de que sea posible la compra, habiendo invertido igual o más del valor de las acciones, el resto se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almacenarña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nuevo en el saldo del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venta de acciones no dará excepción si existen tantas acciones en posesión como las requeridas a vender.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 actualización, nos ofrecerá la posibilidad de limitar la cota superior e inferior de los nuevos precios, los cuales se hallarán aleatoriamente entre ambos límites. Estos precios se guardarán de nuevo en la copia bolsa, sustituyendo los anteriores y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relegandolos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precio anterior.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actualización como hemos dicho anteriormente, se realiza en Paquete de acciones.</a:t>
            </a:r>
          </a:p>
        </p:txBody>
      </p:sp>
    </p:spTree>
    <p:extLst>
      <p:ext uri="{BB962C8B-B14F-4D97-AF65-F5344CB8AC3E}">
        <p14:creationId xmlns:p14="http://schemas.microsoft.com/office/powerpoint/2010/main" val="318838227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1085</Words>
  <Application>Microsoft Office PowerPoint</Application>
  <PresentationFormat>Panorámica</PresentationFormat>
  <Paragraphs>83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Espiral</vt:lpstr>
      <vt:lpstr>Banco de Inversiones</vt:lpstr>
      <vt:lpstr>Bolsa y empresas</vt:lpstr>
      <vt:lpstr>Bolsa y empresas</vt:lpstr>
      <vt:lpstr>Banco y cliente</vt:lpstr>
      <vt:lpstr>Banco y cliente</vt:lpstr>
      <vt:lpstr>Banco y cliente</vt:lpstr>
      <vt:lpstr>Paquete de Acciones</vt:lpstr>
      <vt:lpstr>Mensajes</vt:lpstr>
      <vt:lpstr>Mensajes</vt:lpstr>
      <vt:lpstr>Agente de Inversiones</vt:lpstr>
      <vt:lpstr>Agente de Inversiones</vt:lpstr>
      <vt:lpstr>Agente de Inversiones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 Diz</dc:creator>
  <cp:lastModifiedBy>Dani Diz</cp:lastModifiedBy>
  <cp:revision>3</cp:revision>
  <dcterms:created xsi:type="dcterms:W3CDTF">2018-01-08T18:16:46Z</dcterms:created>
  <dcterms:modified xsi:type="dcterms:W3CDTF">2018-01-08T18:38:40Z</dcterms:modified>
</cp:coreProperties>
</file>