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76" d="100"/>
          <a:sy n="76" d="100"/>
        </p:scale>
        <p:origin x="18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speaker notes, include an</a:t>
            </a:r>
            <a:r>
              <a:rPr lang="en-US" baseline="0" dirty="0"/>
              <a:t> explanation </a:t>
            </a:r>
            <a:r>
              <a:rPr lang="en-US" dirty="0"/>
              <a:t>of</a:t>
            </a:r>
            <a:r>
              <a:rPr lang="en-US" baseline="0" dirty="0"/>
              <a:t> the different requirements you determined for </a:t>
            </a:r>
            <a:r>
              <a:rPr lang="en-US" baseline="0" dirty="0" err="1"/>
              <a:t>DriverPass’s</a:t>
            </a:r>
            <a:r>
              <a:rPr lang="en-US" baseline="0" dirty="0"/>
              <a:t> system. What are the functional requirements you selected to describe? What are the nonfunctional requirements you selected to describe? Be sure to explain how these requirements meet </a:t>
            </a:r>
            <a:r>
              <a:rPr lang="en-US" baseline="0" dirty="0" err="1"/>
              <a:t>DriverPass’s</a:t>
            </a:r>
            <a:r>
              <a:rPr lang="en-US" baseline="0" dirty="0"/>
              <a:t> needs.]</a:t>
            </a:r>
          </a:p>
          <a:p>
            <a:endParaRPr lang="en-US" baseline="0" dirty="0"/>
          </a:p>
          <a:p>
            <a:r>
              <a:rPr lang="en-US" baseline="0" dirty="0"/>
              <a:t>Functional Requirements.</a:t>
            </a:r>
          </a:p>
          <a:p>
            <a:r>
              <a:rPr lang="en-US" baseline="0" dirty="0"/>
              <a:t>Customer Account Management.</a:t>
            </a:r>
          </a:p>
          <a:p>
            <a:r>
              <a:rPr lang="en-US" baseline="0" dirty="0"/>
              <a:t>Requirement: </a:t>
            </a:r>
            <a:r>
              <a:rPr lang="en-US" sz="1200" dirty="0">
                <a:solidFill>
                  <a:srgbClr val="000000"/>
                </a:solidFill>
              </a:rPr>
              <a:t>System shall allow customers to register and create accounts where they can manage their information, book driving lessons, and access training material</a:t>
            </a:r>
          </a:p>
          <a:p>
            <a:r>
              <a:rPr lang="en-US" sz="1200" dirty="0">
                <a:solidFill>
                  <a:srgbClr val="000000"/>
                </a:solidFill>
              </a:rPr>
              <a:t>This requirement is necessary for </a:t>
            </a:r>
            <a:r>
              <a:rPr lang="en-US" sz="1200" dirty="0" err="1">
                <a:solidFill>
                  <a:srgbClr val="000000"/>
                </a:solidFill>
              </a:rPr>
              <a:t>DriverPass</a:t>
            </a:r>
            <a:r>
              <a:rPr lang="en-US" sz="1200" dirty="0">
                <a:solidFill>
                  <a:srgbClr val="000000"/>
                </a:solidFill>
              </a:rPr>
              <a:t>. The system cannot operate without a functional customer account management system. Customers must be able to log in, create accounts, and manage those accounts.</a:t>
            </a:r>
          </a:p>
          <a:p>
            <a:endParaRPr lang="en-US" sz="1200" dirty="0">
              <a:solidFill>
                <a:srgbClr val="000000"/>
              </a:solidFill>
            </a:endParaRPr>
          </a:p>
          <a:p>
            <a:r>
              <a:rPr lang="en-US" sz="1200" dirty="0">
                <a:solidFill>
                  <a:srgbClr val="000000"/>
                </a:solidFill>
              </a:rPr>
              <a:t>Instructor Access.</a:t>
            </a:r>
          </a:p>
          <a:p>
            <a:r>
              <a:rPr lang="en-US" sz="1200" dirty="0">
                <a:solidFill>
                  <a:srgbClr val="000000"/>
                </a:solidFill>
              </a:rPr>
              <a:t>Requirement: System shall allow instructors to log in, view, and manage lessons and input feedback for each lesson</a:t>
            </a:r>
          </a:p>
          <a:p>
            <a:r>
              <a:rPr lang="en-US" sz="1200" dirty="0">
                <a:solidFill>
                  <a:srgbClr val="000000"/>
                </a:solidFill>
              </a:rPr>
              <a:t>Instructors are the second half of the </a:t>
            </a:r>
            <a:r>
              <a:rPr lang="en-US" sz="1200" dirty="0" err="1">
                <a:solidFill>
                  <a:srgbClr val="000000"/>
                </a:solidFill>
              </a:rPr>
              <a:t>DriverPass</a:t>
            </a:r>
            <a:r>
              <a:rPr lang="en-US" sz="1200" dirty="0">
                <a:solidFill>
                  <a:srgbClr val="000000"/>
                </a:solidFill>
              </a:rPr>
              <a:t> formula. This requirements outlines the tools they need to manage their time, their lessons, and the feedback they give to students.</a:t>
            </a:r>
          </a:p>
          <a:p>
            <a:endParaRPr lang="en-US" sz="1200" dirty="0">
              <a:solidFill>
                <a:srgbClr val="000000"/>
              </a:solidFill>
            </a:endParaRPr>
          </a:p>
          <a:p>
            <a:r>
              <a:rPr lang="en-US" sz="1200" dirty="0">
                <a:solidFill>
                  <a:srgbClr val="000000"/>
                </a:solidFill>
              </a:rPr>
              <a:t>Nonfunctional Requirements. </a:t>
            </a:r>
          </a:p>
          <a:p>
            <a:r>
              <a:rPr lang="en-US" sz="1200" dirty="0">
                <a:solidFill>
                  <a:srgbClr val="000000"/>
                </a:solidFill>
              </a:rPr>
              <a:t>Data Security.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rPr>
              <a:t>Requirement: System shall ensure user data protection by complying with security standards.</a:t>
            </a:r>
          </a:p>
          <a:p>
            <a:r>
              <a:rPr lang="en-US" dirty="0"/>
              <a:t>Security is essential when dealing with private user data, such as financial information. </a:t>
            </a:r>
            <a:r>
              <a:rPr lang="en-US" dirty="0" err="1"/>
              <a:t>DriverPass</a:t>
            </a:r>
            <a:r>
              <a:rPr lang="en-US" dirty="0"/>
              <a:t> must not only protect the data in an industry compliant way but also must store data in such a way that protects against security breaches.</a:t>
            </a:r>
          </a:p>
          <a:p>
            <a:endParaRPr lang="en-US" dirty="0"/>
          </a:p>
          <a:p>
            <a:r>
              <a:rPr lang="en-US" dirty="0"/>
              <a:t>System Availability.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Requirement: </a:t>
            </a:r>
            <a:r>
              <a:rPr lang="en-US" sz="1200" dirty="0">
                <a:solidFill>
                  <a:srgbClr val="000000"/>
                </a:solidFill>
              </a:rPr>
              <a:t>System shall be available for use 24/7 with a minimum update of 99.9% excluding planned downtimes.</a:t>
            </a:r>
          </a:p>
          <a:p>
            <a:r>
              <a:rPr lang="en-US" dirty="0"/>
              <a:t>An online service like </a:t>
            </a:r>
            <a:r>
              <a:rPr lang="en-US" dirty="0" err="1"/>
              <a:t>DrivePass</a:t>
            </a:r>
            <a:r>
              <a:rPr lang="en-US" dirty="0"/>
              <a:t> must meet customer expectations of being available at any time, including during non-business hours.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your diagram. Who are the different actors in the system? What are the different use cases? How did you account for </a:t>
            </a:r>
            <a:r>
              <a:rPr lang="en-US" baseline="0" dirty="0" err="1"/>
              <a:t>DriverPass’s</a:t>
            </a:r>
            <a:r>
              <a:rPr lang="en-US" baseline="0" dirty="0"/>
              <a:t> needs in your design? In your explanation, keep your audience in mind. Avoid the use of terms like “actors” and “use cases” in your explanation.]</a:t>
            </a:r>
          </a:p>
          <a:p>
            <a:endParaRPr lang="en-US" baseline="0" dirty="0"/>
          </a:p>
          <a:p>
            <a:r>
              <a:rPr lang="en-US" baseline="0" dirty="0"/>
              <a:t>This diagram illustrates the roles within </a:t>
            </a:r>
            <a:r>
              <a:rPr lang="en-US" baseline="0" dirty="0" err="1"/>
              <a:t>DriverPass</a:t>
            </a:r>
            <a:r>
              <a:rPr lang="en-US" baseline="0" dirty="0"/>
              <a:t>. They include the Owner, IO Officer, Secretary, Drivers, and Customers, which all have different responsibilities. </a:t>
            </a:r>
          </a:p>
          <a:p>
            <a:endParaRPr lang="en-US" baseline="0" dirty="0"/>
          </a:p>
          <a:p>
            <a:r>
              <a:rPr lang="en-US" baseline="0" dirty="0"/>
              <a:t>The owner is responsible for overseeing package management, ensuring the offerings are relevant and industry competitive. They also have access to reporting features, so they have a clear understanding of the business’ performance. They can also customize the system interface to suit the business needs.</a:t>
            </a:r>
          </a:p>
          <a:p>
            <a:endParaRPr lang="en-US" baseline="0" dirty="0"/>
          </a:p>
          <a:p>
            <a:r>
              <a:rPr lang="en-US" baseline="0" dirty="0"/>
              <a:t>The IT Officer maintains user accounts and ensures each user can only access the areas of the system that are role appropriate. They maintain the system integrity and protect sensitive information from unauthorized access.</a:t>
            </a:r>
          </a:p>
          <a:p>
            <a:endParaRPr lang="en-US" baseline="0" dirty="0"/>
          </a:p>
          <a:p>
            <a:r>
              <a:rPr lang="en-US" baseline="0" dirty="0"/>
              <a:t>The Secretary schedules appointments for customers and drivers and manages those reservations.</a:t>
            </a:r>
          </a:p>
          <a:p>
            <a:endParaRPr lang="en-US" baseline="0" dirty="0"/>
          </a:p>
          <a:p>
            <a:r>
              <a:rPr lang="en-US" baseline="0" dirty="0"/>
              <a:t>The Driver provides on the road training and uses the system to track their schedule and which customers they will teach.</a:t>
            </a:r>
          </a:p>
          <a:p>
            <a:endParaRPr lang="en-US" baseline="0" dirty="0"/>
          </a:p>
          <a:p>
            <a:r>
              <a:rPr lang="en-US" baseline="0" dirty="0"/>
              <a:t>The Customer uses the system to access their data, including driving lessons and training materials.</a:t>
            </a:r>
          </a:p>
          <a:p>
            <a:endParaRPr lang="en-US" baseline="0" dirty="0"/>
          </a:p>
          <a:p>
            <a:r>
              <a:rPr lang="en-US" baseline="0" dirty="0" err="1"/>
              <a:t>DriverPass</a:t>
            </a:r>
            <a:r>
              <a:rPr lang="en-US" baseline="0" dirty="0"/>
              <a:t>’ needs were met by ensuring that each role had specific activities tailored to their part of the business. The system is organized in a way that provides an easy to navigate workflow, which allows for a more efficient, secure, and user-friendly experience for everyone involved. </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a:t>
            </a:r>
            <a:r>
              <a:rPr lang="en-US" baseline="0" dirty="0"/>
              <a:t> your diagram. Which use case are you breaking down? What are the steps for this use case? How did you account for </a:t>
            </a:r>
            <a:r>
              <a:rPr lang="en-US" baseline="0" dirty="0" err="1"/>
              <a:t>DriverPass’s</a:t>
            </a:r>
            <a:r>
              <a:rPr lang="en-US" baseline="0" dirty="0"/>
              <a:t> needs in your design? In your explanation, keep your audience in mind. Avoid the use of technical terms such as “nodes,” “control flows,” and so on.]</a:t>
            </a:r>
            <a:endParaRPr lang="en-US" dirty="0"/>
          </a:p>
          <a:p>
            <a:endParaRPr lang="en-US" dirty="0"/>
          </a:p>
          <a:p>
            <a:r>
              <a:rPr lang="en-US" dirty="0"/>
              <a:t>This represents the steps someone at </a:t>
            </a:r>
            <a:r>
              <a:rPr lang="en-US" dirty="0" err="1"/>
              <a:t>DriverPass</a:t>
            </a:r>
            <a:r>
              <a:rPr lang="en-US" dirty="0"/>
              <a:t>, like an Owner, would take to manage the different training packages.</a:t>
            </a:r>
          </a:p>
          <a:p>
            <a:endParaRPr lang="en-US" dirty="0"/>
          </a:p>
          <a:p>
            <a:r>
              <a:rPr lang="en-US" dirty="0"/>
              <a:t>The user would Add a new package. They would enter all details for the new package, such as what it includes, the price, and duration.</a:t>
            </a:r>
          </a:p>
          <a:p>
            <a:r>
              <a:rPr lang="en-US" dirty="0"/>
              <a:t>The user would Update an existing package. If there is already an existing package, the user can update the details, such as drive, duration, and included materials.</a:t>
            </a:r>
          </a:p>
          <a:p>
            <a:r>
              <a:rPr lang="en-US" dirty="0"/>
              <a:t>The user would Delete an existing package. If a package is no longer needed or outdates the user could choose to delete it. Instead of completely removing it from the system, which could affect records, the system marks it as deleted and hides it from new and existing customers.</a:t>
            </a:r>
          </a:p>
          <a:p>
            <a:endParaRPr lang="en-US" dirty="0"/>
          </a:p>
          <a:p>
            <a:r>
              <a:rPr lang="en-US" dirty="0"/>
              <a:t>After any of these actions, the system will save or update the information in the database. This accounts for the needs of </a:t>
            </a:r>
            <a:r>
              <a:rPr lang="en-US" dirty="0" err="1"/>
              <a:t>DriverPAss</a:t>
            </a:r>
            <a:r>
              <a:rPr lang="en-US" dirty="0"/>
              <a:t> by allowing for dynamic management of the service offerings, allowing for fast updates to the system in the face of rapidly changing business </a:t>
            </a:r>
            <a:r>
              <a:rPr lang="en-US" dirty="0" err="1"/>
              <a:t>dyanmics</a:t>
            </a:r>
            <a:r>
              <a:rPr lang="en-US" dirty="0"/>
              <a:t>.</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did you consider security in your design? In your explanation, keep your audience in mind by avoiding the use of technical terms.]</a:t>
            </a:r>
          </a:p>
          <a:p>
            <a:endParaRPr lang="en-US" baseline="0" dirty="0"/>
          </a:p>
          <a:p>
            <a:r>
              <a:rPr lang="en-US" baseline="0" dirty="0"/>
              <a:t>When creating the </a:t>
            </a:r>
            <a:r>
              <a:rPr lang="en-US" baseline="0" dirty="0" err="1"/>
              <a:t>DrivePass</a:t>
            </a:r>
            <a:r>
              <a:rPr lang="en-US" baseline="0" dirty="0"/>
              <a:t> system I focused on including features that keep information secure by separating security needs out into different compartments.</a:t>
            </a:r>
          </a:p>
          <a:p>
            <a:endParaRPr lang="en-US" baseline="0" dirty="0"/>
          </a:p>
          <a:p>
            <a:r>
              <a:rPr lang="en-US" baseline="0" dirty="0"/>
              <a:t>Information sent over the internet – all data sent over the internet is scrambled in a way that only the intended recipients can read it.</a:t>
            </a:r>
          </a:p>
          <a:p>
            <a:r>
              <a:rPr lang="en-US" baseline="0" dirty="0"/>
              <a:t>Levels of Access – Not everyone in a company has keys to every door of the building, so different levels of access help keep users accessing only the portions of the system that they’re meant to.</a:t>
            </a:r>
          </a:p>
          <a:p>
            <a:r>
              <a:rPr lang="en-US" baseline="0" dirty="0"/>
              <a:t>Multiple checks – The system does multiple checks to make sure that users are who they say they are, including asking for passwords in addition to things like security codes sent to their phones to verify identities.</a:t>
            </a:r>
          </a:p>
          <a:p>
            <a:r>
              <a:rPr lang="en-US" baseline="0" dirty="0"/>
              <a:t>Staying vigilante – The system watches for unusual activity and reports it to the IT staff if it notices something wrong or out of place.</a:t>
            </a:r>
          </a:p>
          <a:p>
            <a:r>
              <a:rPr lang="en-US" baseline="0" dirty="0"/>
              <a:t>Staying updates – IT staff makes sure the system stays updated so that the latest issues (vulnerabilities, bugs, etc.) can be addressed promptly.</a:t>
            </a:r>
          </a:p>
          <a:p>
            <a:r>
              <a:rPr lang="en-US" baseline="0" dirty="0"/>
              <a:t>Backups – In the event of a catastrophic failure of some kind, backups are kept to ensure that the system can be brought back online in a timely manner.</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the use of technical terms.]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Need for good internet connection – the system works online, and it requires that the user has a decent internet connections. If their connection is down or not working well, the system will be unavailable.,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Modern devices requires – older systems and cell phones may be incompatible with </a:t>
            </a:r>
            <a:r>
              <a:rPr lang="en-US" baseline="0" dirty="0" err="1"/>
              <a:t>DriverPass</a:t>
            </a:r>
            <a:r>
              <a:rPr lang="en-US" baseline="0" dirty="0"/>
              <a:t> as it uses modern tools that rely on updated systems.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Learning to use the system – despite our best efforts, users will still need to learn how to use the system and may face difficulties in taking advantage of </a:t>
            </a:r>
            <a:r>
              <a:rPr lang="en-US" baseline="0" dirty="0" err="1"/>
              <a:t>DriverPass</a:t>
            </a:r>
            <a:r>
              <a:rPr lang="en-US"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Occasional updates – the system needs to be updated regularly, and during those regular maintenance periods </a:t>
            </a:r>
            <a:r>
              <a:rPr lang="en-US" baseline="0" dirty="0" err="1"/>
              <a:t>DriverPass</a:t>
            </a:r>
            <a:r>
              <a:rPr lang="en-US" baseline="0" dirty="0"/>
              <a:t> will be unavailable.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Number of users – If the company grows too quickly big updates may be required to keep everything running smoothly.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Safety versus Ease of Use – To keep information safe we sometimes add extra steps which may be detrimental to easily using </a:t>
            </a:r>
            <a:r>
              <a:rPr lang="en-US" baseline="0" dirty="0" err="1"/>
              <a:t>DriverPass</a:t>
            </a:r>
            <a:r>
              <a:rPr lang="en-US"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Regulations – </a:t>
            </a:r>
            <a:r>
              <a:rPr lang="en-US" baseline="0" dirty="0" err="1"/>
              <a:t>DriverPass</a:t>
            </a:r>
            <a:r>
              <a:rPr lang="en-US" baseline="0" dirty="0"/>
              <a:t> goes out of its way to </a:t>
            </a:r>
            <a:r>
              <a:rPr lang="en-US" baseline="0"/>
              <a:t>ensure compliance </a:t>
            </a:r>
            <a:r>
              <a:rPr lang="en-US" baseline="0" dirty="0"/>
              <a:t>with government regulations, even to the detriment of being able to easily use the system in some cases.</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4/21/2024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4/21/2024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Jason Pullara</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System shall allow customers to register and create accounts where they can manage their information, book driving lessons, and access training material.</a:t>
            </a:r>
          </a:p>
          <a:p>
            <a:r>
              <a:rPr lang="en-US" sz="2400" dirty="0">
                <a:solidFill>
                  <a:srgbClr val="000000"/>
                </a:solidFill>
              </a:rPr>
              <a:t>System shall allow instructors to log in, view, and manage lessons and input feedback for each lesson.</a:t>
            </a:r>
          </a:p>
          <a:p>
            <a:r>
              <a:rPr lang="en-US" sz="2400" dirty="0">
                <a:solidFill>
                  <a:srgbClr val="000000"/>
                </a:solidFill>
              </a:rPr>
              <a:t>System shall ensure user data protection by complying with security standards.</a:t>
            </a:r>
          </a:p>
          <a:p>
            <a:r>
              <a:rPr lang="en-US" sz="2400" dirty="0">
                <a:solidFill>
                  <a:srgbClr val="000000"/>
                </a:solidFill>
              </a:rPr>
              <a:t>System shall be available for use 24/7 with a minimum update of 99.9% excluding planned downtimes.</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descr="A diagram of a company&#10;&#10;Description automatically generated">
            <a:extLst>
              <a:ext uri="{FF2B5EF4-FFF2-40B4-BE49-F238E27FC236}">
                <a16:creationId xmlns:a16="http://schemas.microsoft.com/office/drawing/2014/main" id="{CDAB8C5C-8987-CC0E-6D79-C506E2543C65}"/>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646428" y="801688"/>
            <a:ext cx="4195044" cy="5230812"/>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descr="A diagram of a software system&#10;&#10;Description automatically generated">
            <a:extLst>
              <a:ext uri="{FF2B5EF4-FFF2-40B4-BE49-F238E27FC236}">
                <a16:creationId xmlns:a16="http://schemas.microsoft.com/office/drawing/2014/main" id="{BD56D57D-C428-DA05-E326-C2C0E166465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091238" y="1162620"/>
            <a:ext cx="5305425" cy="4508948"/>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Encryption</a:t>
            </a:r>
          </a:p>
          <a:p>
            <a:r>
              <a:rPr lang="en-US" sz="2400" dirty="0">
                <a:solidFill>
                  <a:srgbClr val="000000"/>
                </a:solidFill>
              </a:rPr>
              <a:t>Access Controls</a:t>
            </a:r>
          </a:p>
          <a:p>
            <a:r>
              <a:rPr lang="en-US" sz="2400" dirty="0">
                <a:solidFill>
                  <a:srgbClr val="000000"/>
                </a:solidFill>
              </a:rPr>
              <a:t>Authentication</a:t>
            </a:r>
          </a:p>
          <a:p>
            <a:r>
              <a:rPr lang="en-US" sz="2400" dirty="0">
                <a:solidFill>
                  <a:srgbClr val="000000"/>
                </a:solidFill>
              </a:rPr>
              <a:t>Activity Logs</a:t>
            </a:r>
          </a:p>
          <a:p>
            <a:r>
              <a:rPr lang="en-US" sz="2400" dirty="0">
                <a:solidFill>
                  <a:srgbClr val="000000"/>
                </a:solidFill>
              </a:rPr>
              <a:t>Regular Updates</a:t>
            </a:r>
          </a:p>
          <a:p>
            <a:r>
              <a:rPr lang="en-US" sz="2400" dirty="0">
                <a:solidFill>
                  <a:srgbClr val="000000"/>
                </a:solidFill>
              </a:rPr>
              <a:t>Data Backups</a:t>
            </a:r>
          </a:p>
          <a:p>
            <a:r>
              <a:rPr lang="en-US" sz="2400" dirty="0">
                <a:solidFill>
                  <a:srgbClr val="000000"/>
                </a:solidFill>
              </a:rPr>
              <a:t>Anti-Brute Force</a:t>
            </a:r>
          </a:p>
          <a:p>
            <a:r>
              <a:rPr lang="en-US" sz="2400" dirty="0">
                <a:solidFill>
                  <a:srgbClr val="000000"/>
                </a:solidFill>
              </a:rPr>
              <a:t>Security Training</a:t>
            </a:r>
          </a:p>
          <a:p>
            <a:r>
              <a:rPr lang="en-US" sz="2400" dirty="0">
                <a:solidFill>
                  <a:srgbClr val="000000"/>
                </a:solidFill>
              </a:rPr>
              <a:t>Monitoring Systems</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Internet connectivity dependency</a:t>
            </a:r>
          </a:p>
          <a:p>
            <a:r>
              <a:rPr lang="en-US" sz="2400" dirty="0">
                <a:solidFill>
                  <a:srgbClr val="000000"/>
                </a:solidFill>
              </a:rPr>
              <a:t>Modern technology requirement</a:t>
            </a:r>
          </a:p>
          <a:p>
            <a:r>
              <a:rPr lang="en-US" sz="2400" dirty="0">
                <a:solidFill>
                  <a:srgbClr val="000000"/>
                </a:solidFill>
              </a:rPr>
              <a:t>Learning curve</a:t>
            </a:r>
          </a:p>
          <a:p>
            <a:r>
              <a:rPr lang="en-US" sz="2400" dirty="0">
                <a:solidFill>
                  <a:srgbClr val="000000"/>
                </a:solidFill>
              </a:rPr>
              <a:t>Maintenance downtime</a:t>
            </a:r>
          </a:p>
          <a:p>
            <a:r>
              <a:rPr lang="en-US" sz="2400" dirty="0">
                <a:solidFill>
                  <a:srgbClr val="000000"/>
                </a:solidFill>
              </a:rPr>
              <a:t>Scalability</a:t>
            </a:r>
          </a:p>
          <a:p>
            <a:r>
              <a:rPr lang="en-US" sz="2400" dirty="0">
                <a:solidFill>
                  <a:srgbClr val="000000"/>
                </a:solidFill>
              </a:rPr>
              <a:t>Security measures vs UX</a:t>
            </a:r>
          </a:p>
          <a:p>
            <a:r>
              <a:rPr lang="en-US" sz="2400" dirty="0">
                <a:solidFill>
                  <a:srgbClr val="000000"/>
                </a:solidFill>
              </a:rPr>
              <a:t>Data privacy regulations</a:t>
            </a:r>
          </a:p>
          <a:p>
            <a:pPr marL="0" indent="0">
              <a:buNone/>
            </a:pP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1414</TotalTime>
  <Words>1411</Words>
  <Application>Microsoft Office PowerPoint</Application>
  <PresentationFormat>Widescreen</PresentationFormat>
  <Paragraphs>96</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Pullara, Jason</cp:lastModifiedBy>
  <cp:revision>26</cp:revision>
  <dcterms:created xsi:type="dcterms:W3CDTF">2019-10-14T02:36:52Z</dcterms:created>
  <dcterms:modified xsi:type="dcterms:W3CDTF">2024-04-22T02:55:04Z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