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9" r:id="rId1"/>
  </p:sldMasterIdLst>
  <p:notesMasterIdLst>
    <p:notesMasterId r:id="rId16"/>
  </p:notesMasterIdLst>
  <p:sldIdLst>
    <p:sldId id="258" r:id="rId2"/>
    <p:sldId id="260" r:id="rId3"/>
    <p:sldId id="263" r:id="rId4"/>
    <p:sldId id="264" r:id="rId5"/>
    <p:sldId id="265" r:id="rId6"/>
    <p:sldId id="268" r:id="rId7"/>
    <p:sldId id="267" r:id="rId8"/>
    <p:sldId id="269" r:id="rId9"/>
    <p:sldId id="279" r:id="rId10"/>
    <p:sldId id="282" r:id="rId11"/>
    <p:sldId id="270" r:id="rId12"/>
    <p:sldId id="283" r:id="rId13"/>
    <p:sldId id="281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65" autoAdjust="0"/>
    <p:restoredTop sz="63698" autoAdjust="0"/>
  </p:normalViewPr>
  <p:slideViewPr>
    <p:cSldViewPr snapToGrid="0">
      <p:cViewPr varScale="1">
        <p:scale>
          <a:sx n="54" d="100"/>
          <a:sy n="54" d="100"/>
        </p:scale>
        <p:origin x="2098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52F3D-C607-4D40-AEBF-F11B993B448A}" type="doc">
      <dgm:prSet loTypeId="urn:microsoft.com/office/officeart/2005/8/layout/pyramid1" loCatId="pyramid" qsTypeId="urn:microsoft.com/office/officeart/2005/8/quickstyle/simple1" qsCatId="simple" csTypeId="urn:microsoft.com/office/officeart/2005/8/colors/accent0_1" csCatId="mainScheme" phldr="1"/>
      <dgm:spPr/>
    </dgm:pt>
    <dgm:pt modelId="{9C98441C-8E4C-4364-AE04-CFAE6FDEC2F1}">
      <dgm:prSet phldrT="[Text]"/>
      <dgm:spPr/>
      <dgm:t>
        <a:bodyPr/>
        <a:lstStyle/>
        <a:p>
          <a:r>
            <a:rPr lang="en-US" dirty="0"/>
            <a:t>E2E</a:t>
          </a:r>
          <a:endParaRPr lang="en-CH" dirty="0"/>
        </a:p>
      </dgm:t>
    </dgm:pt>
    <dgm:pt modelId="{80B49686-56F5-4B21-9AFD-D31B7A425A6D}" type="parTrans" cxnId="{161FFADF-0597-4588-A8AF-0928CCF61B89}">
      <dgm:prSet/>
      <dgm:spPr/>
      <dgm:t>
        <a:bodyPr/>
        <a:lstStyle/>
        <a:p>
          <a:endParaRPr lang="en-CH"/>
        </a:p>
      </dgm:t>
    </dgm:pt>
    <dgm:pt modelId="{61F7FAB9-7215-47FF-810E-6C1CC973BAED}" type="sibTrans" cxnId="{161FFADF-0597-4588-A8AF-0928CCF61B89}">
      <dgm:prSet/>
      <dgm:spPr/>
      <dgm:t>
        <a:bodyPr/>
        <a:lstStyle/>
        <a:p>
          <a:endParaRPr lang="en-CH"/>
        </a:p>
      </dgm:t>
    </dgm:pt>
    <dgm:pt modelId="{43547412-7A94-4796-AA07-14D35014E105}">
      <dgm:prSet phldrT="[Text]"/>
      <dgm:spPr/>
      <dgm:t>
        <a:bodyPr/>
        <a:lstStyle/>
        <a:p>
          <a:r>
            <a:rPr lang="en-US" dirty="0"/>
            <a:t>Integration Tests</a:t>
          </a:r>
          <a:endParaRPr lang="en-CH" dirty="0"/>
        </a:p>
      </dgm:t>
    </dgm:pt>
    <dgm:pt modelId="{8C45C0B8-83F6-4DC4-A120-2A87DCD80B13}" type="parTrans" cxnId="{B7D553E4-DB30-4180-AA89-19FB6267811E}">
      <dgm:prSet/>
      <dgm:spPr/>
      <dgm:t>
        <a:bodyPr/>
        <a:lstStyle/>
        <a:p>
          <a:endParaRPr lang="en-CH"/>
        </a:p>
      </dgm:t>
    </dgm:pt>
    <dgm:pt modelId="{2848F2C9-28BC-4C54-883E-AF65BBE59C7A}" type="sibTrans" cxnId="{B7D553E4-DB30-4180-AA89-19FB6267811E}">
      <dgm:prSet/>
      <dgm:spPr/>
      <dgm:t>
        <a:bodyPr/>
        <a:lstStyle/>
        <a:p>
          <a:endParaRPr lang="en-CH"/>
        </a:p>
      </dgm:t>
    </dgm:pt>
    <dgm:pt modelId="{FC0708A7-5BC1-457E-AE64-9D443DAD5E07}">
      <dgm:prSet phldrT="[Text]"/>
      <dgm:spPr/>
      <dgm:t>
        <a:bodyPr/>
        <a:lstStyle/>
        <a:p>
          <a:r>
            <a:rPr lang="en-US" dirty="0"/>
            <a:t>Unit Tests</a:t>
          </a:r>
          <a:endParaRPr lang="en-CH" dirty="0"/>
        </a:p>
      </dgm:t>
    </dgm:pt>
    <dgm:pt modelId="{FE1BFFCE-72A5-4FAF-8861-1A3B792DF9C5}" type="parTrans" cxnId="{1BAD3BBF-DF60-4E56-B350-A262A6A0FAFD}">
      <dgm:prSet/>
      <dgm:spPr/>
      <dgm:t>
        <a:bodyPr/>
        <a:lstStyle/>
        <a:p>
          <a:endParaRPr lang="en-CH"/>
        </a:p>
      </dgm:t>
    </dgm:pt>
    <dgm:pt modelId="{8BA0C2F0-6B1D-4354-805A-4B9A08A8347C}" type="sibTrans" cxnId="{1BAD3BBF-DF60-4E56-B350-A262A6A0FAFD}">
      <dgm:prSet/>
      <dgm:spPr/>
      <dgm:t>
        <a:bodyPr/>
        <a:lstStyle/>
        <a:p>
          <a:endParaRPr lang="en-CH"/>
        </a:p>
      </dgm:t>
    </dgm:pt>
    <dgm:pt modelId="{BD1B91CA-5FF2-4C0A-96EB-FA2B283AB69D}">
      <dgm:prSet phldrT="[Text]"/>
      <dgm:spPr/>
      <dgm:t>
        <a:bodyPr/>
        <a:lstStyle/>
        <a:p>
          <a:r>
            <a:rPr lang="en-US" dirty="0"/>
            <a:t>System Integration Tests</a:t>
          </a:r>
          <a:endParaRPr lang="en-CH" dirty="0"/>
        </a:p>
      </dgm:t>
    </dgm:pt>
    <dgm:pt modelId="{907B6C89-DE47-4B59-9067-F55F0C620AE7}" type="parTrans" cxnId="{076F9FC2-87E9-4F3F-B2F7-70B6E6C33D39}">
      <dgm:prSet/>
      <dgm:spPr/>
      <dgm:t>
        <a:bodyPr/>
        <a:lstStyle/>
        <a:p>
          <a:endParaRPr lang="en-CH"/>
        </a:p>
      </dgm:t>
    </dgm:pt>
    <dgm:pt modelId="{1D6B3F17-C32A-429D-971D-6BB819AF750E}" type="sibTrans" cxnId="{076F9FC2-87E9-4F3F-B2F7-70B6E6C33D39}">
      <dgm:prSet/>
      <dgm:spPr/>
      <dgm:t>
        <a:bodyPr/>
        <a:lstStyle/>
        <a:p>
          <a:endParaRPr lang="en-CH"/>
        </a:p>
      </dgm:t>
    </dgm:pt>
    <dgm:pt modelId="{57B6592B-EBAC-40E1-ABE7-E9526D58D737}" type="pres">
      <dgm:prSet presAssocID="{19552F3D-C607-4D40-AEBF-F11B993B448A}" presName="Name0" presStyleCnt="0">
        <dgm:presLayoutVars>
          <dgm:dir/>
          <dgm:animLvl val="lvl"/>
          <dgm:resizeHandles val="exact"/>
        </dgm:presLayoutVars>
      </dgm:prSet>
      <dgm:spPr/>
    </dgm:pt>
    <dgm:pt modelId="{FCE82D6A-A5EC-4804-B565-1B4A85522EA3}" type="pres">
      <dgm:prSet presAssocID="{9C98441C-8E4C-4364-AE04-CFAE6FDEC2F1}" presName="Name8" presStyleCnt="0"/>
      <dgm:spPr/>
    </dgm:pt>
    <dgm:pt modelId="{6E7BBCEE-9366-4C14-ADD5-533855B4CF5F}" type="pres">
      <dgm:prSet presAssocID="{9C98441C-8E4C-4364-AE04-CFAE6FDEC2F1}" presName="level" presStyleLbl="node1" presStyleIdx="0" presStyleCnt="4">
        <dgm:presLayoutVars>
          <dgm:chMax val="1"/>
          <dgm:bulletEnabled val="1"/>
        </dgm:presLayoutVars>
      </dgm:prSet>
      <dgm:spPr/>
    </dgm:pt>
    <dgm:pt modelId="{1BEAE663-809B-4A11-96E0-7AE4BE219FC9}" type="pres">
      <dgm:prSet presAssocID="{9C98441C-8E4C-4364-AE04-CFAE6FDEC2F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82670A2-452E-45FA-94AA-C43298362868}" type="pres">
      <dgm:prSet presAssocID="{BD1B91CA-5FF2-4C0A-96EB-FA2B283AB69D}" presName="Name8" presStyleCnt="0"/>
      <dgm:spPr/>
    </dgm:pt>
    <dgm:pt modelId="{4570C4A7-5AC1-495B-839A-D54705A61D7D}" type="pres">
      <dgm:prSet presAssocID="{BD1B91CA-5FF2-4C0A-96EB-FA2B283AB69D}" presName="level" presStyleLbl="node1" presStyleIdx="1" presStyleCnt="4">
        <dgm:presLayoutVars>
          <dgm:chMax val="1"/>
          <dgm:bulletEnabled val="1"/>
        </dgm:presLayoutVars>
      </dgm:prSet>
      <dgm:spPr/>
    </dgm:pt>
    <dgm:pt modelId="{B9252445-386F-4D2D-AF99-C5C8A3CA5ED2}" type="pres">
      <dgm:prSet presAssocID="{BD1B91CA-5FF2-4C0A-96EB-FA2B283AB69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A18D9A1-6373-42EC-8906-8DCF5EE20645}" type="pres">
      <dgm:prSet presAssocID="{43547412-7A94-4796-AA07-14D35014E105}" presName="Name8" presStyleCnt="0"/>
      <dgm:spPr/>
    </dgm:pt>
    <dgm:pt modelId="{44D04453-3AD8-425B-8067-F6693C63AC0E}" type="pres">
      <dgm:prSet presAssocID="{43547412-7A94-4796-AA07-14D35014E105}" presName="level" presStyleLbl="node1" presStyleIdx="2" presStyleCnt="4">
        <dgm:presLayoutVars>
          <dgm:chMax val="1"/>
          <dgm:bulletEnabled val="1"/>
        </dgm:presLayoutVars>
      </dgm:prSet>
      <dgm:spPr/>
    </dgm:pt>
    <dgm:pt modelId="{77485BE5-23E6-4E92-8431-CFCB454D137B}" type="pres">
      <dgm:prSet presAssocID="{43547412-7A94-4796-AA07-14D35014E10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751DA13-ADA8-464C-818F-26792A939409}" type="pres">
      <dgm:prSet presAssocID="{FC0708A7-5BC1-457E-AE64-9D443DAD5E07}" presName="Name8" presStyleCnt="0"/>
      <dgm:spPr/>
    </dgm:pt>
    <dgm:pt modelId="{EB4790BA-AD48-49A3-8A57-297868A3B763}" type="pres">
      <dgm:prSet presAssocID="{FC0708A7-5BC1-457E-AE64-9D443DAD5E07}" presName="level" presStyleLbl="node1" presStyleIdx="3" presStyleCnt="4">
        <dgm:presLayoutVars>
          <dgm:chMax val="1"/>
          <dgm:bulletEnabled val="1"/>
        </dgm:presLayoutVars>
      </dgm:prSet>
      <dgm:spPr/>
    </dgm:pt>
    <dgm:pt modelId="{A1C8ADE8-8803-4B0D-9831-C81E1B64DC6E}" type="pres">
      <dgm:prSet presAssocID="{FC0708A7-5BC1-457E-AE64-9D443DAD5E0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FAFA20C-FCC8-4535-B385-836ADA6A2095}" type="presOf" srcId="{9C98441C-8E4C-4364-AE04-CFAE6FDEC2F1}" destId="{1BEAE663-809B-4A11-96E0-7AE4BE219FC9}" srcOrd="1" destOrd="0" presId="urn:microsoft.com/office/officeart/2005/8/layout/pyramid1"/>
    <dgm:cxn modelId="{3248AF70-1823-4BD7-A957-A5669319130B}" type="presOf" srcId="{FC0708A7-5BC1-457E-AE64-9D443DAD5E07}" destId="{A1C8ADE8-8803-4B0D-9831-C81E1B64DC6E}" srcOrd="1" destOrd="0" presId="urn:microsoft.com/office/officeart/2005/8/layout/pyramid1"/>
    <dgm:cxn modelId="{88B50C9A-32D5-4DC6-9414-9DD58567CD06}" type="presOf" srcId="{BD1B91CA-5FF2-4C0A-96EB-FA2B283AB69D}" destId="{4570C4A7-5AC1-495B-839A-D54705A61D7D}" srcOrd="0" destOrd="0" presId="urn:microsoft.com/office/officeart/2005/8/layout/pyramid1"/>
    <dgm:cxn modelId="{B82AF6A2-D275-438D-B22A-5E592FEB0253}" type="presOf" srcId="{FC0708A7-5BC1-457E-AE64-9D443DAD5E07}" destId="{EB4790BA-AD48-49A3-8A57-297868A3B763}" srcOrd="0" destOrd="0" presId="urn:microsoft.com/office/officeart/2005/8/layout/pyramid1"/>
    <dgm:cxn modelId="{74A798A7-05F8-49AA-B662-4EF3870F0318}" type="presOf" srcId="{43547412-7A94-4796-AA07-14D35014E105}" destId="{77485BE5-23E6-4E92-8431-CFCB454D137B}" srcOrd="1" destOrd="0" presId="urn:microsoft.com/office/officeart/2005/8/layout/pyramid1"/>
    <dgm:cxn modelId="{7DAA1FB4-F917-4DBB-AC5C-4A8AECC2CFE1}" type="presOf" srcId="{43547412-7A94-4796-AA07-14D35014E105}" destId="{44D04453-3AD8-425B-8067-F6693C63AC0E}" srcOrd="0" destOrd="0" presId="urn:microsoft.com/office/officeart/2005/8/layout/pyramid1"/>
    <dgm:cxn modelId="{5EAD58BC-E9D4-4C5B-BE1F-0B8F43BC152C}" type="presOf" srcId="{BD1B91CA-5FF2-4C0A-96EB-FA2B283AB69D}" destId="{B9252445-386F-4D2D-AF99-C5C8A3CA5ED2}" srcOrd="1" destOrd="0" presId="urn:microsoft.com/office/officeart/2005/8/layout/pyramid1"/>
    <dgm:cxn modelId="{1BAD3BBF-DF60-4E56-B350-A262A6A0FAFD}" srcId="{19552F3D-C607-4D40-AEBF-F11B993B448A}" destId="{FC0708A7-5BC1-457E-AE64-9D443DAD5E07}" srcOrd="3" destOrd="0" parTransId="{FE1BFFCE-72A5-4FAF-8861-1A3B792DF9C5}" sibTransId="{8BA0C2F0-6B1D-4354-805A-4B9A08A8347C}"/>
    <dgm:cxn modelId="{076F9FC2-87E9-4F3F-B2F7-70B6E6C33D39}" srcId="{19552F3D-C607-4D40-AEBF-F11B993B448A}" destId="{BD1B91CA-5FF2-4C0A-96EB-FA2B283AB69D}" srcOrd="1" destOrd="0" parTransId="{907B6C89-DE47-4B59-9067-F55F0C620AE7}" sibTransId="{1D6B3F17-C32A-429D-971D-6BB819AF750E}"/>
    <dgm:cxn modelId="{50D7C1CE-5276-45AD-8498-26165DC9DCD4}" type="presOf" srcId="{19552F3D-C607-4D40-AEBF-F11B993B448A}" destId="{57B6592B-EBAC-40E1-ABE7-E9526D58D737}" srcOrd="0" destOrd="0" presId="urn:microsoft.com/office/officeart/2005/8/layout/pyramid1"/>
    <dgm:cxn modelId="{362676D4-887E-41BA-A91B-F98FE61774CD}" type="presOf" srcId="{9C98441C-8E4C-4364-AE04-CFAE6FDEC2F1}" destId="{6E7BBCEE-9366-4C14-ADD5-533855B4CF5F}" srcOrd="0" destOrd="0" presId="urn:microsoft.com/office/officeart/2005/8/layout/pyramid1"/>
    <dgm:cxn modelId="{161FFADF-0597-4588-A8AF-0928CCF61B89}" srcId="{19552F3D-C607-4D40-AEBF-F11B993B448A}" destId="{9C98441C-8E4C-4364-AE04-CFAE6FDEC2F1}" srcOrd="0" destOrd="0" parTransId="{80B49686-56F5-4B21-9AFD-D31B7A425A6D}" sibTransId="{61F7FAB9-7215-47FF-810E-6C1CC973BAED}"/>
    <dgm:cxn modelId="{B7D553E4-DB30-4180-AA89-19FB6267811E}" srcId="{19552F3D-C607-4D40-AEBF-F11B993B448A}" destId="{43547412-7A94-4796-AA07-14D35014E105}" srcOrd="2" destOrd="0" parTransId="{8C45C0B8-83F6-4DC4-A120-2A87DCD80B13}" sibTransId="{2848F2C9-28BC-4C54-883E-AF65BBE59C7A}"/>
    <dgm:cxn modelId="{52B50AB2-074E-47CA-B771-B1FEBEB0CCF0}" type="presParOf" srcId="{57B6592B-EBAC-40E1-ABE7-E9526D58D737}" destId="{FCE82D6A-A5EC-4804-B565-1B4A85522EA3}" srcOrd="0" destOrd="0" presId="urn:microsoft.com/office/officeart/2005/8/layout/pyramid1"/>
    <dgm:cxn modelId="{E509B1AD-70BE-4D4F-8993-12BD92BA6EFA}" type="presParOf" srcId="{FCE82D6A-A5EC-4804-B565-1B4A85522EA3}" destId="{6E7BBCEE-9366-4C14-ADD5-533855B4CF5F}" srcOrd="0" destOrd="0" presId="urn:microsoft.com/office/officeart/2005/8/layout/pyramid1"/>
    <dgm:cxn modelId="{C57C9349-6E20-4F14-9457-D77870DE5794}" type="presParOf" srcId="{FCE82D6A-A5EC-4804-B565-1B4A85522EA3}" destId="{1BEAE663-809B-4A11-96E0-7AE4BE219FC9}" srcOrd="1" destOrd="0" presId="urn:microsoft.com/office/officeart/2005/8/layout/pyramid1"/>
    <dgm:cxn modelId="{273D07C9-A6C8-444E-B11C-005BE2233F80}" type="presParOf" srcId="{57B6592B-EBAC-40E1-ABE7-E9526D58D737}" destId="{282670A2-452E-45FA-94AA-C43298362868}" srcOrd="1" destOrd="0" presId="urn:microsoft.com/office/officeart/2005/8/layout/pyramid1"/>
    <dgm:cxn modelId="{7FF37900-1A57-4ED1-90DA-70A20ADF4D16}" type="presParOf" srcId="{282670A2-452E-45FA-94AA-C43298362868}" destId="{4570C4A7-5AC1-495B-839A-D54705A61D7D}" srcOrd="0" destOrd="0" presId="urn:microsoft.com/office/officeart/2005/8/layout/pyramid1"/>
    <dgm:cxn modelId="{60DF4291-1B64-4E56-8FC9-D461C9C0123C}" type="presParOf" srcId="{282670A2-452E-45FA-94AA-C43298362868}" destId="{B9252445-386F-4D2D-AF99-C5C8A3CA5ED2}" srcOrd="1" destOrd="0" presId="urn:microsoft.com/office/officeart/2005/8/layout/pyramid1"/>
    <dgm:cxn modelId="{CE519E55-B813-4DB1-8C3F-BE3F1ED52DB2}" type="presParOf" srcId="{57B6592B-EBAC-40E1-ABE7-E9526D58D737}" destId="{CA18D9A1-6373-42EC-8906-8DCF5EE20645}" srcOrd="2" destOrd="0" presId="urn:microsoft.com/office/officeart/2005/8/layout/pyramid1"/>
    <dgm:cxn modelId="{BDC20107-1926-4210-9BF3-BE9C027D4B67}" type="presParOf" srcId="{CA18D9A1-6373-42EC-8906-8DCF5EE20645}" destId="{44D04453-3AD8-425B-8067-F6693C63AC0E}" srcOrd="0" destOrd="0" presId="urn:microsoft.com/office/officeart/2005/8/layout/pyramid1"/>
    <dgm:cxn modelId="{06D557D3-F290-4A2F-A066-132535E37A51}" type="presParOf" srcId="{CA18D9A1-6373-42EC-8906-8DCF5EE20645}" destId="{77485BE5-23E6-4E92-8431-CFCB454D137B}" srcOrd="1" destOrd="0" presId="urn:microsoft.com/office/officeart/2005/8/layout/pyramid1"/>
    <dgm:cxn modelId="{44140D23-5ACC-41E9-A557-DEF1414ECF2E}" type="presParOf" srcId="{57B6592B-EBAC-40E1-ABE7-E9526D58D737}" destId="{7751DA13-ADA8-464C-818F-26792A939409}" srcOrd="3" destOrd="0" presId="urn:microsoft.com/office/officeart/2005/8/layout/pyramid1"/>
    <dgm:cxn modelId="{77385D28-52CC-4E87-ACBA-1A6CF8EFECB8}" type="presParOf" srcId="{7751DA13-ADA8-464C-818F-26792A939409}" destId="{EB4790BA-AD48-49A3-8A57-297868A3B763}" srcOrd="0" destOrd="0" presId="urn:microsoft.com/office/officeart/2005/8/layout/pyramid1"/>
    <dgm:cxn modelId="{6095069F-B70F-4420-8B0A-74727FE15472}" type="presParOf" srcId="{7751DA13-ADA8-464C-818F-26792A939409}" destId="{A1C8ADE8-8803-4B0D-9831-C81E1B64DC6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552F3D-C607-4D40-AEBF-F11B993B448A}" type="doc">
      <dgm:prSet loTypeId="urn:microsoft.com/office/officeart/2005/8/layout/pyramid1" loCatId="pyramid" qsTypeId="urn:microsoft.com/office/officeart/2005/8/quickstyle/simple1" qsCatId="simple" csTypeId="urn:microsoft.com/office/officeart/2005/8/colors/accent0_1" csCatId="mainScheme" phldr="1"/>
      <dgm:spPr/>
    </dgm:pt>
    <dgm:pt modelId="{9C98441C-8E4C-4364-AE04-CFAE6FDEC2F1}">
      <dgm:prSet phldrT="[Text]"/>
      <dgm:spPr/>
      <dgm:t>
        <a:bodyPr/>
        <a:lstStyle/>
        <a:p>
          <a:r>
            <a:rPr lang="en-US" dirty="0"/>
            <a:t>E2E</a:t>
          </a:r>
          <a:endParaRPr lang="en-CH" dirty="0"/>
        </a:p>
      </dgm:t>
    </dgm:pt>
    <dgm:pt modelId="{80B49686-56F5-4B21-9AFD-D31B7A425A6D}" type="parTrans" cxnId="{161FFADF-0597-4588-A8AF-0928CCF61B89}">
      <dgm:prSet/>
      <dgm:spPr/>
      <dgm:t>
        <a:bodyPr/>
        <a:lstStyle/>
        <a:p>
          <a:endParaRPr lang="en-CH"/>
        </a:p>
      </dgm:t>
    </dgm:pt>
    <dgm:pt modelId="{61F7FAB9-7215-47FF-810E-6C1CC973BAED}" type="sibTrans" cxnId="{161FFADF-0597-4588-A8AF-0928CCF61B89}">
      <dgm:prSet/>
      <dgm:spPr/>
      <dgm:t>
        <a:bodyPr/>
        <a:lstStyle/>
        <a:p>
          <a:endParaRPr lang="en-CH"/>
        </a:p>
      </dgm:t>
    </dgm:pt>
    <dgm:pt modelId="{43547412-7A94-4796-AA07-14D35014E105}">
      <dgm:prSet phldrT="[Text]"/>
      <dgm:spPr/>
      <dgm:t>
        <a:bodyPr/>
        <a:lstStyle/>
        <a:p>
          <a:r>
            <a:rPr lang="en-US" dirty="0"/>
            <a:t>Integration Tests</a:t>
          </a:r>
          <a:endParaRPr lang="en-CH" dirty="0"/>
        </a:p>
      </dgm:t>
    </dgm:pt>
    <dgm:pt modelId="{8C45C0B8-83F6-4DC4-A120-2A87DCD80B13}" type="parTrans" cxnId="{B7D553E4-DB30-4180-AA89-19FB6267811E}">
      <dgm:prSet/>
      <dgm:spPr/>
      <dgm:t>
        <a:bodyPr/>
        <a:lstStyle/>
        <a:p>
          <a:endParaRPr lang="en-CH"/>
        </a:p>
      </dgm:t>
    </dgm:pt>
    <dgm:pt modelId="{2848F2C9-28BC-4C54-883E-AF65BBE59C7A}" type="sibTrans" cxnId="{B7D553E4-DB30-4180-AA89-19FB6267811E}">
      <dgm:prSet/>
      <dgm:spPr/>
      <dgm:t>
        <a:bodyPr/>
        <a:lstStyle/>
        <a:p>
          <a:endParaRPr lang="en-CH"/>
        </a:p>
      </dgm:t>
    </dgm:pt>
    <dgm:pt modelId="{FC0708A7-5BC1-457E-AE64-9D443DAD5E07}">
      <dgm:prSet phldrT="[Text]"/>
      <dgm:spPr/>
      <dgm:t>
        <a:bodyPr/>
        <a:lstStyle/>
        <a:p>
          <a:r>
            <a:rPr lang="en-US" dirty="0"/>
            <a:t>Unit Tests</a:t>
          </a:r>
          <a:endParaRPr lang="en-CH" dirty="0"/>
        </a:p>
      </dgm:t>
    </dgm:pt>
    <dgm:pt modelId="{FE1BFFCE-72A5-4FAF-8861-1A3B792DF9C5}" type="parTrans" cxnId="{1BAD3BBF-DF60-4E56-B350-A262A6A0FAFD}">
      <dgm:prSet/>
      <dgm:spPr/>
      <dgm:t>
        <a:bodyPr/>
        <a:lstStyle/>
        <a:p>
          <a:endParaRPr lang="en-CH"/>
        </a:p>
      </dgm:t>
    </dgm:pt>
    <dgm:pt modelId="{8BA0C2F0-6B1D-4354-805A-4B9A08A8347C}" type="sibTrans" cxnId="{1BAD3BBF-DF60-4E56-B350-A262A6A0FAFD}">
      <dgm:prSet/>
      <dgm:spPr/>
      <dgm:t>
        <a:bodyPr/>
        <a:lstStyle/>
        <a:p>
          <a:endParaRPr lang="en-CH"/>
        </a:p>
      </dgm:t>
    </dgm:pt>
    <dgm:pt modelId="{BD1B91CA-5FF2-4C0A-96EB-FA2B283AB69D}">
      <dgm:prSet phldrT="[Text]"/>
      <dgm:spPr/>
      <dgm:t>
        <a:bodyPr/>
        <a:lstStyle/>
        <a:p>
          <a:r>
            <a:rPr lang="en-US" dirty="0"/>
            <a:t>System Integration Tests</a:t>
          </a:r>
          <a:endParaRPr lang="en-CH" dirty="0"/>
        </a:p>
      </dgm:t>
    </dgm:pt>
    <dgm:pt modelId="{907B6C89-DE47-4B59-9067-F55F0C620AE7}" type="parTrans" cxnId="{076F9FC2-87E9-4F3F-B2F7-70B6E6C33D39}">
      <dgm:prSet/>
      <dgm:spPr/>
      <dgm:t>
        <a:bodyPr/>
        <a:lstStyle/>
        <a:p>
          <a:endParaRPr lang="en-CH"/>
        </a:p>
      </dgm:t>
    </dgm:pt>
    <dgm:pt modelId="{1D6B3F17-C32A-429D-971D-6BB819AF750E}" type="sibTrans" cxnId="{076F9FC2-87E9-4F3F-B2F7-70B6E6C33D39}">
      <dgm:prSet/>
      <dgm:spPr/>
      <dgm:t>
        <a:bodyPr/>
        <a:lstStyle/>
        <a:p>
          <a:endParaRPr lang="en-CH"/>
        </a:p>
      </dgm:t>
    </dgm:pt>
    <dgm:pt modelId="{57B6592B-EBAC-40E1-ABE7-E9526D58D737}" type="pres">
      <dgm:prSet presAssocID="{19552F3D-C607-4D40-AEBF-F11B993B448A}" presName="Name0" presStyleCnt="0">
        <dgm:presLayoutVars>
          <dgm:dir/>
          <dgm:animLvl val="lvl"/>
          <dgm:resizeHandles val="exact"/>
        </dgm:presLayoutVars>
      </dgm:prSet>
      <dgm:spPr/>
    </dgm:pt>
    <dgm:pt modelId="{FCE82D6A-A5EC-4804-B565-1B4A85522EA3}" type="pres">
      <dgm:prSet presAssocID="{9C98441C-8E4C-4364-AE04-CFAE6FDEC2F1}" presName="Name8" presStyleCnt="0"/>
      <dgm:spPr/>
    </dgm:pt>
    <dgm:pt modelId="{6E7BBCEE-9366-4C14-ADD5-533855B4CF5F}" type="pres">
      <dgm:prSet presAssocID="{9C98441C-8E4C-4364-AE04-CFAE6FDEC2F1}" presName="level" presStyleLbl="node1" presStyleIdx="0" presStyleCnt="4">
        <dgm:presLayoutVars>
          <dgm:chMax val="1"/>
          <dgm:bulletEnabled val="1"/>
        </dgm:presLayoutVars>
      </dgm:prSet>
      <dgm:spPr/>
    </dgm:pt>
    <dgm:pt modelId="{1BEAE663-809B-4A11-96E0-7AE4BE219FC9}" type="pres">
      <dgm:prSet presAssocID="{9C98441C-8E4C-4364-AE04-CFAE6FDEC2F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82670A2-452E-45FA-94AA-C43298362868}" type="pres">
      <dgm:prSet presAssocID="{BD1B91CA-5FF2-4C0A-96EB-FA2B283AB69D}" presName="Name8" presStyleCnt="0"/>
      <dgm:spPr/>
    </dgm:pt>
    <dgm:pt modelId="{4570C4A7-5AC1-495B-839A-D54705A61D7D}" type="pres">
      <dgm:prSet presAssocID="{BD1B91CA-5FF2-4C0A-96EB-FA2B283AB69D}" presName="level" presStyleLbl="node1" presStyleIdx="1" presStyleCnt="4">
        <dgm:presLayoutVars>
          <dgm:chMax val="1"/>
          <dgm:bulletEnabled val="1"/>
        </dgm:presLayoutVars>
      </dgm:prSet>
      <dgm:spPr/>
    </dgm:pt>
    <dgm:pt modelId="{B9252445-386F-4D2D-AF99-C5C8A3CA5ED2}" type="pres">
      <dgm:prSet presAssocID="{BD1B91CA-5FF2-4C0A-96EB-FA2B283AB69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A18D9A1-6373-42EC-8906-8DCF5EE20645}" type="pres">
      <dgm:prSet presAssocID="{43547412-7A94-4796-AA07-14D35014E105}" presName="Name8" presStyleCnt="0"/>
      <dgm:spPr/>
    </dgm:pt>
    <dgm:pt modelId="{44D04453-3AD8-425B-8067-F6693C63AC0E}" type="pres">
      <dgm:prSet presAssocID="{43547412-7A94-4796-AA07-14D35014E105}" presName="level" presStyleLbl="node1" presStyleIdx="2" presStyleCnt="4">
        <dgm:presLayoutVars>
          <dgm:chMax val="1"/>
          <dgm:bulletEnabled val="1"/>
        </dgm:presLayoutVars>
      </dgm:prSet>
      <dgm:spPr/>
    </dgm:pt>
    <dgm:pt modelId="{77485BE5-23E6-4E92-8431-CFCB454D137B}" type="pres">
      <dgm:prSet presAssocID="{43547412-7A94-4796-AA07-14D35014E10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751DA13-ADA8-464C-818F-26792A939409}" type="pres">
      <dgm:prSet presAssocID="{FC0708A7-5BC1-457E-AE64-9D443DAD5E07}" presName="Name8" presStyleCnt="0"/>
      <dgm:spPr/>
    </dgm:pt>
    <dgm:pt modelId="{EB4790BA-AD48-49A3-8A57-297868A3B763}" type="pres">
      <dgm:prSet presAssocID="{FC0708A7-5BC1-457E-AE64-9D443DAD5E07}" presName="level" presStyleLbl="node1" presStyleIdx="3" presStyleCnt="4">
        <dgm:presLayoutVars>
          <dgm:chMax val="1"/>
          <dgm:bulletEnabled val="1"/>
        </dgm:presLayoutVars>
      </dgm:prSet>
      <dgm:spPr/>
    </dgm:pt>
    <dgm:pt modelId="{A1C8ADE8-8803-4B0D-9831-C81E1B64DC6E}" type="pres">
      <dgm:prSet presAssocID="{FC0708A7-5BC1-457E-AE64-9D443DAD5E0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FAFA20C-FCC8-4535-B385-836ADA6A2095}" type="presOf" srcId="{9C98441C-8E4C-4364-AE04-CFAE6FDEC2F1}" destId="{1BEAE663-809B-4A11-96E0-7AE4BE219FC9}" srcOrd="1" destOrd="0" presId="urn:microsoft.com/office/officeart/2005/8/layout/pyramid1"/>
    <dgm:cxn modelId="{3248AF70-1823-4BD7-A957-A5669319130B}" type="presOf" srcId="{FC0708A7-5BC1-457E-AE64-9D443DAD5E07}" destId="{A1C8ADE8-8803-4B0D-9831-C81E1B64DC6E}" srcOrd="1" destOrd="0" presId="urn:microsoft.com/office/officeart/2005/8/layout/pyramid1"/>
    <dgm:cxn modelId="{88B50C9A-32D5-4DC6-9414-9DD58567CD06}" type="presOf" srcId="{BD1B91CA-5FF2-4C0A-96EB-FA2B283AB69D}" destId="{4570C4A7-5AC1-495B-839A-D54705A61D7D}" srcOrd="0" destOrd="0" presId="urn:microsoft.com/office/officeart/2005/8/layout/pyramid1"/>
    <dgm:cxn modelId="{B82AF6A2-D275-438D-B22A-5E592FEB0253}" type="presOf" srcId="{FC0708A7-5BC1-457E-AE64-9D443DAD5E07}" destId="{EB4790BA-AD48-49A3-8A57-297868A3B763}" srcOrd="0" destOrd="0" presId="urn:microsoft.com/office/officeart/2005/8/layout/pyramid1"/>
    <dgm:cxn modelId="{74A798A7-05F8-49AA-B662-4EF3870F0318}" type="presOf" srcId="{43547412-7A94-4796-AA07-14D35014E105}" destId="{77485BE5-23E6-4E92-8431-CFCB454D137B}" srcOrd="1" destOrd="0" presId="urn:microsoft.com/office/officeart/2005/8/layout/pyramid1"/>
    <dgm:cxn modelId="{7DAA1FB4-F917-4DBB-AC5C-4A8AECC2CFE1}" type="presOf" srcId="{43547412-7A94-4796-AA07-14D35014E105}" destId="{44D04453-3AD8-425B-8067-F6693C63AC0E}" srcOrd="0" destOrd="0" presId="urn:microsoft.com/office/officeart/2005/8/layout/pyramid1"/>
    <dgm:cxn modelId="{5EAD58BC-E9D4-4C5B-BE1F-0B8F43BC152C}" type="presOf" srcId="{BD1B91CA-5FF2-4C0A-96EB-FA2B283AB69D}" destId="{B9252445-386F-4D2D-AF99-C5C8A3CA5ED2}" srcOrd="1" destOrd="0" presId="urn:microsoft.com/office/officeart/2005/8/layout/pyramid1"/>
    <dgm:cxn modelId="{1BAD3BBF-DF60-4E56-B350-A262A6A0FAFD}" srcId="{19552F3D-C607-4D40-AEBF-F11B993B448A}" destId="{FC0708A7-5BC1-457E-AE64-9D443DAD5E07}" srcOrd="3" destOrd="0" parTransId="{FE1BFFCE-72A5-4FAF-8861-1A3B792DF9C5}" sibTransId="{8BA0C2F0-6B1D-4354-805A-4B9A08A8347C}"/>
    <dgm:cxn modelId="{076F9FC2-87E9-4F3F-B2F7-70B6E6C33D39}" srcId="{19552F3D-C607-4D40-AEBF-F11B993B448A}" destId="{BD1B91CA-5FF2-4C0A-96EB-FA2B283AB69D}" srcOrd="1" destOrd="0" parTransId="{907B6C89-DE47-4B59-9067-F55F0C620AE7}" sibTransId="{1D6B3F17-C32A-429D-971D-6BB819AF750E}"/>
    <dgm:cxn modelId="{50D7C1CE-5276-45AD-8498-26165DC9DCD4}" type="presOf" srcId="{19552F3D-C607-4D40-AEBF-F11B993B448A}" destId="{57B6592B-EBAC-40E1-ABE7-E9526D58D737}" srcOrd="0" destOrd="0" presId="urn:microsoft.com/office/officeart/2005/8/layout/pyramid1"/>
    <dgm:cxn modelId="{362676D4-887E-41BA-A91B-F98FE61774CD}" type="presOf" srcId="{9C98441C-8E4C-4364-AE04-CFAE6FDEC2F1}" destId="{6E7BBCEE-9366-4C14-ADD5-533855B4CF5F}" srcOrd="0" destOrd="0" presId="urn:microsoft.com/office/officeart/2005/8/layout/pyramid1"/>
    <dgm:cxn modelId="{161FFADF-0597-4588-A8AF-0928CCF61B89}" srcId="{19552F3D-C607-4D40-AEBF-F11B993B448A}" destId="{9C98441C-8E4C-4364-AE04-CFAE6FDEC2F1}" srcOrd="0" destOrd="0" parTransId="{80B49686-56F5-4B21-9AFD-D31B7A425A6D}" sibTransId="{61F7FAB9-7215-47FF-810E-6C1CC973BAED}"/>
    <dgm:cxn modelId="{B7D553E4-DB30-4180-AA89-19FB6267811E}" srcId="{19552F3D-C607-4D40-AEBF-F11B993B448A}" destId="{43547412-7A94-4796-AA07-14D35014E105}" srcOrd="2" destOrd="0" parTransId="{8C45C0B8-83F6-4DC4-A120-2A87DCD80B13}" sibTransId="{2848F2C9-28BC-4C54-883E-AF65BBE59C7A}"/>
    <dgm:cxn modelId="{52B50AB2-074E-47CA-B771-B1FEBEB0CCF0}" type="presParOf" srcId="{57B6592B-EBAC-40E1-ABE7-E9526D58D737}" destId="{FCE82D6A-A5EC-4804-B565-1B4A85522EA3}" srcOrd="0" destOrd="0" presId="urn:microsoft.com/office/officeart/2005/8/layout/pyramid1"/>
    <dgm:cxn modelId="{E509B1AD-70BE-4D4F-8993-12BD92BA6EFA}" type="presParOf" srcId="{FCE82D6A-A5EC-4804-B565-1B4A85522EA3}" destId="{6E7BBCEE-9366-4C14-ADD5-533855B4CF5F}" srcOrd="0" destOrd="0" presId="urn:microsoft.com/office/officeart/2005/8/layout/pyramid1"/>
    <dgm:cxn modelId="{C57C9349-6E20-4F14-9457-D77870DE5794}" type="presParOf" srcId="{FCE82D6A-A5EC-4804-B565-1B4A85522EA3}" destId="{1BEAE663-809B-4A11-96E0-7AE4BE219FC9}" srcOrd="1" destOrd="0" presId="urn:microsoft.com/office/officeart/2005/8/layout/pyramid1"/>
    <dgm:cxn modelId="{273D07C9-A6C8-444E-B11C-005BE2233F80}" type="presParOf" srcId="{57B6592B-EBAC-40E1-ABE7-E9526D58D737}" destId="{282670A2-452E-45FA-94AA-C43298362868}" srcOrd="1" destOrd="0" presId="urn:microsoft.com/office/officeart/2005/8/layout/pyramid1"/>
    <dgm:cxn modelId="{7FF37900-1A57-4ED1-90DA-70A20ADF4D16}" type="presParOf" srcId="{282670A2-452E-45FA-94AA-C43298362868}" destId="{4570C4A7-5AC1-495B-839A-D54705A61D7D}" srcOrd="0" destOrd="0" presId="urn:microsoft.com/office/officeart/2005/8/layout/pyramid1"/>
    <dgm:cxn modelId="{60DF4291-1B64-4E56-8FC9-D461C9C0123C}" type="presParOf" srcId="{282670A2-452E-45FA-94AA-C43298362868}" destId="{B9252445-386F-4D2D-AF99-C5C8A3CA5ED2}" srcOrd="1" destOrd="0" presId="urn:microsoft.com/office/officeart/2005/8/layout/pyramid1"/>
    <dgm:cxn modelId="{CE519E55-B813-4DB1-8C3F-BE3F1ED52DB2}" type="presParOf" srcId="{57B6592B-EBAC-40E1-ABE7-E9526D58D737}" destId="{CA18D9A1-6373-42EC-8906-8DCF5EE20645}" srcOrd="2" destOrd="0" presId="urn:microsoft.com/office/officeart/2005/8/layout/pyramid1"/>
    <dgm:cxn modelId="{BDC20107-1926-4210-9BF3-BE9C027D4B67}" type="presParOf" srcId="{CA18D9A1-6373-42EC-8906-8DCF5EE20645}" destId="{44D04453-3AD8-425B-8067-F6693C63AC0E}" srcOrd="0" destOrd="0" presId="urn:microsoft.com/office/officeart/2005/8/layout/pyramid1"/>
    <dgm:cxn modelId="{06D557D3-F290-4A2F-A066-132535E37A51}" type="presParOf" srcId="{CA18D9A1-6373-42EC-8906-8DCF5EE20645}" destId="{77485BE5-23E6-4E92-8431-CFCB454D137B}" srcOrd="1" destOrd="0" presId="urn:microsoft.com/office/officeart/2005/8/layout/pyramid1"/>
    <dgm:cxn modelId="{44140D23-5ACC-41E9-A557-DEF1414ECF2E}" type="presParOf" srcId="{57B6592B-EBAC-40E1-ABE7-E9526D58D737}" destId="{7751DA13-ADA8-464C-818F-26792A939409}" srcOrd="3" destOrd="0" presId="urn:microsoft.com/office/officeart/2005/8/layout/pyramid1"/>
    <dgm:cxn modelId="{77385D28-52CC-4E87-ACBA-1A6CF8EFECB8}" type="presParOf" srcId="{7751DA13-ADA8-464C-818F-26792A939409}" destId="{EB4790BA-AD48-49A3-8A57-297868A3B763}" srcOrd="0" destOrd="0" presId="urn:microsoft.com/office/officeart/2005/8/layout/pyramid1"/>
    <dgm:cxn modelId="{6095069F-B70F-4420-8B0A-74727FE15472}" type="presParOf" srcId="{7751DA13-ADA8-464C-818F-26792A939409}" destId="{A1C8ADE8-8803-4B0D-9831-C81E1B64DC6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BBCEE-9366-4C14-ADD5-533855B4CF5F}">
      <dsp:nvSpPr>
        <dsp:cNvPr id="0" name=""/>
        <dsp:cNvSpPr/>
      </dsp:nvSpPr>
      <dsp:spPr>
        <a:xfrm>
          <a:off x="1754896" y="0"/>
          <a:ext cx="1169930" cy="1005681"/>
        </a:xfrm>
        <a:prstGeom prst="trapezoid">
          <a:avLst>
            <a:gd name="adj" fmla="val 5816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E2E</a:t>
          </a:r>
          <a:endParaRPr lang="en-CH" sz="2200" kern="1200" dirty="0"/>
        </a:p>
      </dsp:txBody>
      <dsp:txXfrm>
        <a:off x="1754896" y="0"/>
        <a:ext cx="1169930" cy="1005681"/>
      </dsp:txXfrm>
    </dsp:sp>
    <dsp:sp modelId="{4570C4A7-5AC1-495B-839A-D54705A61D7D}">
      <dsp:nvSpPr>
        <dsp:cNvPr id="0" name=""/>
        <dsp:cNvSpPr/>
      </dsp:nvSpPr>
      <dsp:spPr>
        <a:xfrm>
          <a:off x="1169930" y="1005681"/>
          <a:ext cx="2339861" cy="1005681"/>
        </a:xfrm>
        <a:prstGeom prst="trapezoid">
          <a:avLst>
            <a:gd name="adj" fmla="val 5816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System Integration Tests</a:t>
          </a:r>
          <a:endParaRPr lang="en-CH" sz="2200" kern="1200" dirty="0"/>
        </a:p>
      </dsp:txBody>
      <dsp:txXfrm>
        <a:off x="1579406" y="1005681"/>
        <a:ext cx="1520909" cy="1005681"/>
      </dsp:txXfrm>
    </dsp:sp>
    <dsp:sp modelId="{44D04453-3AD8-425B-8067-F6693C63AC0E}">
      <dsp:nvSpPr>
        <dsp:cNvPr id="0" name=""/>
        <dsp:cNvSpPr/>
      </dsp:nvSpPr>
      <dsp:spPr>
        <a:xfrm>
          <a:off x="584965" y="2011362"/>
          <a:ext cx="3509792" cy="1005681"/>
        </a:xfrm>
        <a:prstGeom prst="trapezoid">
          <a:avLst>
            <a:gd name="adj" fmla="val 5816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Integration Tests</a:t>
          </a:r>
          <a:endParaRPr lang="en-CH" sz="2200" kern="1200" dirty="0"/>
        </a:p>
      </dsp:txBody>
      <dsp:txXfrm>
        <a:off x="1199179" y="2011362"/>
        <a:ext cx="2281364" cy="1005681"/>
      </dsp:txXfrm>
    </dsp:sp>
    <dsp:sp modelId="{EB4790BA-AD48-49A3-8A57-297868A3B763}">
      <dsp:nvSpPr>
        <dsp:cNvPr id="0" name=""/>
        <dsp:cNvSpPr/>
      </dsp:nvSpPr>
      <dsp:spPr>
        <a:xfrm>
          <a:off x="0" y="3017043"/>
          <a:ext cx="4679723" cy="1005681"/>
        </a:xfrm>
        <a:prstGeom prst="trapezoid">
          <a:avLst>
            <a:gd name="adj" fmla="val 5816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Unit Tests</a:t>
          </a:r>
          <a:endParaRPr lang="en-CH" sz="2200" kern="1200" dirty="0"/>
        </a:p>
      </dsp:txBody>
      <dsp:txXfrm>
        <a:off x="818951" y="3017043"/>
        <a:ext cx="3041819" cy="10056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BBCEE-9366-4C14-ADD5-533855B4CF5F}">
      <dsp:nvSpPr>
        <dsp:cNvPr id="0" name=""/>
        <dsp:cNvSpPr/>
      </dsp:nvSpPr>
      <dsp:spPr>
        <a:xfrm>
          <a:off x="1754896" y="0"/>
          <a:ext cx="1169930" cy="1005681"/>
        </a:xfrm>
        <a:prstGeom prst="trapezoid">
          <a:avLst>
            <a:gd name="adj" fmla="val 5816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E2E</a:t>
          </a:r>
          <a:endParaRPr lang="en-CH" sz="2200" kern="1200" dirty="0"/>
        </a:p>
      </dsp:txBody>
      <dsp:txXfrm>
        <a:off x="1754896" y="0"/>
        <a:ext cx="1169930" cy="1005681"/>
      </dsp:txXfrm>
    </dsp:sp>
    <dsp:sp modelId="{4570C4A7-5AC1-495B-839A-D54705A61D7D}">
      <dsp:nvSpPr>
        <dsp:cNvPr id="0" name=""/>
        <dsp:cNvSpPr/>
      </dsp:nvSpPr>
      <dsp:spPr>
        <a:xfrm>
          <a:off x="1169930" y="1005681"/>
          <a:ext cx="2339861" cy="1005681"/>
        </a:xfrm>
        <a:prstGeom prst="trapezoid">
          <a:avLst>
            <a:gd name="adj" fmla="val 5816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System Integration Tests</a:t>
          </a:r>
          <a:endParaRPr lang="en-CH" sz="2200" kern="1200" dirty="0"/>
        </a:p>
      </dsp:txBody>
      <dsp:txXfrm>
        <a:off x="1579406" y="1005681"/>
        <a:ext cx="1520909" cy="1005681"/>
      </dsp:txXfrm>
    </dsp:sp>
    <dsp:sp modelId="{44D04453-3AD8-425B-8067-F6693C63AC0E}">
      <dsp:nvSpPr>
        <dsp:cNvPr id="0" name=""/>
        <dsp:cNvSpPr/>
      </dsp:nvSpPr>
      <dsp:spPr>
        <a:xfrm>
          <a:off x="584965" y="2011362"/>
          <a:ext cx="3509792" cy="1005681"/>
        </a:xfrm>
        <a:prstGeom prst="trapezoid">
          <a:avLst>
            <a:gd name="adj" fmla="val 5816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Integration Tests</a:t>
          </a:r>
          <a:endParaRPr lang="en-CH" sz="2200" kern="1200" dirty="0"/>
        </a:p>
      </dsp:txBody>
      <dsp:txXfrm>
        <a:off x="1199179" y="2011362"/>
        <a:ext cx="2281364" cy="1005681"/>
      </dsp:txXfrm>
    </dsp:sp>
    <dsp:sp modelId="{EB4790BA-AD48-49A3-8A57-297868A3B763}">
      <dsp:nvSpPr>
        <dsp:cNvPr id="0" name=""/>
        <dsp:cNvSpPr/>
      </dsp:nvSpPr>
      <dsp:spPr>
        <a:xfrm>
          <a:off x="0" y="3017043"/>
          <a:ext cx="4679723" cy="1005681"/>
        </a:xfrm>
        <a:prstGeom prst="trapezoid">
          <a:avLst>
            <a:gd name="adj" fmla="val 58166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Unit Tests</a:t>
          </a:r>
          <a:endParaRPr lang="en-CH" sz="2200" kern="1200" dirty="0"/>
        </a:p>
      </dsp:txBody>
      <dsp:txXfrm>
        <a:off x="818951" y="3017043"/>
        <a:ext cx="3041819" cy="1005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4FCE1-4EF8-41B8-AFE3-2FB1CDF723DD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4217A-543F-4CA1-BD6C-EDC8EE9FD3B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22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2268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95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7363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2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6003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323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8463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983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20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993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83255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4053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und werden oft gleichzeitig verwendet.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270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45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1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007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88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43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4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759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045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14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532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28947A-F055-4405-926F-B192ACD903BD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3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736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28947A-F055-4405-926F-B192ACD903BD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1B7887-D581-4FE8-8C9C-2AEB4AC04FE4}" type="slidenum">
              <a:rPr lang="de-CH" smtClean="0"/>
              <a:t>‹#›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6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FB6A9F-7F81-4C13-AD2D-67481177C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sz="5400" dirty="0"/>
              <a:t>Qualitätssicherung, </a:t>
            </a:r>
            <a:r>
              <a:rPr lang="de-CH" sz="5400" dirty="0" err="1"/>
              <a:t>Testing</a:t>
            </a:r>
            <a:r>
              <a:rPr lang="de-CH" sz="5400" dirty="0"/>
              <a:t> und Usability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D2E2CF-BA91-4B33-AE1B-A33EFBEBA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Präsentation von Martin Widmer</a:t>
            </a:r>
            <a:br>
              <a:rPr lang="de-CH" dirty="0"/>
            </a:br>
            <a:endParaRPr lang="de-CH" dirty="0"/>
          </a:p>
          <a:p>
            <a:r>
              <a:rPr lang="de-CH" sz="2000" dirty="0"/>
              <a:t>Im Team mit Lena, </a:t>
            </a:r>
            <a:r>
              <a:rPr lang="de-CH" sz="2000" dirty="0" err="1"/>
              <a:t>Marula</a:t>
            </a:r>
            <a:r>
              <a:rPr lang="de-CH" sz="2000" dirty="0"/>
              <a:t>, Florin und Merlin</a:t>
            </a:r>
          </a:p>
        </p:txBody>
      </p:sp>
      <p:pic>
        <p:nvPicPr>
          <p:cNvPr id="1028" name="Picture 4" descr="OnlineGrouper">
            <a:extLst>
              <a:ext uri="{FF2B5EF4-FFF2-40B4-BE49-F238E27FC236}">
                <a16:creationId xmlns:a16="http://schemas.microsoft.com/office/drawing/2014/main" id="{D364D10F-977D-4675-A0B5-51BF68C8F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758952"/>
            <a:ext cx="2325355" cy="199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7390F83-7826-4C3B-B289-1F328C75207D}"/>
              </a:ext>
            </a:extLst>
          </p:cNvPr>
          <p:cNvSpPr txBox="1"/>
          <p:nvPr/>
        </p:nvSpPr>
        <p:spPr>
          <a:xfrm>
            <a:off x="3422635" y="1494123"/>
            <a:ext cx="6129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>
                <a:latin typeface="+mj-lt"/>
              </a:rPr>
              <a:t>Web-Überleitungstool für CHOP-Kataloge</a:t>
            </a:r>
          </a:p>
        </p:txBody>
      </p:sp>
    </p:spTree>
    <p:extLst>
      <p:ext uri="{BB962C8B-B14F-4D97-AF65-F5344CB8AC3E}">
        <p14:creationId xmlns:p14="http://schemas.microsoft.com/office/powerpoint/2010/main" val="424750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1FF2-F374-44BC-B867-131E601D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RSpec</a:t>
            </a:r>
            <a:r>
              <a:rPr lang="en-US" dirty="0"/>
              <a:t> </a:t>
            </a:r>
            <a:r>
              <a:rPr lang="en-US" dirty="0" err="1"/>
              <a:t>Beispiel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DD5E8-D524-440A-8820-99384866FA6B}"/>
              </a:ext>
            </a:extLst>
          </p:cNvPr>
          <p:cNvSpPr txBox="1"/>
          <p:nvPr/>
        </p:nvSpPr>
        <p:spPr>
          <a:xfrm>
            <a:off x="1097279" y="1845734"/>
            <a:ext cx="9889376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RSpec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Catalog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not allowed to have multiple catalogs with the same year"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catalog1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Catalog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year: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catalog2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Catalog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year: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catalog1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catalog2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be_valid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catalog2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14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9488A-255B-4C19-B5E5-4996AA36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535277" cy="1450757"/>
          </a:xfrm>
        </p:spPr>
        <p:txBody>
          <a:bodyPr/>
          <a:lstStyle/>
          <a:p>
            <a:r>
              <a:rPr lang="de-CH" dirty="0"/>
              <a:t>Testdatenbank</a:t>
            </a:r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2F238B1-FA7F-4EEC-9654-413B1871932D}"/>
              </a:ext>
            </a:extLst>
          </p:cNvPr>
          <p:cNvSpPr txBox="1"/>
          <p:nvPr/>
        </p:nvSpPr>
        <p:spPr>
          <a:xfrm>
            <a:off x="1097279" y="3453132"/>
            <a:ext cx="272005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4000" dirty="0"/>
              <a:t>Model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FF3A2D1-FF05-4F91-BC90-C6704AF774D9}"/>
              </a:ext>
            </a:extLst>
          </p:cNvPr>
          <p:cNvGrpSpPr/>
          <p:nvPr/>
        </p:nvGrpSpPr>
        <p:grpSpPr>
          <a:xfrm>
            <a:off x="7752348" y="2356318"/>
            <a:ext cx="1450757" cy="1450757"/>
            <a:chOff x="7053534" y="2621237"/>
            <a:chExt cx="1450757" cy="1450757"/>
          </a:xfrm>
        </p:grpSpPr>
        <p:pic>
          <p:nvPicPr>
            <p:cNvPr id="10" name="Grafik 9" descr="Datenbank Silhouette">
              <a:extLst>
                <a:ext uri="{FF2B5EF4-FFF2-40B4-BE49-F238E27FC236}">
                  <a16:creationId xmlns:a16="http://schemas.microsoft.com/office/drawing/2014/main" id="{B6EDA88B-6224-4CAE-BEAB-C21248723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53534" y="2621237"/>
              <a:ext cx="1450757" cy="1450757"/>
            </a:xfrm>
            <a:prstGeom prst="rect">
              <a:avLst/>
            </a:prstGeom>
          </p:spPr>
        </p:pic>
        <p:pic>
          <p:nvPicPr>
            <p:cNvPr id="44" name="Picture 14" descr="PostgreSQL-Datenbankverschlüsselung | Thales">
              <a:extLst>
                <a:ext uri="{FF2B5EF4-FFF2-40B4-BE49-F238E27FC236}">
                  <a16:creationId xmlns:a16="http://schemas.microsoft.com/office/drawing/2014/main" id="{46904AE7-8EE6-4557-8407-48DC5C7729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314" b="22738"/>
            <a:stretch/>
          </p:blipFill>
          <p:spPr bwMode="auto">
            <a:xfrm>
              <a:off x="7225202" y="3110677"/>
              <a:ext cx="1140695" cy="82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6709AD8-7E64-47E7-9F07-1011E5A28BC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817331" y="3081697"/>
            <a:ext cx="3935017" cy="72537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4">
            <a:extLst>
              <a:ext uri="{FF2B5EF4-FFF2-40B4-BE49-F238E27FC236}">
                <a16:creationId xmlns:a16="http://schemas.microsoft.com/office/drawing/2014/main" id="{FCCF63C8-1CF9-4C45-88F0-6468A7535D6D}"/>
              </a:ext>
            </a:extLst>
          </p:cNvPr>
          <p:cNvGrpSpPr/>
          <p:nvPr/>
        </p:nvGrpSpPr>
        <p:grpSpPr>
          <a:xfrm>
            <a:off x="7768984" y="3915449"/>
            <a:ext cx="1450757" cy="1450757"/>
            <a:chOff x="7053534" y="2621237"/>
            <a:chExt cx="1450757" cy="1450757"/>
          </a:xfrm>
        </p:grpSpPr>
        <p:pic>
          <p:nvPicPr>
            <p:cNvPr id="17" name="Grafik 9" descr="Datenbank Silhouette">
              <a:extLst>
                <a:ext uri="{FF2B5EF4-FFF2-40B4-BE49-F238E27FC236}">
                  <a16:creationId xmlns:a16="http://schemas.microsoft.com/office/drawing/2014/main" id="{EA5255E8-A1FC-4D60-BE11-E85DADA6C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53534" y="2621237"/>
              <a:ext cx="1450757" cy="1450757"/>
            </a:xfrm>
            <a:prstGeom prst="rect">
              <a:avLst/>
            </a:prstGeom>
          </p:spPr>
        </p:pic>
        <p:pic>
          <p:nvPicPr>
            <p:cNvPr id="20" name="Picture 14" descr="PostgreSQL-Datenbankverschlüsselung | Thales">
              <a:extLst>
                <a:ext uri="{FF2B5EF4-FFF2-40B4-BE49-F238E27FC236}">
                  <a16:creationId xmlns:a16="http://schemas.microsoft.com/office/drawing/2014/main" id="{5B0ED444-2248-49F9-9553-7587C4837D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314" b="22738"/>
            <a:stretch/>
          </p:blipFill>
          <p:spPr bwMode="auto">
            <a:xfrm>
              <a:off x="7225202" y="3110677"/>
              <a:ext cx="1140695" cy="82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Gerade Verbindung mit Pfeil 27">
            <a:extLst>
              <a:ext uri="{FF2B5EF4-FFF2-40B4-BE49-F238E27FC236}">
                <a16:creationId xmlns:a16="http://schemas.microsoft.com/office/drawing/2014/main" id="{A8726EE3-74E2-4A55-97AB-71BE030A8955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3817331" y="3807075"/>
            <a:ext cx="3951653" cy="83375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B7FAA4-DCBD-42EB-A78E-34ACD0C32247}"/>
              </a:ext>
            </a:extLst>
          </p:cNvPr>
          <p:cNvSpPr txBox="1"/>
          <p:nvPr/>
        </p:nvSpPr>
        <p:spPr>
          <a:xfrm>
            <a:off x="4329545" y="2715497"/>
            <a:ext cx="238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 = dev</a:t>
            </a:r>
            <a:endParaRPr lang="en-C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461DF7-F8A2-4BA8-AD79-77E53F342EB0}"/>
              </a:ext>
            </a:extLst>
          </p:cNvPr>
          <p:cNvSpPr txBox="1"/>
          <p:nvPr/>
        </p:nvSpPr>
        <p:spPr>
          <a:xfrm>
            <a:off x="4360927" y="4805968"/>
            <a:ext cx="238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ENVIRONMENT = test</a:t>
            </a:r>
            <a:endParaRPr lang="en-C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628936-6585-496A-883A-C6EE101A8D2F}"/>
              </a:ext>
            </a:extLst>
          </p:cNvPr>
          <p:cNvSpPr txBox="1"/>
          <p:nvPr/>
        </p:nvSpPr>
        <p:spPr>
          <a:xfrm>
            <a:off x="9064711" y="2900163"/>
            <a:ext cx="250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Entwicklungsdatenbank</a:t>
            </a:r>
            <a:endParaRPr lang="en-C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02D4CC-DD2F-49CA-8A6E-C9C32BBF4E58}"/>
              </a:ext>
            </a:extLst>
          </p:cNvPr>
          <p:cNvSpPr txBox="1"/>
          <p:nvPr/>
        </p:nvSpPr>
        <p:spPr>
          <a:xfrm>
            <a:off x="9064711" y="4450388"/>
            <a:ext cx="250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Testdatenbank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6626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27FD-27DB-4EE7-8A2B-38EFBE1A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r>
              <a:rPr lang="de-CH" dirty="0"/>
              <a:t>-Pyramide</a:t>
            </a:r>
          </a:p>
        </p:txBody>
      </p:sp>
      <p:pic>
        <p:nvPicPr>
          <p:cNvPr id="4" name="Picture 4" descr="OnlineGrouper">
            <a:extLst>
              <a:ext uri="{FF2B5EF4-FFF2-40B4-BE49-F238E27FC236}">
                <a16:creationId xmlns:a16="http://schemas.microsoft.com/office/drawing/2014/main" id="{D270B594-618C-4C4F-A7F1-12CF8816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FC3E11-59CC-477B-8226-FE209CE8C9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467972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Arrow: Up-Down 5">
            <a:extLst>
              <a:ext uri="{FF2B5EF4-FFF2-40B4-BE49-F238E27FC236}">
                <a16:creationId xmlns:a16="http://schemas.microsoft.com/office/drawing/2014/main" id="{7679503E-DD81-4104-9C0A-117BF64E988A}"/>
              </a:ext>
            </a:extLst>
          </p:cNvPr>
          <p:cNvSpPr/>
          <p:nvPr/>
        </p:nvSpPr>
        <p:spPr>
          <a:xfrm>
            <a:off x="6283036" y="1846263"/>
            <a:ext cx="630382" cy="3958792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FF4B8-23B2-4FE2-B013-771DBA7F0B03}"/>
              </a:ext>
            </a:extLst>
          </p:cNvPr>
          <p:cNvSpPr txBox="1"/>
          <p:nvPr/>
        </p:nvSpPr>
        <p:spPr>
          <a:xfrm>
            <a:off x="6913418" y="2105890"/>
            <a:ext cx="364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Mehr</a:t>
            </a:r>
            <a:r>
              <a:rPr lang="en-US" dirty="0"/>
              <a:t>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Aufwändiger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91944-BBC9-4521-BC1C-229DE6C9C062}"/>
              </a:ext>
            </a:extLst>
          </p:cNvPr>
          <p:cNvSpPr txBox="1"/>
          <p:nvPr/>
        </p:nvSpPr>
        <p:spPr>
          <a:xfrm>
            <a:off x="7006451" y="5153891"/>
            <a:ext cx="311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Mehr</a:t>
            </a:r>
            <a:r>
              <a:rPr lang="en-US" dirty="0"/>
              <a:t>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Präzisere</a:t>
            </a:r>
            <a:r>
              <a:rPr lang="en-US" dirty="0"/>
              <a:t> </a:t>
            </a:r>
            <a:r>
              <a:rPr lang="en-US" dirty="0" err="1"/>
              <a:t>Fehlermeldungen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843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544291"/>
            <a:ext cx="10058400" cy="1690254"/>
          </a:xfrm>
        </p:spPr>
        <p:txBody>
          <a:bodyPr>
            <a:normAutofit lnSpcReduction="10000"/>
          </a:bodyPr>
          <a:lstStyle/>
          <a:p>
            <a:pPr lvl="1"/>
            <a:r>
              <a:rPr lang="de-CH" sz="4000" dirty="0"/>
              <a:t>Sehr aufwändig</a:t>
            </a:r>
          </a:p>
          <a:p>
            <a:pPr lvl="1"/>
            <a:r>
              <a:rPr lang="de-CH" sz="4000" dirty="0"/>
              <a:t>Wertvolle Erkenntnisse bezüglich Usability gewonnen</a:t>
            </a:r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59A5F6D8-5D2B-459A-BCB7-B6F7509E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Usability Test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7F0146-3F01-46C8-A8C0-AE4AEF5E947D}"/>
              </a:ext>
            </a:extLst>
          </p:cNvPr>
          <p:cNvSpPr/>
          <p:nvPr/>
        </p:nvSpPr>
        <p:spPr>
          <a:xfrm>
            <a:off x="1097280" y="2050473"/>
            <a:ext cx="1911927" cy="5264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Neues</a:t>
            </a:r>
            <a:r>
              <a:rPr lang="en-US" dirty="0"/>
              <a:t> </a:t>
            </a:r>
            <a:r>
              <a:rPr lang="en-US" dirty="0" err="1"/>
              <a:t>Jahr</a:t>
            </a:r>
            <a:r>
              <a:rPr lang="en-US" dirty="0"/>
              <a:t> </a:t>
            </a:r>
            <a:r>
              <a:rPr lang="en-US" dirty="0" err="1"/>
              <a:t>hochladen</a:t>
            </a:r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785C72-F793-4030-93CC-BACB1AE5A892}"/>
              </a:ext>
            </a:extLst>
          </p:cNvPr>
          <p:cNvSpPr/>
          <p:nvPr/>
        </p:nvSpPr>
        <p:spPr>
          <a:xfrm>
            <a:off x="4738254" y="2050473"/>
            <a:ext cx="1911927" cy="5264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Differenzen</a:t>
            </a:r>
            <a:r>
              <a:rPr lang="en-US" dirty="0"/>
              <a:t> </a:t>
            </a:r>
            <a:r>
              <a:rPr lang="en-US" dirty="0" err="1"/>
              <a:t>filtern</a:t>
            </a:r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21B9B8-2540-4577-A1F2-2DF7E00A36A0}"/>
              </a:ext>
            </a:extLst>
          </p:cNvPr>
          <p:cNvSpPr/>
          <p:nvPr/>
        </p:nvSpPr>
        <p:spPr>
          <a:xfrm>
            <a:off x="8797636" y="2050473"/>
            <a:ext cx="1911927" cy="5264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Kommentar</a:t>
            </a:r>
            <a:r>
              <a:rPr lang="en-US" dirty="0"/>
              <a:t> und Status </a:t>
            </a:r>
            <a:r>
              <a:rPr lang="en-US" dirty="0" err="1"/>
              <a:t>ändern</a:t>
            </a:r>
            <a:endParaRPr lang="en-CH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052238-A5CF-4DDC-B5B0-74E6AB29C1C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3009207" y="2313709"/>
            <a:ext cx="1729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F3F189-ACC6-43BE-A172-AEEB362DAD79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650181" y="2313709"/>
            <a:ext cx="214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C5B9FA7-518F-4887-8C31-22F408B5E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766" y="2666597"/>
            <a:ext cx="1836901" cy="15248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422402-C4C6-42A2-9CE6-BF4A32F30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6544" y="2954751"/>
            <a:ext cx="5195455" cy="40418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65D707-45FB-4F45-B64E-710F0A7E9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80" y="2687674"/>
            <a:ext cx="1431175" cy="18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0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24D2B-2DFB-42B7-AD14-104FB817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Fragen?</a:t>
            </a:r>
          </a:p>
        </p:txBody>
      </p:sp>
      <p:pic>
        <p:nvPicPr>
          <p:cNvPr id="4" name="Picture 2" descr="Mobile Lautsprecher">
            <a:extLst>
              <a:ext uri="{FF2B5EF4-FFF2-40B4-BE49-F238E27FC236}">
                <a16:creationId xmlns:a16="http://schemas.microsoft.com/office/drawing/2014/main" id="{AF6A8864-12F0-4030-8E46-46DDA1F29F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017" y="1904315"/>
            <a:ext cx="3554715" cy="406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88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27FD-27DB-4EE7-8A2B-38EFBE1A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Ablauf und 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2FD226-D48D-43AF-8EE9-58B76D0BE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4000" dirty="0" err="1"/>
              <a:t>Testing</a:t>
            </a:r>
            <a:r>
              <a:rPr lang="de-CH" sz="4000" dirty="0"/>
              <a:t>-Pyramide</a:t>
            </a:r>
          </a:p>
          <a:p>
            <a:pPr lvl="1"/>
            <a:r>
              <a:rPr lang="de-CH" sz="4000" dirty="0"/>
              <a:t>Vertiefung </a:t>
            </a:r>
            <a:r>
              <a:rPr lang="de-CH" sz="4000" dirty="0" err="1"/>
              <a:t>RSpec</a:t>
            </a:r>
            <a:endParaRPr lang="de-CH" sz="4000" dirty="0"/>
          </a:p>
          <a:p>
            <a:pPr lvl="1"/>
            <a:r>
              <a:rPr lang="de-CH" sz="4000" dirty="0"/>
              <a:t>Usability-Test</a:t>
            </a:r>
          </a:p>
          <a:p>
            <a:pPr lvl="1"/>
            <a:endParaRPr lang="de-CH" sz="2600" dirty="0"/>
          </a:p>
        </p:txBody>
      </p:sp>
      <p:pic>
        <p:nvPicPr>
          <p:cNvPr id="4" name="Picture 4" descr="OnlineGrouper">
            <a:extLst>
              <a:ext uri="{FF2B5EF4-FFF2-40B4-BE49-F238E27FC236}">
                <a16:creationId xmlns:a16="http://schemas.microsoft.com/office/drawing/2014/main" id="{D270B594-618C-4C4F-A7F1-12CF8816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82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9488A-255B-4C19-B5E5-4996AA36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Erinnerung an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de-CH" sz="4000" dirty="0"/>
              <a:t>«Webüberleitungstool für CHOP-Kataloge»</a:t>
            </a:r>
          </a:p>
          <a:p>
            <a:pPr marL="201168" lvl="1" indent="0">
              <a:buNone/>
            </a:pPr>
            <a:endParaRPr lang="de-CH" sz="2400" dirty="0"/>
          </a:p>
        </p:txBody>
      </p:sp>
      <p:pic>
        <p:nvPicPr>
          <p:cNvPr id="2050" name="Picture 2" descr="BAG OFSP UFSP">
            <a:extLst>
              <a:ext uri="{FF2B5EF4-FFF2-40B4-BE49-F238E27FC236}">
                <a16:creationId xmlns:a16="http://schemas.microsoft.com/office/drawing/2014/main" id="{96904D8D-A374-4277-8C2E-9260257DE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53" y="2703759"/>
            <a:ext cx="1058014" cy="1058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DA4182A-F5A2-410F-B117-E8B0BF93841F}"/>
              </a:ext>
            </a:extLst>
          </p:cNvPr>
          <p:cNvCxnSpPr>
            <a:cxnSpLocks/>
            <a:stCxn id="2050" idx="3"/>
            <a:endCxn id="2054" idx="1"/>
          </p:cNvCxnSpPr>
          <p:nvPr/>
        </p:nvCxnSpPr>
        <p:spPr>
          <a:xfrm flipV="1">
            <a:off x="2259467" y="3199757"/>
            <a:ext cx="3806505" cy="3300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416A48D-92EE-44E5-B7DB-0E7487F1CA5B}"/>
              </a:ext>
            </a:extLst>
          </p:cNvPr>
          <p:cNvSpPr txBox="1"/>
          <p:nvPr/>
        </p:nvSpPr>
        <p:spPr>
          <a:xfrm>
            <a:off x="2363640" y="3256969"/>
            <a:ext cx="3956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Veröffentlicht CHOP-Katalog</a:t>
            </a:r>
          </a:p>
        </p:txBody>
      </p:sp>
      <p:pic>
        <p:nvPicPr>
          <p:cNvPr id="2054" name="Picture 6" descr="SwissDRG - Vergütung von Spitalleistungen nach leistungsorientierten  Pauschalen">
            <a:extLst>
              <a:ext uri="{FF2B5EF4-FFF2-40B4-BE49-F238E27FC236}">
                <a16:creationId xmlns:a16="http://schemas.microsoft.com/office/drawing/2014/main" id="{C7478325-0501-4355-A3FA-3489FD58E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72" y="2671411"/>
            <a:ext cx="1207647" cy="105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FB0D241-42CA-46EE-956F-10A42E1E9D64}"/>
              </a:ext>
            </a:extLst>
          </p:cNvPr>
          <p:cNvCxnSpPr>
            <a:cxnSpLocks/>
            <a:stCxn id="2054" idx="2"/>
          </p:cNvCxnSpPr>
          <p:nvPr/>
        </p:nvCxnSpPr>
        <p:spPr>
          <a:xfrm rot="5400000">
            <a:off x="5526473" y="3677311"/>
            <a:ext cx="1092532" cy="1194114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DB774943-332A-470D-AD22-E14400A12D45}"/>
              </a:ext>
            </a:extLst>
          </p:cNvPr>
          <p:cNvSpPr txBox="1"/>
          <p:nvPr/>
        </p:nvSpPr>
        <p:spPr>
          <a:xfrm>
            <a:off x="6669795" y="3999105"/>
            <a:ext cx="3956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Muss Unterschiede zu vorherigen Jahren finden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B6A8CE26-A7EB-4BD9-9D65-B64A51E5B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946" y="4427761"/>
            <a:ext cx="979989" cy="91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85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CD93D0-8518-4F7B-AD6E-2F7D4FEE79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933"/>
          <a:stretch/>
        </p:blipFill>
        <p:spPr>
          <a:xfrm>
            <a:off x="0" y="119358"/>
            <a:ext cx="12192000" cy="661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27FD-27DB-4EE7-8A2B-38EFBE1A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Testing</a:t>
            </a:r>
            <a:r>
              <a:rPr lang="de-CH" dirty="0"/>
              <a:t>-Pyramide</a:t>
            </a:r>
          </a:p>
        </p:txBody>
      </p:sp>
      <p:pic>
        <p:nvPicPr>
          <p:cNvPr id="4" name="Picture 4" descr="OnlineGrouper">
            <a:extLst>
              <a:ext uri="{FF2B5EF4-FFF2-40B4-BE49-F238E27FC236}">
                <a16:creationId xmlns:a16="http://schemas.microsoft.com/office/drawing/2014/main" id="{D270B594-618C-4C4F-A7F1-12CF8816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FC3E11-59CC-477B-8226-FE209CE8C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429048"/>
              </p:ext>
            </p:extLst>
          </p:nvPr>
        </p:nvGraphicFramePr>
        <p:xfrm>
          <a:off x="1096963" y="1846263"/>
          <a:ext cx="4679723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Arrow: Up-Down 5">
            <a:extLst>
              <a:ext uri="{FF2B5EF4-FFF2-40B4-BE49-F238E27FC236}">
                <a16:creationId xmlns:a16="http://schemas.microsoft.com/office/drawing/2014/main" id="{7679503E-DD81-4104-9C0A-117BF64E988A}"/>
              </a:ext>
            </a:extLst>
          </p:cNvPr>
          <p:cNvSpPr/>
          <p:nvPr/>
        </p:nvSpPr>
        <p:spPr>
          <a:xfrm>
            <a:off x="6283036" y="1846263"/>
            <a:ext cx="630382" cy="3958792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FF4B8-23B2-4FE2-B013-771DBA7F0B03}"/>
              </a:ext>
            </a:extLst>
          </p:cNvPr>
          <p:cNvSpPr txBox="1"/>
          <p:nvPr/>
        </p:nvSpPr>
        <p:spPr>
          <a:xfrm>
            <a:off x="6913418" y="2105890"/>
            <a:ext cx="364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Mehr</a:t>
            </a:r>
            <a:r>
              <a:rPr lang="en-US" dirty="0"/>
              <a:t>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Aufwändiger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891944-BBC9-4521-BC1C-229DE6C9C062}"/>
              </a:ext>
            </a:extLst>
          </p:cNvPr>
          <p:cNvSpPr txBox="1"/>
          <p:nvPr/>
        </p:nvSpPr>
        <p:spPr>
          <a:xfrm>
            <a:off x="7006451" y="5153891"/>
            <a:ext cx="3114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Mehr</a:t>
            </a:r>
            <a:r>
              <a:rPr lang="en-US" dirty="0"/>
              <a:t>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Präzisere</a:t>
            </a:r>
            <a:r>
              <a:rPr lang="en-US" dirty="0"/>
              <a:t> </a:t>
            </a:r>
            <a:r>
              <a:rPr lang="en-US" dirty="0" err="1"/>
              <a:t>Fehlermeldungen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8958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9488A-255B-4C19-B5E5-4996AA36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Tech-Stack</a:t>
            </a:r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uby on Rails - Wikipedia">
            <a:extLst>
              <a:ext uri="{FF2B5EF4-FFF2-40B4-BE49-F238E27FC236}">
                <a16:creationId xmlns:a16="http://schemas.microsoft.com/office/drawing/2014/main" id="{D594B050-E1AF-4F4C-8378-317CA6B76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02" y="2297026"/>
            <a:ext cx="2101143" cy="79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2F238B1-FA7F-4EEC-9654-413B1871932D}"/>
              </a:ext>
            </a:extLst>
          </p:cNvPr>
          <p:cNvSpPr txBox="1"/>
          <p:nvPr/>
        </p:nvSpPr>
        <p:spPr>
          <a:xfrm>
            <a:off x="4482039" y="2210765"/>
            <a:ext cx="272005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4000" dirty="0"/>
              <a:t>Model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02FA38E-7686-4AD2-BE2C-DDC38A56129F}"/>
              </a:ext>
            </a:extLst>
          </p:cNvPr>
          <p:cNvSpPr txBox="1"/>
          <p:nvPr/>
        </p:nvSpPr>
        <p:spPr>
          <a:xfrm>
            <a:off x="4482038" y="3503471"/>
            <a:ext cx="272005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4000" dirty="0"/>
              <a:t>Controller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BE8BA50-4D2A-4F92-B650-EF6DE44C434A}"/>
              </a:ext>
            </a:extLst>
          </p:cNvPr>
          <p:cNvSpPr txBox="1"/>
          <p:nvPr/>
        </p:nvSpPr>
        <p:spPr>
          <a:xfrm>
            <a:off x="4482038" y="4722661"/>
            <a:ext cx="2720051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CH" sz="4000" dirty="0"/>
              <a:t>View</a:t>
            </a:r>
          </a:p>
        </p:txBody>
      </p:sp>
      <p:pic>
        <p:nvPicPr>
          <p:cNvPr id="10" name="Grafik 9" descr="Datenbank Silhouette">
            <a:extLst>
              <a:ext uri="{FF2B5EF4-FFF2-40B4-BE49-F238E27FC236}">
                <a16:creationId xmlns:a16="http://schemas.microsoft.com/office/drawing/2014/main" id="{B6EDA88B-6224-4CAE-BEAB-C21248723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414" y="1944572"/>
            <a:ext cx="1450757" cy="1450757"/>
          </a:xfrm>
          <a:prstGeom prst="rect">
            <a:avLst/>
          </a:prstGeom>
        </p:spPr>
      </p:pic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793BF9A-9FF1-4A47-B6F8-23E1F17BAFEB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5842064" y="2918651"/>
            <a:ext cx="1" cy="58482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A8796E5-7307-47AF-991F-36C04B16E6D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842064" y="4211357"/>
            <a:ext cx="0" cy="51130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3E12EDA-7A44-43B2-A3CE-386A60260DF8}"/>
              </a:ext>
            </a:extLst>
          </p:cNvPr>
          <p:cNvCxnSpPr>
            <a:cxnSpLocks/>
          </p:cNvCxnSpPr>
          <p:nvPr/>
        </p:nvCxnSpPr>
        <p:spPr>
          <a:xfrm flipV="1">
            <a:off x="2252069" y="2564708"/>
            <a:ext cx="2229969" cy="8723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DDA0E54F-D3CB-4823-BE8E-BA4374312073}"/>
              </a:ext>
            </a:extLst>
          </p:cNvPr>
          <p:cNvGrpSpPr/>
          <p:nvPr/>
        </p:nvGrpSpPr>
        <p:grpSpPr>
          <a:xfrm>
            <a:off x="733649" y="3781054"/>
            <a:ext cx="2214815" cy="2214815"/>
            <a:chOff x="1472109" y="2252194"/>
            <a:chExt cx="2214815" cy="2214815"/>
          </a:xfrm>
        </p:grpSpPr>
        <p:pic>
          <p:nvPicPr>
            <p:cNvPr id="21" name="Grafik 20" descr="Fernsehen mit einfarbiger Füllung">
              <a:extLst>
                <a:ext uri="{FF2B5EF4-FFF2-40B4-BE49-F238E27FC236}">
                  <a16:creationId xmlns:a16="http://schemas.microsoft.com/office/drawing/2014/main" id="{9328F3C7-0BC1-441A-B770-C9B9D3F8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72109" y="2252194"/>
              <a:ext cx="2214815" cy="2214815"/>
            </a:xfrm>
            <a:prstGeom prst="rect">
              <a:avLst/>
            </a:prstGeom>
          </p:spPr>
        </p:pic>
        <p:pic>
          <p:nvPicPr>
            <p:cNvPr id="24" name="Picture 2" descr="Piktogramm Web Webseite - Kostenlose Vektorgrafik auf Pixabay">
              <a:extLst>
                <a:ext uri="{FF2B5EF4-FFF2-40B4-BE49-F238E27FC236}">
                  <a16:creationId xmlns:a16="http://schemas.microsoft.com/office/drawing/2014/main" id="{90E425F4-CE4A-40E2-99EA-DD50AA8748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019" y="2932036"/>
              <a:ext cx="657501" cy="651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E646D83-80E3-4F16-8F42-698E0B2977CA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 flipV="1">
            <a:off x="2948464" y="3857414"/>
            <a:ext cx="1533574" cy="1031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F12EB8A-BE02-4C04-B46A-EC4418B7BF0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948464" y="5076604"/>
            <a:ext cx="1533574" cy="36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10" descr="Mit React und React Native noch performanter und schneller">
            <a:extLst>
              <a:ext uri="{FF2B5EF4-FFF2-40B4-BE49-F238E27FC236}">
                <a16:creationId xmlns:a16="http://schemas.microsoft.com/office/drawing/2014/main" id="{B41613F3-6E1E-45AE-A7DB-838D929BF3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37" r="3905" b="12159"/>
          <a:stretch/>
        </p:blipFill>
        <p:spPr bwMode="auto">
          <a:xfrm>
            <a:off x="7486200" y="4580303"/>
            <a:ext cx="1934891" cy="81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PostgreSQL-Datenbankverschlüsselung | Thales">
            <a:extLst>
              <a:ext uri="{FF2B5EF4-FFF2-40B4-BE49-F238E27FC236}">
                <a16:creationId xmlns:a16="http://schemas.microsoft.com/office/drawing/2014/main" id="{46904AE7-8EE6-4557-8407-48DC5C7729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14" b="22738"/>
          <a:stretch/>
        </p:blipFill>
        <p:spPr bwMode="auto">
          <a:xfrm>
            <a:off x="1111374" y="2237108"/>
            <a:ext cx="1140695" cy="82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00105E-CEF5-466B-BF07-FD2D95D798E3}"/>
              </a:ext>
            </a:extLst>
          </p:cNvPr>
          <p:cNvSpPr/>
          <p:nvPr/>
        </p:nvSpPr>
        <p:spPr>
          <a:xfrm>
            <a:off x="4197927" y="1979520"/>
            <a:ext cx="6151418" cy="23891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7634E5-5A43-40E6-BE30-662CC7598C1C}"/>
              </a:ext>
            </a:extLst>
          </p:cNvPr>
          <p:cNvSpPr/>
          <p:nvPr/>
        </p:nvSpPr>
        <p:spPr>
          <a:xfrm>
            <a:off x="4197927" y="4540710"/>
            <a:ext cx="6151418" cy="16453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0" name="Picture 29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CA30A31-34EE-4AC1-B197-2163841113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536" y="3301794"/>
            <a:ext cx="983610" cy="9836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10F435D-2BBB-41F6-88A0-3C9073E12C62}"/>
              </a:ext>
            </a:extLst>
          </p:cNvPr>
          <p:cNvSpPr txBox="1"/>
          <p:nvPr/>
        </p:nvSpPr>
        <p:spPr>
          <a:xfrm>
            <a:off x="8458199" y="3503470"/>
            <a:ext cx="1073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RSpec</a:t>
            </a:r>
            <a:endParaRPr lang="en-CH" sz="2800" dirty="0"/>
          </a:p>
        </p:txBody>
      </p:sp>
      <p:pic>
        <p:nvPicPr>
          <p:cNvPr id="33" name="Picture 20" descr="Jest | Brands JA - JZ">
            <a:extLst>
              <a:ext uri="{FF2B5EF4-FFF2-40B4-BE49-F238E27FC236}">
                <a16:creationId xmlns:a16="http://schemas.microsoft.com/office/drawing/2014/main" id="{B83BA533-B28C-4FE1-BCF4-11E7C9818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753" y="5291150"/>
            <a:ext cx="1934891" cy="93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35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4000" dirty="0"/>
              <a:t> </a:t>
            </a:r>
            <a:r>
              <a:rPr lang="de-CH" sz="4000" dirty="0" err="1"/>
              <a:t>Testing</a:t>
            </a:r>
            <a:r>
              <a:rPr lang="de-CH" sz="4000" dirty="0"/>
              <a:t> Tool für Ruby</a:t>
            </a:r>
          </a:p>
          <a:p>
            <a:pPr lvl="1"/>
            <a:r>
              <a:rPr lang="de-CH" sz="4000" dirty="0"/>
              <a:t> Quelloffen</a:t>
            </a:r>
          </a:p>
          <a:p>
            <a:pPr lvl="1"/>
            <a:r>
              <a:rPr lang="de-CH" sz="4000" dirty="0"/>
              <a:t> Geprägt von Prinzipien</a:t>
            </a:r>
          </a:p>
          <a:p>
            <a:pPr marL="566928" lvl="3" indent="0">
              <a:buNone/>
            </a:pPr>
            <a:r>
              <a:rPr lang="de-CH" sz="2800" dirty="0"/>
              <a:t>«</a:t>
            </a:r>
            <a:r>
              <a:rPr lang="de-CH" sz="2800"/>
              <a:t>Behavior-driven</a:t>
            </a:r>
            <a:r>
              <a:rPr lang="de-CH" sz="2800" dirty="0"/>
              <a:t> </a:t>
            </a:r>
            <a:r>
              <a:rPr lang="de-CH" sz="2800" dirty="0" err="1"/>
              <a:t>development</a:t>
            </a:r>
            <a:r>
              <a:rPr lang="de-CH" sz="2800" dirty="0"/>
              <a:t>»</a:t>
            </a:r>
          </a:p>
          <a:p>
            <a:pPr marL="566928" lvl="3" indent="0">
              <a:buNone/>
            </a:pPr>
            <a:r>
              <a:rPr lang="de-CH" sz="2800" dirty="0"/>
              <a:t>«Test-</a:t>
            </a:r>
            <a:r>
              <a:rPr lang="de-CH" sz="2800" dirty="0" err="1"/>
              <a:t>driven</a:t>
            </a:r>
            <a:r>
              <a:rPr lang="de-CH" sz="2800" dirty="0"/>
              <a:t> </a:t>
            </a:r>
            <a:r>
              <a:rPr lang="de-CH" sz="2800" dirty="0" err="1"/>
              <a:t>development</a:t>
            </a:r>
            <a:r>
              <a:rPr lang="de-CH" sz="2800" dirty="0"/>
              <a:t>»</a:t>
            </a:r>
            <a:endParaRPr lang="de-CH" sz="4000" dirty="0"/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59A5F6D8-5D2B-459A-BCB7-B6F7509E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RSpec</a:t>
            </a:r>
            <a:endParaRPr lang="de-CH" dirty="0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3F60A20-CC5C-4178-A4EE-E359A68D1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284" y="1845734"/>
            <a:ext cx="3041436" cy="304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8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9488A-255B-4C19-B5E5-4996AA36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Behavior</a:t>
            </a:r>
            <a:r>
              <a:rPr lang="de-CH" dirty="0"/>
              <a:t>/Test-Driven Development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C76437-0BE7-41BB-87C0-FF76AF9A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4000" dirty="0"/>
              <a:t> In TDD wird zuerst ein Test geschrieben, dann wird Code geschrieben</a:t>
            </a:r>
          </a:p>
          <a:p>
            <a:pPr lvl="1"/>
            <a:endParaRPr lang="de-CH" sz="4000" dirty="0"/>
          </a:p>
          <a:p>
            <a:pPr lvl="1"/>
            <a:r>
              <a:rPr lang="de-CH" sz="4000" dirty="0"/>
              <a:t> In BDD wird zuerst ein Verhalten definiert, dann wird Code geschrieben</a:t>
            </a:r>
            <a:endParaRPr lang="de-CH" sz="2400" dirty="0"/>
          </a:p>
        </p:txBody>
      </p:sp>
      <p:pic>
        <p:nvPicPr>
          <p:cNvPr id="15" name="Picture 4" descr="OnlineGrouper">
            <a:extLst>
              <a:ext uri="{FF2B5EF4-FFF2-40B4-BE49-F238E27FC236}">
                <a16:creationId xmlns:a16="http://schemas.microsoft.com/office/drawing/2014/main" id="{459E9356-39DE-41F0-9FCA-3F3039273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955" y="5339183"/>
            <a:ext cx="1137045" cy="9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17">
            <a:extLst>
              <a:ext uri="{FF2B5EF4-FFF2-40B4-BE49-F238E27FC236}">
                <a16:creationId xmlns:a16="http://schemas.microsoft.com/office/drawing/2014/main" id="{DE26F4C8-357C-4D33-ABF2-228B53F76D80}"/>
              </a:ext>
            </a:extLst>
          </p:cNvPr>
          <p:cNvSpPr txBox="1"/>
          <p:nvPr/>
        </p:nvSpPr>
        <p:spPr>
          <a:xfrm>
            <a:off x="1783271" y="3091855"/>
            <a:ext cx="4839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(2,3)).</a:t>
            </a:r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</p:txBody>
      </p:sp>
      <p:sp>
        <p:nvSpPr>
          <p:cNvPr id="7" name="Textfeld 17">
            <a:extLst>
              <a:ext uri="{FF2B5EF4-FFF2-40B4-BE49-F238E27FC236}">
                <a16:creationId xmlns:a16="http://schemas.microsoft.com/office/drawing/2014/main" id="{D5AFA37B-5360-4569-BF7A-53E081C231FE}"/>
              </a:ext>
            </a:extLst>
          </p:cNvPr>
          <p:cNvSpPr txBox="1"/>
          <p:nvPr/>
        </p:nvSpPr>
        <p:spPr>
          <a:xfrm>
            <a:off x="1763390" y="4989929"/>
            <a:ext cx="993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ask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permission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CH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deleted</a:t>
            </a:r>
            <a:endParaRPr lang="de-CH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57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1FF2-F374-44BC-B867-131E601D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RSpec</a:t>
            </a:r>
            <a:r>
              <a:rPr lang="en-US" dirty="0"/>
              <a:t> </a:t>
            </a:r>
            <a:r>
              <a:rPr lang="en-US" dirty="0" err="1"/>
              <a:t>Beispiel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DD5E8-D524-440A-8820-99384866FA6B}"/>
              </a:ext>
            </a:extLst>
          </p:cNvPr>
          <p:cNvSpPr txBox="1"/>
          <p:nvPr/>
        </p:nvSpPr>
        <p:spPr>
          <a:xfrm>
            <a:off x="1097280" y="1845734"/>
            <a:ext cx="551688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RSpec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Catalog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:model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not valid without a year"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catalog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Catalog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year: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catalog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to_not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be_valid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4E1575-8C29-417B-A30C-D9D35888589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7280" y="4091896"/>
            <a:ext cx="10335490" cy="173893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1) Catalog is not valid without a year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Failure/Error: expect(catalog).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to_not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be_valid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expected #&lt;Catalog id: nil, year: nil&gt; not to be valid</a:t>
            </a:r>
          </a:p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# ./spec/models/catalog_spec.rb:8:in `block (2 levels) in &lt;main&gt;'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89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1285</TotalTime>
  <Words>478</Words>
  <Application>Microsoft Office PowerPoint</Application>
  <PresentationFormat>Widescreen</PresentationFormat>
  <Paragraphs>98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Courier New</vt:lpstr>
      <vt:lpstr>Rückblick</vt:lpstr>
      <vt:lpstr>Qualitätssicherung, Testing und Usability</vt:lpstr>
      <vt:lpstr>Ablauf und Inhalt</vt:lpstr>
      <vt:lpstr>Erinnerung an Aufgabe</vt:lpstr>
      <vt:lpstr>PowerPoint Presentation</vt:lpstr>
      <vt:lpstr>Testing-Pyramide</vt:lpstr>
      <vt:lpstr>Tech-Stack</vt:lpstr>
      <vt:lpstr>RSpec</vt:lpstr>
      <vt:lpstr>Behavior/Test-Driven Development</vt:lpstr>
      <vt:lpstr>RSpec Beispiel</vt:lpstr>
      <vt:lpstr>RSpec Beispiel</vt:lpstr>
      <vt:lpstr>Testdatenbank</vt:lpstr>
      <vt:lpstr>Testing-Pyramide</vt:lpstr>
      <vt:lpstr>Usability Test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Iteration 1</dc:title>
  <dc:creator>Marula Bobst</dc:creator>
  <cp:lastModifiedBy>Martin</cp:lastModifiedBy>
  <cp:revision>79</cp:revision>
  <dcterms:created xsi:type="dcterms:W3CDTF">2022-03-20T15:54:15Z</dcterms:created>
  <dcterms:modified xsi:type="dcterms:W3CDTF">2022-05-11T11:13:59Z</dcterms:modified>
</cp:coreProperties>
</file>