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9" r:id="rId1"/>
  </p:sldMasterIdLst>
  <p:notesMasterIdLst>
    <p:notesMasterId r:id="rId15"/>
  </p:notesMasterIdLst>
  <p:sldIdLst>
    <p:sldId id="258" r:id="rId2"/>
    <p:sldId id="260" r:id="rId3"/>
    <p:sldId id="263" r:id="rId4"/>
    <p:sldId id="264" r:id="rId5"/>
    <p:sldId id="267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400E98-1696-4E62-8458-9D487BD4CEFC}" v="5" dt="2022-05-24T23:26:59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5" autoAdjust="0"/>
    <p:restoredTop sz="63698" autoAdjust="0"/>
  </p:normalViewPr>
  <p:slideViewPr>
    <p:cSldViewPr snapToGrid="0">
      <p:cViewPr varScale="1">
        <p:scale>
          <a:sx n="103" d="100"/>
          <a:sy n="103" d="100"/>
        </p:scale>
        <p:origin x="303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a Georgescu" userId="69acdf3b213d2d01" providerId="LiveId" clId="{CF400E98-1696-4E62-8458-9D487BD4CEFC}"/>
    <pc:docChg chg="undo custSel addSld delSld modSld sldOrd">
      <pc:chgData name="Lena Georgescu" userId="69acdf3b213d2d01" providerId="LiveId" clId="{CF400E98-1696-4E62-8458-9D487BD4CEFC}" dt="2022-05-24T23:39:15.753" v="1522" actId="20577"/>
      <pc:docMkLst>
        <pc:docMk/>
      </pc:docMkLst>
      <pc:sldChg chg="modSp mod">
        <pc:chgData name="Lena Georgescu" userId="69acdf3b213d2d01" providerId="LiveId" clId="{CF400E98-1696-4E62-8458-9D487BD4CEFC}" dt="2022-05-24T23:27:18.437" v="707" actId="20577"/>
        <pc:sldMkLst>
          <pc:docMk/>
          <pc:sldMk cId="4247501240" sldId="258"/>
        </pc:sldMkLst>
        <pc:spChg chg="mod">
          <ac:chgData name="Lena Georgescu" userId="69acdf3b213d2d01" providerId="LiveId" clId="{CF400E98-1696-4E62-8458-9D487BD4CEFC}" dt="2022-05-24T23:27:18.437" v="707" actId="20577"/>
          <ac:spMkLst>
            <pc:docMk/>
            <pc:sldMk cId="4247501240" sldId="258"/>
            <ac:spMk id="2" creationId="{09FB6A9F-7F81-4C13-AD2D-67481177C449}"/>
          </ac:spMkLst>
        </pc:spChg>
        <pc:spChg chg="mod">
          <ac:chgData name="Lena Georgescu" userId="69acdf3b213d2d01" providerId="LiveId" clId="{CF400E98-1696-4E62-8458-9D487BD4CEFC}" dt="2022-05-24T23:12:41.904" v="19" actId="20577"/>
          <ac:spMkLst>
            <pc:docMk/>
            <pc:sldMk cId="4247501240" sldId="258"/>
            <ac:spMk id="3" creationId="{AAD2E2CF-BA91-4B33-AE1B-A33EFBEBA14A}"/>
          </ac:spMkLst>
        </pc:spChg>
      </pc:sldChg>
      <pc:sldChg chg="modSp mod">
        <pc:chgData name="Lena Georgescu" userId="69acdf3b213d2d01" providerId="LiveId" clId="{CF400E98-1696-4E62-8458-9D487BD4CEFC}" dt="2022-05-24T23:20:47.104" v="410" actId="20577"/>
        <pc:sldMkLst>
          <pc:docMk/>
          <pc:sldMk cId="729825140" sldId="260"/>
        </pc:sldMkLst>
        <pc:spChg chg="mod">
          <ac:chgData name="Lena Georgescu" userId="69acdf3b213d2d01" providerId="LiveId" clId="{CF400E98-1696-4E62-8458-9D487BD4CEFC}" dt="2022-05-24T23:20:47.104" v="410" actId="20577"/>
          <ac:spMkLst>
            <pc:docMk/>
            <pc:sldMk cId="729825140" sldId="260"/>
            <ac:spMk id="3" creationId="{152FD226-D48D-43AF-8EE9-58B76D0BE0B2}"/>
          </ac:spMkLst>
        </pc:spChg>
      </pc:sldChg>
      <pc:sldChg chg="addSp delSp modSp mod">
        <pc:chgData name="Lena Georgescu" userId="69acdf3b213d2d01" providerId="LiveId" clId="{CF400E98-1696-4E62-8458-9D487BD4CEFC}" dt="2022-05-24T23:15:55.234" v="125" actId="1076"/>
        <pc:sldMkLst>
          <pc:docMk/>
          <pc:sldMk cId="940919807" sldId="264"/>
        </pc:sldMkLst>
        <pc:picChg chg="del">
          <ac:chgData name="Lena Georgescu" userId="69acdf3b213d2d01" providerId="LiveId" clId="{CF400E98-1696-4E62-8458-9D487BD4CEFC}" dt="2022-05-24T23:14:32.616" v="112" actId="21"/>
          <ac:picMkLst>
            <pc:docMk/>
            <pc:sldMk cId="940919807" sldId="264"/>
            <ac:picMk id="3" creationId="{49CD93D0-8518-4F7B-AD6E-2F7D4FEE790F}"/>
          </ac:picMkLst>
        </pc:picChg>
        <pc:picChg chg="add del mod">
          <ac:chgData name="Lena Georgescu" userId="69acdf3b213d2d01" providerId="LiveId" clId="{CF400E98-1696-4E62-8458-9D487BD4CEFC}" dt="2022-05-24T23:15:00.399" v="118" actId="21"/>
          <ac:picMkLst>
            <pc:docMk/>
            <pc:sldMk cId="940919807" sldId="264"/>
            <ac:picMk id="4" creationId="{885012C9-6FC7-B494-E4D2-F61F64E54038}"/>
          </ac:picMkLst>
        </pc:picChg>
        <pc:picChg chg="add mod">
          <ac:chgData name="Lena Georgescu" userId="69acdf3b213d2d01" providerId="LiveId" clId="{CF400E98-1696-4E62-8458-9D487BD4CEFC}" dt="2022-05-24T23:15:55.234" v="125" actId="1076"/>
          <ac:picMkLst>
            <pc:docMk/>
            <pc:sldMk cId="940919807" sldId="264"/>
            <ac:picMk id="5" creationId="{81924411-2FE0-77DE-F221-413219D058F5}"/>
          </ac:picMkLst>
        </pc:picChg>
      </pc:sldChg>
      <pc:sldChg chg="modSp del mod">
        <pc:chgData name="Lena Georgescu" userId="69acdf3b213d2d01" providerId="LiveId" clId="{CF400E98-1696-4E62-8458-9D487BD4CEFC}" dt="2022-05-24T23:17:20.065" v="157" actId="2696"/>
        <pc:sldMkLst>
          <pc:docMk/>
          <pc:sldMk cId="4289585745" sldId="265"/>
        </pc:sldMkLst>
        <pc:spChg chg="mod">
          <ac:chgData name="Lena Georgescu" userId="69acdf3b213d2d01" providerId="LiveId" clId="{CF400E98-1696-4E62-8458-9D487BD4CEFC}" dt="2022-05-24T23:17:09.720" v="155" actId="20577"/>
          <ac:spMkLst>
            <pc:docMk/>
            <pc:sldMk cId="4289585745" sldId="265"/>
            <ac:spMk id="2" creationId="{441027FD-27DB-4EE7-8A2B-38EFBE1A6F07}"/>
          </ac:spMkLst>
        </pc:spChg>
      </pc:sldChg>
      <pc:sldChg chg="delSp modSp mod">
        <pc:chgData name="Lena Georgescu" userId="69acdf3b213d2d01" providerId="LiveId" clId="{CF400E98-1696-4E62-8458-9D487BD4CEFC}" dt="2022-05-24T23:39:15.753" v="1522" actId="20577"/>
        <pc:sldMkLst>
          <pc:docMk/>
          <pc:sldMk cId="2782686024" sldId="267"/>
        </pc:sldMkLst>
        <pc:spChg chg="mod">
          <ac:chgData name="Lena Georgescu" userId="69acdf3b213d2d01" providerId="LiveId" clId="{CF400E98-1696-4E62-8458-9D487BD4CEFC}" dt="2022-05-24T23:19:05.072" v="289" actId="5793"/>
          <ac:spMkLst>
            <pc:docMk/>
            <pc:sldMk cId="2782686024" sldId="267"/>
            <ac:spMk id="3" creationId="{6BC76437-0BE7-41BB-87C0-FF76AF9AF490}"/>
          </ac:spMkLst>
        </pc:spChg>
        <pc:spChg chg="mod">
          <ac:chgData name="Lena Georgescu" userId="69acdf3b213d2d01" providerId="LiveId" clId="{CF400E98-1696-4E62-8458-9D487BD4CEFC}" dt="2022-05-24T23:39:15.753" v="1522" actId="20577"/>
          <ac:spMkLst>
            <pc:docMk/>
            <pc:sldMk cId="2782686024" sldId="267"/>
            <ac:spMk id="9" creationId="{59A5F6D8-5D2B-459A-BCB7-B6F7509EFCAE}"/>
          </ac:spMkLst>
        </pc:spChg>
        <pc:picChg chg="del">
          <ac:chgData name="Lena Georgescu" userId="69acdf3b213d2d01" providerId="LiveId" clId="{CF400E98-1696-4E62-8458-9D487BD4CEFC}" dt="2022-05-24T23:17:26.175" v="158" actId="478"/>
          <ac:picMkLst>
            <pc:docMk/>
            <pc:sldMk cId="2782686024" sldId="267"/>
            <ac:picMk id="6" creationId="{73F60A20-CC5C-4178-A4EE-E359A68D1D06}"/>
          </ac:picMkLst>
        </pc:picChg>
      </pc:sldChg>
      <pc:sldChg chg="del">
        <pc:chgData name="Lena Georgescu" userId="69acdf3b213d2d01" providerId="LiveId" clId="{CF400E98-1696-4E62-8458-9D487BD4CEFC}" dt="2022-05-24T23:17:18.537" v="156" actId="2696"/>
        <pc:sldMkLst>
          <pc:docMk/>
          <pc:sldMk cId="566350413" sldId="268"/>
        </pc:sldMkLst>
      </pc:sldChg>
      <pc:sldChg chg="del">
        <pc:chgData name="Lena Georgescu" userId="69acdf3b213d2d01" providerId="LiveId" clId="{CF400E98-1696-4E62-8458-9D487BD4CEFC}" dt="2022-05-24T23:35:42.894" v="1311" actId="2696"/>
        <pc:sldMkLst>
          <pc:docMk/>
          <pc:sldMk cId="2566572058" sldId="269"/>
        </pc:sldMkLst>
      </pc:sldChg>
      <pc:sldChg chg="del">
        <pc:chgData name="Lena Georgescu" userId="69acdf3b213d2d01" providerId="LiveId" clId="{CF400E98-1696-4E62-8458-9D487BD4CEFC}" dt="2022-05-24T23:35:54.057" v="1314" actId="2696"/>
        <pc:sldMkLst>
          <pc:docMk/>
          <pc:sldMk cId="1366267597" sldId="270"/>
        </pc:sldMkLst>
      </pc:sldChg>
      <pc:sldChg chg="del">
        <pc:chgData name="Lena Georgescu" userId="69acdf3b213d2d01" providerId="LiveId" clId="{CF400E98-1696-4E62-8458-9D487BD4CEFC}" dt="2022-05-24T23:36:02.376" v="1316" actId="2696"/>
        <pc:sldMkLst>
          <pc:docMk/>
          <pc:sldMk cId="1743898627" sldId="279"/>
        </pc:sldMkLst>
      </pc:sldChg>
      <pc:sldChg chg="del">
        <pc:chgData name="Lena Georgescu" userId="69acdf3b213d2d01" providerId="LiveId" clId="{CF400E98-1696-4E62-8458-9D487BD4CEFC}" dt="2022-05-24T23:35:49.273" v="1312" actId="2696"/>
        <pc:sldMkLst>
          <pc:docMk/>
          <pc:sldMk cId="3895303031" sldId="281"/>
        </pc:sldMkLst>
      </pc:sldChg>
      <pc:sldChg chg="del">
        <pc:chgData name="Lena Georgescu" userId="69acdf3b213d2d01" providerId="LiveId" clId="{CF400E98-1696-4E62-8458-9D487BD4CEFC}" dt="2022-05-24T23:35:57.038" v="1315" actId="2696"/>
        <pc:sldMkLst>
          <pc:docMk/>
          <pc:sldMk cId="2944149099" sldId="282"/>
        </pc:sldMkLst>
      </pc:sldChg>
      <pc:sldChg chg="del">
        <pc:chgData name="Lena Georgescu" userId="69acdf3b213d2d01" providerId="LiveId" clId="{CF400E98-1696-4E62-8458-9D487BD4CEFC}" dt="2022-05-24T23:35:51.360" v="1313" actId="2696"/>
        <pc:sldMkLst>
          <pc:docMk/>
          <pc:sldMk cId="18437137" sldId="283"/>
        </pc:sldMkLst>
      </pc:sldChg>
      <pc:sldChg chg="modSp add mod">
        <pc:chgData name="Lena Georgescu" userId="69acdf3b213d2d01" providerId="LiveId" clId="{CF400E98-1696-4E62-8458-9D487BD4CEFC}" dt="2022-05-24T23:39:08.425" v="1513" actId="20577"/>
        <pc:sldMkLst>
          <pc:docMk/>
          <pc:sldMk cId="3655784969" sldId="284"/>
        </pc:sldMkLst>
        <pc:spChg chg="mod">
          <ac:chgData name="Lena Georgescu" userId="69acdf3b213d2d01" providerId="LiveId" clId="{CF400E98-1696-4E62-8458-9D487BD4CEFC}" dt="2022-05-24T23:39:08.425" v="1513" actId="20577"/>
          <ac:spMkLst>
            <pc:docMk/>
            <pc:sldMk cId="3655784969" sldId="284"/>
            <ac:spMk id="3" creationId="{6BC76437-0BE7-41BB-87C0-FF76AF9AF490}"/>
          </ac:spMkLst>
        </pc:spChg>
        <pc:spChg chg="mod">
          <ac:chgData name="Lena Georgescu" userId="69acdf3b213d2d01" providerId="LiveId" clId="{CF400E98-1696-4E62-8458-9D487BD4CEFC}" dt="2022-05-24T23:38:35.169" v="1440" actId="20577"/>
          <ac:spMkLst>
            <pc:docMk/>
            <pc:sldMk cId="3655784969" sldId="284"/>
            <ac:spMk id="9" creationId="{59A5F6D8-5D2B-459A-BCB7-B6F7509EFCAE}"/>
          </ac:spMkLst>
        </pc:spChg>
      </pc:sldChg>
      <pc:sldChg chg="modSp new del mod">
        <pc:chgData name="Lena Georgescu" userId="69acdf3b213d2d01" providerId="LiveId" clId="{CF400E98-1696-4E62-8458-9D487BD4CEFC}" dt="2022-05-24T23:21:30.084" v="433" actId="2696"/>
        <pc:sldMkLst>
          <pc:docMk/>
          <pc:sldMk cId="742163580" sldId="285"/>
        </pc:sldMkLst>
        <pc:spChg chg="mod">
          <ac:chgData name="Lena Georgescu" userId="69acdf3b213d2d01" providerId="LiveId" clId="{CF400E98-1696-4E62-8458-9D487BD4CEFC}" dt="2022-05-24T23:21:22.672" v="431" actId="20577"/>
          <ac:spMkLst>
            <pc:docMk/>
            <pc:sldMk cId="742163580" sldId="285"/>
            <ac:spMk id="2" creationId="{1D1B3721-59E0-6D0A-BC96-48A6FEE68B2F}"/>
          </ac:spMkLst>
        </pc:spChg>
      </pc:sldChg>
      <pc:sldChg chg="modSp add mod">
        <pc:chgData name="Lena Georgescu" userId="69acdf3b213d2d01" providerId="LiveId" clId="{CF400E98-1696-4E62-8458-9D487BD4CEFC}" dt="2022-05-24T23:37:43.905" v="1366" actId="20577"/>
        <pc:sldMkLst>
          <pc:docMk/>
          <pc:sldMk cId="2119737458" sldId="286"/>
        </pc:sldMkLst>
        <pc:spChg chg="mod">
          <ac:chgData name="Lena Georgescu" userId="69acdf3b213d2d01" providerId="LiveId" clId="{CF400E98-1696-4E62-8458-9D487BD4CEFC}" dt="2022-05-24T23:37:02.289" v="1327" actId="20577"/>
          <ac:spMkLst>
            <pc:docMk/>
            <pc:sldMk cId="2119737458" sldId="286"/>
            <ac:spMk id="3" creationId="{6BC76437-0BE7-41BB-87C0-FF76AF9AF490}"/>
          </ac:spMkLst>
        </pc:spChg>
        <pc:spChg chg="mod">
          <ac:chgData name="Lena Georgescu" userId="69acdf3b213d2d01" providerId="LiveId" clId="{CF400E98-1696-4E62-8458-9D487BD4CEFC}" dt="2022-05-24T23:37:43.905" v="1366" actId="20577"/>
          <ac:spMkLst>
            <pc:docMk/>
            <pc:sldMk cId="2119737458" sldId="286"/>
            <ac:spMk id="9" creationId="{59A5F6D8-5D2B-459A-BCB7-B6F7509EFCAE}"/>
          </ac:spMkLst>
        </pc:spChg>
      </pc:sldChg>
      <pc:sldChg chg="addSp delSp modSp add mod">
        <pc:chgData name="Lena Georgescu" userId="69acdf3b213d2d01" providerId="LiveId" clId="{CF400E98-1696-4E62-8458-9D487BD4CEFC}" dt="2022-05-24T23:37:49.449" v="1380" actId="20577"/>
        <pc:sldMkLst>
          <pc:docMk/>
          <pc:sldMk cId="519899841" sldId="287"/>
        </pc:sldMkLst>
        <pc:spChg chg="del mod">
          <ac:chgData name="Lena Georgescu" userId="69acdf3b213d2d01" providerId="LiveId" clId="{CF400E98-1696-4E62-8458-9D487BD4CEFC}" dt="2022-05-24T23:26:44.238" v="700"/>
          <ac:spMkLst>
            <pc:docMk/>
            <pc:sldMk cId="519899841" sldId="287"/>
            <ac:spMk id="3" creationId="{6BC76437-0BE7-41BB-87C0-FF76AF9AF490}"/>
          </ac:spMkLst>
        </pc:spChg>
        <pc:spChg chg="mod">
          <ac:chgData name="Lena Georgescu" userId="69acdf3b213d2d01" providerId="LiveId" clId="{CF400E98-1696-4E62-8458-9D487BD4CEFC}" dt="2022-05-24T23:37:49.449" v="1380" actId="20577"/>
          <ac:spMkLst>
            <pc:docMk/>
            <pc:sldMk cId="519899841" sldId="287"/>
            <ac:spMk id="9" creationId="{59A5F6D8-5D2B-459A-BCB7-B6F7509EFCAE}"/>
          </ac:spMkLst>
        </pc:spChg>
        <pc:picChg chg="add mod">
          <ac:chgData name="Lena Georgescu" userId="69acdf3b213d2d01" providerId="LiveId" clId="{CF400E98-1696-4E62-8458-9D487BD4CEFC}" dt="2022-05-24T23:26:59.775" v="703" actId="1076"/>
          <ac:picMkLst>
            <pc:docMk/>
            <pc:sldMk cId="519899841" sldId="287"/>
            <ac:picMk id="1026" creationId="{E31FA75E-C691-5BFB-25AB-683F0A2D3E24}"/>
          </ac:picMkLst>
        </pc:picChg>
      </pc:sldChg>
      <pc:sldChg chg="modSp add mod ord">
        <pc:chgData name="Lena Georgescu" userId="69acdf3b213d2d01" providerId="LiveId" clId="{CF400E98-1696-4E62-8458-9D487BD4CEFC}" dt="2022-05-24T23:37:35.210" v="1341" actId="20577"/>
        <pc:sldMkLst>
          <pc:docMk/>
          <pc:sldMk cId="1957246570" sldId="288"/>
        </pc:sldMkLst>
        <pc:spChg chg="mod">
          <ac:chgData name="Lena Georgescu" userId="69acdf3b213d2d01" providerId="LiveId" clId="{CF400E98-1696-4E62-8458-9D487BD4CEFC}" dt="2022-05-24T23:29:45.049" v="867" actId="20577"/>
          <ac:spMkLst>
            <pc:docMk/>
            <pc:sldMk cId="1957246570" sldId="288"/>
            <ac:spMk id="3" creationId="{6BC76437-0BE7-41BB-87C0-FF76AF9AF490}"/>
          </ac:spMkLst>
        </pc:spChg>
        <pc:spChg chg="mod">
          <ac:chgData name="Lena Georgescu" userId="69acdf3b213d2d01" providerId="LiveId" clId="{CF400E98-1696-4E62-8458-9D487BD4CEFC}" dt="2022-05-24T23:37:35.210" v="1341" actId="20577"/>
          <ac:spMkLst>
            <pc:docMk/>
            <pc:sldMk cId="1957246570" sldId="288"/>
            <ac:spMk id="9" creationId="{59A5F6D8-5D2B-459A-BCB7-B6F7509EFCAE}"/>
          </ac:spMkLst>
        </pc:spChg>
      </pc:sldChg>
      <pc:sldChg chg="modSp add mod">
        <pc:chgData name="Lena Georgescu" userId="69acdf3b213d2d01" providerId="LiveId" clId="{CF400E98-1696-4E62-8458-9D487BD4CEFC}" dt="2022-05-24T23:37:56.345" v="1389" actId="20577"/>
        <pc:sldMkLst>
          <pc:docMk/>
          <pc:sldMk cId="1093183200" sldId="289"/>
        </pc:sldMkLst>
        <pc:spChg chg="mod">
          <ac:chgData name="Lena Georgescu" userId="69acdf3b213d2d01" providerId="LiveId" clId="{CF400E98-1696-4E62-8458-9D487BD4CEFC}" dt="2022-05-24T23:31:50.401" v="1067" actId="20577"/>
          <ac:spMkLst>
            <pc:docMk/>
            <pc:sldMk cId="1093183200" sldId="289"/>
            <ac:spMk id="3" creationId="{6BC76437-0BE7-41BB-87C0-FF76AF9AF490}"/>
          </ac:spMkLst>
        </pc:spChg>
        <pc:spChg chg="mod">
          <ac:chgData name="Lena Georgescu" userId="69acdf3b213d2d01" providerId="LiveId" clId="{CF400E98-1696-4E62-8458-9D487BD4CEFC}" dt="2022-05-24T23:37:56.345" v="1389" actId="20577"/>
          <ac:spMkLst>
            <pc:docMk/>
            <pc:sldMk cId="1093183200" sldId="289"/>
            <ac:spMk id="9" creationId="{59A5F6D8-5D2B-459A-BCB7-B6F7509EFCAE}"/>
          </ac:spMkLst>
        </pc:spChg>
      </pc:sldChg>
      <pc:sldChg chg="modSp add mod">
        <pc:chgData name="Lena Georgescu" userId="69acdf3b213d2d01" providerId="LiveId" clId="{CF400E98-1696-4E62-8458-9D487BD4CEFC}" dt="2022-05-24T23:38:13.929" v="1412" actId="20577"/>
        <pc:sldMkLst>
          <pc:docMk/>
          <pc:sldMk cId="1167287381" sldId="290"/>
        </pc:sldMkLst>
        <pc:spChg chg="mod">
          <ac:chgData name="Lena Georgescu" userId="69acdf3b213d2d01" providerId="LiveId" clId="{CF400E98-1696-4E62-8458-9D487BD4CEFC}" dt="2022-05-24T23:33:01.313" v="1174" actId="20577"/>
          <ac:spMkLst>
            <pc:docMk/>
            <pc:sldMk cId="1167287381" sldId="290"/>
            <ac:spMk id="3" creationId="{6BC76437-0BE7-41BB-87C0-FF76AF9AF490}"/>
          </ac:spMkLst>
        </pc:spChg>
        <pc:spChg chg="mod">
          <ac:chgData name="Lena Georgescu" userId="69acdf3b213d2d01" providerId="LiveId" clId="{CF400E98-1696-4E62-8458-9D487BD4CEFC}" dt="2022-05-24T23:38:13.929" v="1412" actId="20577"/>
          <ac:spMkLst>
            <pc:docMk/>
            <pc:sldMk cId="1167287381" sldId="290"/>
            <ac:spMk id="9" creationId="{59A5F6D8-5D2B-459A-BCB7-B6F7509EFCAE}"/>
          </ac:spMkLst>
        </pc:spChg>
      </pc:sldChg>
      <pc:sldChg chg="new del">
        <pc:chgData name="Lena Georgescu" userId="69acdf3b213d2d01" providerId="LiveId" clId="{CF400E98-1696-4E62-8458-9D487BD4CEFC}" dt="2022-05-24T23:32:17.655" v="1069" actId="2696"/>
        <pc:sldMkLst>
          <pc:docMk/>
          <pc:sldMk cId="3934804354" sldId="290"/>
        </pc:sldMkLst>
      </pc:sldChg>
      <pc:sldChg chg="modSp add mod">
        <pc:chgData name="Lena Georgescu" userId="69acdf3b213d2d01" providerId="LiveId" clId="{CF400E98-1696-4E62-8458-9D487BD4CEFC}" dt="2022-05-24T23:35:22.321" v="1310" actId="20577"/>
        <pc:sldMkLst>
          <pc:docMk/>
          <pc:sldMk cId="3603452762" sldId="291"/>
        </pc:sldMkLst>
        <pc:spChg chg="mod">
          <ac:chgData name="Lena Georgescu" userId="69acdf3b213d2d01" providerId="LiveId" clId="{CF400E98-1696-4E62-8458-9D487BD4CEFC}" dt="2022-05-24T23:35:22.321" v="1310" actId="20577"/>
          <ac:spMkLst>
            <pc:docMk/>
            <pc:sldMk cId="3603452762" sldId="291"/>
            <ac:spMk id="3" creationId="{6BC76437-0BE7-41BB-87C0-FF76AF9AF490}"/>
          </ac:spMkLst>
        </pc:spChg>
        <pc:spChg chg="mod">
          <ac:chgData name="Lena Georgescu" userId="69acdf3b213d2d01" providerId="LiveId" clId="{CF400E98-1696-4E62-8458-9D487BD4CEFC}" dt="2022-05-24T23:34:43.537" v="1180" actId="20577"/>
          <ac:spMkLst>
            <pc:docMk/>
            <pc:sldMk cId="3603452762" sldId="291"/>
            <ac:spMk id="9" creationId="{59A5F6D8-5D2B-459A-BCB7-B6F7509EFC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4FCE1-4EF8-41B8-AFE3-2FB1CDF723DD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4217A-543F-4CA1-BD6C-EDC8EE9FD3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22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2268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4345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905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5595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432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8463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983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206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4053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9034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3317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9719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552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61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007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888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43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4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759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045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14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532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28947A-F055-4405-926F-B192ACD903BD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939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736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28947A-F055-4405-926F-B192ACD903BD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6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B6A9F-7F81-4C13-AD2D-67481177C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5400" dirty="0"/>
              <a:t>Schlussdemo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D2E2CF-BA91-4B33-AE1B-A33EFBEBA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Präsentation von Lena Georgescu</a:t>
            </a:r>
            <a:br>
              <a:rPr lang="de-CH" dirty="0"/>
            </a:br>
            <a:endParaRPr lang="de-CH" dirty="0"/>
          </a:p>
          <a:p>
            <a:r>
              <a:rPr lang="de-CH" sz="2000" dirty="0"/>
              <a:t>Im Team mit Martin, </a:t>
            </a:r>
            <a:r>
              <a:rPr lang="de-CH" sz="2000" dirty="0" err="1"/>
              <a:t>Marula</a:t>
            </a:r>
            <a:r>
              <a:rPr lang="de-CH" sz="2000" dirty="0"/>
              <a:t>, Florin und Merlin</a:t>
            </a:r>
          </a:p>
        </p:txBody>
      </p:sp>
      <p:pic>
        <p:nvPicPr>
          <p:cNvPr id="1028" name="Picture 4" descr="OnlineGrouper">
            <a:extLst>
              <a:ext uri="{FF2B5EF4-FFF2-40B4-BE49-F238E27FC236}">
                <a16:creationId xmlns:a16="http://schemas.microsoft.com/office/drawing/2014/main" id="{D364D10F-977D-4675-A0B5-51BF68C8F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758952"/>
            <a:ext cx="2325355" cy="199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7390F83-7826-4C3B-B289-1F328C75207D}"/>
              </a:ext>
            </a:extLst>
          </p:cNvPr>
          <p:cNvSpPr txBox="1"/>
          <p:nvPr/>
        </p:nvSpPr>
        <p:spPr>
          <a:xfrm>
            <a:off x="3422635" y="1494123"/>
            <a:ext cx="6129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>
                <a:latin typeface="+mj-lt"/>
              </a:rPr>
              <a:t>Web-Überleitungstool für CHOP-Kataloge</a:t>
            </a:r>
          </a:p>
        </p:txBody>
      </p:sp>
    </p:spTree>
    <p:extLst>
      <p:ext uri="{BB962C8B-B14F-4D97-AF65-F5344CB8AC3E}">
        <p14:creationId xmlns:p14="http://schemas.microsoft.com/office/powerpoint/2010/main" val="424750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76437-0BE7-41BB-87C0-FF76AF9A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4000" dirty="0"/>
              <a:t> Ziel: Frühes </a:t>
            </a:r>
            <a:r>
              <a:rPr lang="de-CH" sz="4000" dirty="0" err="1"/>
              <a:t>Testing</a:t>
            </a:r>
            <a:endParaRPr lang="de-CH" sz="4000" dirty="0"/>
          </a:p>
          <a:p>
            <a:pPr lvl="1"/>
            <a:r>
              <a:rPr lang="de-CH" sz="4000" dirty="0"/>
              <a:t> Realität: Ein paar Tests gegen Ende</a:t>
            </a:r>
          </a:p>
          <a:p>
            <a:pPr lvl="1"/>
            <a:r>
              <a:rPr lang="de-CH" sz="4000" dirty="0"/>
              <a:t> Problem: Zu viele Tasks/Iteration?</a:t>
            </a:r>
          </a:p>
          <a:p>
            <a:pPr lvl="1"/>
            <a:r>
              <a:rPr lang="de-CH" sz="4000" dirty="0"/>
              <a:t> Späte Installation schwierig</a:t>
            </a:r>
          </a:p>
          <a:p>
            <a:pPr lvl="1"/>
            <a:r>
              <a:rPr lang="de-CH" sz="4000" dirty="0"/>
              <a:t> Meeting mit Zühlke</a:t>
            </a:r>
          </a:p>
        </p:txBody>
      </p:sp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59A5F6D8-5D2B-459A-BCB7-B6F7509E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Lehrreiche Momente: </a:t>
            </a:r>
            <a:r>
              <a:rPr lang="de-CH" dirty="0" err="1"/>
              <a:t>Testing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318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76437-0BE7-41BB-87C0-FF76AF9A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4000" dirty="0"/>
              <a:t> Besseres Zeitmanagement als im ESE</a:t>
            </a:r>
          </a:p>
          <a:p>
            <a:pPr lvl="1"/>
            <a:r>
              <a:rPr lang="de-CH" sz="4000" dirty="0"/>
              <a:t> Weniger Arbeit gegen Ende</a:t>
            </a:r>
          </a:p>
          <a:p>
            <a:pPr lvl="1"/>
            <a:r>
              <a:rPr lang="de-CH" sz="4000" dirty="0"/>
              <a:t> Sprints hilfreich</a:t>
            </a:r>
          </a:p>
        </p:txBody>
      </p:sp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59A5F6D8-5D2B-459A-BCB7-B6F7509E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Lehrreiche Momente: Planung</a:t>
            </a:r>
          </a:p>
        </p:txBody>
      </p:sp>
    </p:spTree>
    <p:extLst>
      <p:ext uri="{BB962C8B-B14F-4D97-AF65-F5344CB8AC3E}">
        <p14:creationId xmlns:p14="http://schemas.microsoft.com/office/powerpoint/2010/main" val="116728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76437-0BE7-41BB-87C0-FF76AF9A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4000" dirty="0"/>
              <a:t> Lehrreiche praktische Erfahrung</a:t>
            </a:r>
          </a:p>
          <a:p>
            <a:pPr lvl="1"/>
            <a:r>
              <a:rPr lang="de-CH" sz="4000" dirty="0"/>
              <a:t> Neue Technologien </a:t>
            </a:r>
          </a:p>
          <a:p>
            <a:pPr lvl="1"/>
            <a:r>
              <a:rPr lang="de-CH" sz="4000" dirty="0"/>
              <a:t> Angenehme Zusammenarbeit mit </a:t>
            </a:r>
            <a:r>
              <a:rPr lang="de-CH" sz="4000" dirty="0" err="1"/>
              <a:t>SwissDRG</a:t>
            </a:r>
            <a:endParaRPr lang="de-CH" sz="4000" dirty="0"/>
          </a:p>
        </p:txBody>
      </p:sp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59A5F6D8-5D2B-459A-BCB7-B6F7509E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60345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24D2B-2DFB-42B7-AD14-104FB817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pic>
        <p:nvPicPr>
          <p:cNvPr id="4" name="Picture 2" descr="Mobile Lautsprecher">
            <a:extLst>
              <a:ext uri="{FF2B5EF4-FFF2-40B4-BE49-F238E27FC236}">
                <a16:creationId xmlns:a16="http://schemas.microsoft.com/office/drawing/2014/main" id="{AF6A8864-12F0-4030-8E46-46DDA1F29F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017" y="1904315"/>
            <a:ext cx="3554715" cy="406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88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027FD-27DB-4EE7-8A2B-38EFBE1A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 und 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2FD226-D48D-43AF-8EE9-58B76D0B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4000" dirty="0"/>
              <a:t> Erinnerung an Aufgabe</a:t>
            </a:r>
          </a:p>
          <a:p>
            <a:pPr lvl="1"/>
            <a:r>
              <a:rPr lang="de-CH" sz="4000" dirty="0"/>
              <a:t> Demo</a:t>
            </a:r>
          </a:p>
          <a:p>
            <a:pPr lvl="1"/>
            <a:r>
              <a:rPr lang="de-CH" sz="4000" dirty="0"/>
              <a:t> Positives</a:t>
            </a:r>
          </a:p>
          <a:p>
            <a:pPr lvl="1"/>
            <a:r>
              <a:rPr lang="de-CH" sz="4000" dirty="0"/>
              <a:t> Lehrreiche Momente</a:t>
            </a:r>
          </a:p>
          <a:p>
            <a:pPr lvl="1"/>
            <a:r>
              <a:rPr lang="de-CH" sz="4000" dirty="0"/>
              <a:t> Fazit</a:t>
            </a:r>
          </a:p>
          <a:p>
            <a:pPr lvl="1"/>
            <a:endParaRPr lang="de-CH" sz="2600" dirty="0"/>
          </a:p>
        </p:txBody>
      </p:sp>
      <p:pic>
        <p:nvPicPr>
          <p:cNvPr id="4" name="Picture 4" descr="OnlineGrouper">
            <a:extLst>
              <a:ext uri="{FF2B5EF4-FFF2-40B4-BE49-F238E27FC236}">
                <a16:creationId xmlns:a16="http://schemas.microsoft.com/office/drawing/2014/main" id="{D270B594-618C-4C4F-A7F1-12CF88162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82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9488A-255B-4C19-B5E5-4996AA36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Erinnerung an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76437-0BE7-41BB-87C0-FF76AF9A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de-CH" sz="4000" dirty="0"/>
              <a:t>«Webüberleitungstool für CHOP-Kataloge»</a:t>
            </a:r>
          </a:p>
          <a:p>
            <a:pPr marL="201168" lvl="1" indent="0">
              <a:buNone/>
            </a:pPr>
            <a:endParaRPr lang="de-CH" sz="2400" dirty="0"/>
          </a:p>
        </p:txBody>
      </p:sp>
      <p:pic>
        <p:nvPicPr>
          <p:cNvPr id="2050" name="Picture 2" descr="BAG OFSP UFSP">
            <a:extLst>
              <a:ext uri="{FF2B5EF4-FFF2-40B4-BE49-F238E27FC236}">
                <a16:creationId xmlns:a16="http://schemas.microsoft.com/office/drawing/2014/main" id="{96904D8D-A374-4277-8C2E-9260257DE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453" y="2703759"/>
            <a:ext cx="1058014" cy="105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DA4182A-F5A2-410F-B117-E8B0BF93841F}"/>
              </a:ext>
            </a:extLst>
          </p:cNvPr>
          <p:cNvCxnSpPr>
            <a:cxnSpLocks/>
            <a:stCxn id="2050" idx="3"/>
            <a:endCxn id="2054" idx="1"/>
          </p:cNvCxnSpPr>
          <p:nvPr/>
        </p:nvCxnSpPr>
        <p:spPr>
          <a:xfrm flipV="1">
            <a:off x="2259467" y="3199757"/>
            <a:ext cx="3806505" cy="3300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6416A48D-92EE-44E5-B7DB-0E7487F1CA5B}"/>
              </a:ext>
            </a:extLst>
          </p:cNvPr>
          <p:cNvSpPr txBox="1"/>
          <p:nvPr/>
        </p:nvSpPr>
        <p:spPr>
          <a:xfrm>
            <a:off x="2363640" y="3256969"/>
            <a:ext cx="395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Veröffentlicht CHOP-Katalog</a:t>
            </a:r>
          </a:p>
        </p:txBody>
      </p:sp>
      <p:pic>
        <p:nvPicPr>
          <p:cNvPr id="2054" name="Picture 6" descr="SwissDRG - Vergütung von Spitalleistungen nach leistungsorientierten  Pauschalen">
            <a:extLst>
              <a:ext uri="{FF2B5EF4-FFF2-40B4-BE49-F238E27FC236}">
                <a16:creationId xmlns:a16="http://schemas.microsoft.com/office/drawing/2014/main" id="{C7478325-0501-4355-A3FA-3489FD58E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72" y="2671411"/>
            <a:ext cx="1207647" cy="105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FB0D241-42CA-46EE-956F-10A42E1E9D64}"/>
              </a:ext>
            </a:extLst>
          </p:cNvPr>
          <p:cNvCxnSpPr>
            <a:cxnSpLocks/>
            <a:stCxn id="2054" idx="2"/>
          </p:cNvCxnSpPr>
          <p:nvPr/>
        </p:nvCxnSpPr>
        <p:spPr>
          <a:xfrm rot="5400000">
            <a:off x="5526473" y="3677311"/>
            <a:ext cx="1092532" cy="1194114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DB774943-332A-470D-AD22-E14400A12D45}"/>
              </a:ext>
            </a:extLst>
          </p:cNvPr>
          <p:cNvSpPr txBox="1"/>
          <p:nvPr/>
        </p:nvSpPr>
        <p:spPr>
          <a:xfrm>
            <a:off x="6669795" y="3999105"/>
            <a:ext cx="3956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Muss Unterschiede zu vorherigen Jahren finden</a:t>
            </a: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B6A8CE26-A7EB-4BD9-9D65-B64A51E5B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946" y="4427761"/>
            <a:ext cx="979989" cy="91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5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1924411-2FE0-77DE-F221-413219D05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075"/>
            <a:ext cx="10562253" cy="686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1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76437-0BE7-41BB-87C0-FF76AF9A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4000" dirty="0"/>
              <a:t> </a:t>
            </a:r>
            <a:r>
              <a:rPr lang="de-CH" sz="4000" dirty="0" err="1"/>
              <a:t>Requirements</a:t>
            </a:r>
            <a:r>
              <a:rPr lang="de-CH" sz="4000" dirty="0"/>
              <a:t> erfüllt</a:t>
            </a:r>
          </a:p>
          <a:p>
            <a:pPr lvl="1"/>
            <a:r>
              <a:rPr lang="de-CH" sz="4000" dirty="0"/>
              <a:t> Design nahe an Muster</a:t>
            </a:r>
          </a:p>
          <a:p>
            <a:pPr lvl="1"/>
            <a:r>
              <a:rPr lang="de-CH" sz="4000" dirty="0"/>
              <a:t> Späte Wünsche konnten umgesetzt werden</a:t>
            </a:r>
          </a:p>
          <a:p>
            <a:pPr marL="201168" lvl="1" indent="0">
              <a:buNone/>
            </a:pPr>
            <a:endParaRPr lang="de-CH" sz="4000" dirty="0"/>
          </a:p>
        </p:txBody>
      </p:sp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59A5F6D8-5D2B-459A-BCB7-B6F7509E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Positives</a:t>
            </a:r>
            <a:r>
              <a:rPr lang="de-CH"/>
              <a:t>: Produkt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268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76437-0BE7-41BB-87C0-FF76AF9A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4000" dirty="0"/>
              <a:t> Konnten von ESE-Erfahrung profitieren</a:t>
            </a:r>
          </a:p>
          <a:p>
            <a:pPr lvl="1"/>
            <a:r>
              <a:rPr lang="de-CH" sz="4000" dirty="0"/>
              <a:t> Treffen vor Ort</a:t>
            </a:r>
          </a:p>
          <a:p>
            <a:pPr lvl="1"/>
            <a:r>
              <a:rPr lang="de-CH" sz="4000" dirty="0"/>
              <a:t> Pair </a:t>
            </a:r>
            <a:r>
              <a:rPr lang="de-CH" sz="4000" dirty="0" err="1"/>
              <a:t>Programming</a:t>
            </a:r>
            <a:endParaRPr lang="de-CH" sz="4000" dirty="0"/>
          </a:p>
          <a:p>
            <a:pPr marL="201168" lvl="1" indent="0">
              <a:buNone/>
            </a:pPr>
            <a:endParaRPr lang="de-CH" sz="4000" dirty="0"/>
          </a:p>
        </p:txBody>
      </p:sp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59A5F6D8-5D2B-459A-BCB7-B6F7509E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Positives: Teamarbeit</a:t>
            </a:r>
          </a:p>
        </p:txBody>
      </p:sp>
    </p:spTree>
    <p:extLst>
      <p:ext uri="{BB962C8B-B14F-4D97-AF65-F5344CB8AC3E}">
        <p14:creationId xmlns:p14="http://schemas.microsoft.com/office/powerpoint/2010/main" val="365578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76437-0BE7-41BB-87C0-FF76AF9A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4000" dirty="0"/>
              <a:t> Zu grosse Hemmungen bei Fragen</a:t>
            </a:r>
          </a:p>
          <a:p>
            <a:pPr lvl="1"/>
            <a:r>
              <a:rPr lang="de-CH" sz="4000" dirty="0"/>
              <a:t> </a:t>
            </a:r>
            <a:r>
              <a:rPr lang="de-CH" sz="4000" dirty="0" err="1"/>
              <a:t>Slack</a:t>
            </a:r>
            <a:r>
              <a:rPr lang="de-CH" sz="4000" dirty="0"/>
              <a:t>-Kanal hilft</a:t>
            </a:r>
          </a:p>
          <a:p>
            <a:pPr lvl="1"/>
            <a:r>
              <a:rPr lang="de-CH" sz="4000" dirty="0"/>
              <a:t> Konnte gegen Ende verbessert werden</a:t>
            </a:r>
          </a:p>
        </p:txBody>
      </p:sp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59A5F6D8-5D2B-459A-BCB7-B6F7509E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Lehrreiche Momente: Kommunikation</a:t>
            </a:r>
          </a:p>
        </p:txBody>
      </p:sp>
    </p:spTree>
    <p:extLst>
      <p:ext uri="{BB962C8B-B14F-4D97-AF65-F5344CB8AC3E}">
        <p14:creationId xmlns:p14="http://schemas.microsoft.com/office/powerpoint/2010/main" val="211973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59A5F6D8-5D2B-459A-BCB7-B6F7509E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Lehrreiche Momente: </a:t>
            </a:r>
            <a:r>
              <a:rPr lang="de-CH" dirty="0" err="1"/>
              <a:t>Requirements</a:t>
            </a:r>
            <a:endParaRPr lang="de-CH" dirty="0"/>
          </a:p>
        </p:txBody>
      </p:sp>
      <p:pic>
        <p:nvPicPr>
          <p:cNvPr id="1026" name="Picture 2" descr="CS 1111: Introduction to Programming">
            <a:extLst>
              <a:ext uri="{FF2B5EF4-FFF2-40B4-BE49-F238E27FC236}">
                <a16:creationId xmlns:a16="http://schemas.microsoft.com/office/drawing/2014/main" id="{E31FA75E-C691-5BFB-25AB-683F0A2D3E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28" y="1864924"/>
            <a:ext cx="9968319" cy="41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89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76437-0BE7-41BB-87C0-FF76AF9A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4000" dirty="0"/>
              <a:t> Uneinigkeit bei </a:t>
            </a:r>
            <a:r>
              <a:rPr lang="de-CH" sz="4000" dirty="0" err="1"/>
              <a:t>Requirements</a:t>
            </a:r>
            <a:endParaRPr lang="de-CH" sz="4000" dirty="0"/>
          </a:p>
          <a:p>
            <a:pPr lvl="1"/>
            <a:r>
              <a:rPr lang="de-CH" sz="4000" dirty="0"/>
              <a:t> Erfolgreicher Usability Test?</a:t>
            </a:r>
          </a:p>
          <a:p>
            <a:pPr lvl="1"/>
            <a:r>
              <a:rPr lang="de-CH" sz="4000" dirty="0"/>
              <a:t> Kein Fehler unsererseits</a:t>
            </a:r>
          </a:p>
        </p:txBody>
      </p:sp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59A5F6D8-5D2B-459A-BCB7-B6F7509E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Lehrreiche Momente: </a:t>
            </a:r>
            <a:r>
              <a:rPr lang="de-CH" dirty="0" err="1"/>
              <a:t>Requirements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724657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203</Words>
  <Application>Microsoft Office PowerPoint</Application>
  <PresentationFormat>Breitbild</PresentationFormat>
  <Paragraphs>59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Rückblick</vt:lpstr>
      <vt:lpstr>Schlussdemo</vt:lpstr>
      <vt:lpstr>Ablauf und Inhalt</vt:lpstr>
      <vt:lpstr>Erinnerung an Aufgabe</vt:lpstr>
      <vt:lpstr>PowerPoint-Präsentation</vt:lpstr>
      <vt:lpstr>Positives: Produkt</vt:lpstr>
      <vt:lpstr>Positives: Teamarbeit</vt:lpstr>
      <vt:lpstr>Lehrreiche Momente: Kommunikation</vt:lpstr>
      <vt:lpstr>Lehrreiche Momente: Requirements</vt:lpstr>
      <vt:lpstr>Lehrreiche Momente: Requirements</vt:lpstr>
      <vt:lpstr>Lehrreiche Momente: Testing</vt:lpstr>
      <vt:lpstr>Lehrreiche Momente: Planung</vt:lpstr>
      <vt:lpstr>Fazit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Iteration 1</dc:title>
  <dc:creator>Marula Bobst</dc:creator>
  <cp:lastModifiedBy>Lena Georgescu</cp:lastModifiedBy>
  <cp:revision>79</cp:revision>
  <dcterms:created xsi:type="dcterms:W3CDTF">2022-03-20T15:54:15Z</dcterms:created>
  <dcterms:modified xsi:type="dcterms:W3CDTF">2022-05-24T23:39:16Z</dcterms:modified>
</cp:coreProperties>
</file>