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61B2D-03E0-4BDB-A5E3-63A07FE8DCBC}" v="2" dt="2022-03-09T02:55:08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eorgescu" userId="69acdf3b213d2d01" providerId="LiveId" clId="{53F61B2D-03E0-4BDB-A5E3-63A07FE8DCBC}"/>
    <pc:docChg chg="undo custSel addSld delSld modSld sldOrd">
      <pc:chgData name="Lena Georgescu" userId="69acdf3b213d2d01" providerId="LiveId" clId="{53F61B2D-03E0-4BDB-A5E3-63A07FE8DCBC}" dt="2022-03-09T03:39:29.057" v="1593" actId="255"/>
      <pc:docMkLst>
        <pc:docMk/>
      </pc:docMkLst>
      <pc:sldChg chg="modSp mod">
        <pc:chgData name="Lena Georgescu" userId="69acdf3b213d2d01" providerId="LiveId" clId="{53F61B2D-03E0-4BDB-A5E3-63A07FE8DCBC}" dt="2022-03-09T03:37:49.074" v="1578" actId="255"/>
        <pc:sldMkLst>
          <pc:docMk/>
          <pc:sldMk cId="1889299109" sldId="257"/>
        </pc:sldMkLst>
        <pc:spChg chg="mod">
          <ac:chgData name="Lena Georgescu" userId="69acdf3b213d2d01" providerId="LiveId" clId="{53F61B2D-03E0-4BDB-A5E3-63A07FE8DCBC}" dt="2022-03-09T03:37:49.074" v="1578" actId="255"/>
          <ac:spMkLst>
            <pc:docMk/>
            <pc:sldMk cId="1889299109" sldId="257"/>
            <ac:spMk id="2" creationId="{6007FBF8-4A97-4E75-B0A2-1B125570859A}"/>
          </ac:spMkLst>
        </pc:spChg>
        <pc:spChg chg="mod">
          <ac:chgData name="Lena Georgescu" userId="69acdf3b213d2d01" providerId="LiveId" clId="{53F61B2D-03E0-4BDB-A5E3-63A07FE8DCBC}" dt="2022-03-09T03:37:41.876" v="1577" actId="255"/>
          <ac:spMkLst>
            <pc:docMk/>
            <pc:sldMk cId="1889299109" sldId="257"/>
            <ac:spMk id="3" creationId="{3DD1AB17-5212-4CB9-8DE0-36001B9019CA}"/>
          </ac:spMkLst>
        </pc:spChg>
      </pc:sldChg>
      <pc:sldChg chg="modSp mod">
        <pc:chgData name="Lena Georgescu" userId="69acdf3b213d2d01" providerId="LiveId" clId="{53F61B2D-03E0-4BDB-A5E3-63A07FE8DCBC}" dt="2022-03-09T03:38:00.630" v="1580" actId="255"/>
        <pc:sldMkLst>
          <pc:docMk/>
          <pc:sldMk cId="1682310257" sldId="258"/>
        </pc:sldMkLst>
        <pc:spChg chg="mod">
          <ac:chgData name="Lena Georgescu" userId="69acdf3b213d2d01" providerId="LiveId" clId="{53F61B2D-03E0-4BDB-A5E3-63A07FE8DCBC}" dt="2022-03-09T03:38:00.630" v="1580" actId="255"/>
          <ac:spMkLst>
            <pc:docMk/>
            <pc:sldMk cId="1682310257" sldId="258"/>
            <ac:spMk id="2" creationId="{E0AD703D-E0D2-41E1-BB66-D35C8DA6A789}"/>
          </ac:spMkLst>
        </pc:spChg>
        <pc:spChg chg="mod">
          <ac:chgData name="Lena Georgescu" userId="69acdf3b213d2d01" providerId="LiveId" clId="{53F61B2D-03E0-4BDB-A5E3-63A07FE8DCBC}" dt="2022-03-09T03:37:56.510" v="1579" actId="255"/>
          <ac:spMkLst>
            <pc:docMk/>
            <pc:sldMk cId="1682310257" sldId="258"/>
            <ac:spMk id="3" creationId="{855D5334-66A4-4828-8A0E-748A286F792C}"/>
          </ac:spMkLst>
        </pc:spChg>
      </pc:sldChg>
      <pc:sldChg chg="modSp mod">
        <pc:chgData name="Lena Georgescu" userId="69acdf3b213d2d01" providerId="LiveId" clId="{53F61B2D-03E0-4BDB-A5E3-63A07FE8DCBC}" dt="2022-03-09T03:38:10.118" v="1582" actId="255"/>
        <pc:sldMkLst>
          <pc:docMk/>
          <pc:sldMk cId="4165830099" sldId="259"/>
        </pc:sldMkLst>
        <pc:spChg chg="mod">
          <ac:chgData name="Lena Georgescu" userId="69acdf3b213d2d01" providerId="LiveId" clId="{53F61B2D-03E0-4BDB-A5E3-63A07FE8DCBC}" dt="2022-03-09T03:38:06.484" v="1581" actId="255"/>
          <ac:spMkLst>
            <pc:docMk/>
            <pc:sldMk cId="4165830099" sldId="259"/>
            <ac:spMk id="2" creationId="{2EE86550-34A7-4764-9A68-FC63AC871738}"/>
          </ac:spMkLst>
        </pc:spChg>
        <pc:spChg chg="mod">
          <ac:chgData name="Lena Georgescu" userId="69acdf3b213d2d01" providerId="LiveId" clId="{53F61B2D-03E0-4BDB-A5E3-63A07FE8DCBC}" dt="2022-03-09T03:38:10.118" v="1582" actId="255"/>
          <ac:spMkLst>
            <pc:docMk/>
            <pc:sldMk cId="4165830099" sldId="259"/>
            <ac:spMk id="3" creationId="{FC0BEDEF-5473-4FBD-9111-D10F729FD968}"/>
          </ac:spMkLst>
        </pc:spChg>
      </pc:sldChg>
      <pc:sldChg chg="modSp mod">
        <pc:chgData name="Lena Georgescu" userId="69acdf3b213d2d01" providerId="LiveId" clId="{53F61B2D-03E0-4BDB-A5E3-63A07FE8DCBC}" dt="2022-03-09T03:38:19.752" v="1584" actId="255"/>
        <pc:sldMkLst>
          <pc:docMk/>
          <pc:sldMk cId="1075990642" sldId="260"/>
        </pc:sldMkLst>
        <pc:spChg chg="mod">
          <ac:chgData name="Lena Georgescu" userId="69acdf3b213d2d01" providerId="LiveId" clId="{53F61B2D-03E0-4BDB-A5E3-63A07FE8DCBC}" dt="2022-03-09T03:38:15.942" v="1583" actId="255"/>
          <ac:spMkLst>
            <pc:docMk/>
            <pc:sldMk cId="1075990642" sldId="260"/>
            <ac:spMk id="2" creationId="{8A4B5FDC-F82E-4058-B674-437969F21623}"/>
          </ac:spMkLst>
        </pc:spChg>
        <pc:spChg chg="mod">
          <ac:chgData name="Lena Georgescu" userId="69acdf3b213d2d01" providerId="LiveId" clId="{53F61B2D-03E0-4BDB-A5E3-63A07FE8DCBC}" dt="2022-03-09T03:38:19.752" v="1584" actId="255"/>
          <ac:spMkLst>
            <pc:docMk/>
            <pc:sldMk cId="1075990642" sldId="260"/>
            <ac:spMk id="3" creationId="{35B8413C-663B-4F62-8C32-2095C7361F28}"/>
          </ac:spMkLst>
        </pc:spChg>
      </pc:sldChg>
      <pc:sldChg chg="modSp mod">
        <pc:chgData name="Lena Georgescu" userId="69acdf3b213d2d01" providerId="LiveId" clId="{53F61B2D-03E0-4BDB-A5E3-63A07FE8DCBC}" dt="2022-03-09T03:38:39.838" v="1586" actId="255"/>
        <pc:sldMkLst>
          <pc:docMk/>
          <pc:sldMk cId="391011598" sldId="261"/>
        </pc:sldMkLst>
        <pc:spChg chg="mod">
          <ac:chgData name="Lena Georgescu" userId="69acdf3b213d2d01" providerId="LiveId" clId="{53F61B2D-03E0-4BDB-A5E3-63A07FE8DCBC}" dt="2022-03-09T03:38:30.957" v="1585" actId="255"/>
          <ac:spMkLst>
            <pc:docMk/>
            <pc:sldMk cId="391011598" sldId="261"/>
            <ac:spMk id="2" creationId="{20B90DE9-D81D-49B2-B698-463B7CBB44A6}"/>
          </ac:spMkLst>
        </pc:spChg>
        <pc:spChg chg="mod">
          <ac:chgData name="Lena Georgescu" userId="69acdf3b213d2d01" providerId="LiveId" clId="{53F61B2D-03E0-4BDB-A5E3-63A07FE8DCBC}" dt="2022-03-09T03:38:39.838" v="1586" actId="255"/>
          <ac:spMkLst>
            <pc:docMk/>
            <pc:sldMk cId="391011598" sldId="261"/>
            <ac:spMk id="3" creationId="{7DB2809E-486B-4D0B-8F4C-2C1ECA3961FB}"/>
          </ac:spMkLst>
        </pc:spChg>
      </pc:sldChg>
      <pc:sldChg chg="addSp delSp modSp new mod">
        <pc:chgData name="Lena Georgescu" userId="69acdf3b213d2d01" providerId="LiveId" clId="{53F61B2D-03E0-4BDB-A5E3-63A07FE8DCBC}" dt="2022-03-09T02:44:36.893" v="502" actId="1076"/>
        <pc:sldMkLst>
          <pc:docMk/>
          <pc:sldMk cId="664788321" sldId="262"/>
        </pc:sldMkLst>
        <pc:spChg chg="mod">
          <ac:chgData name="Lena Georgescu" userId="69acdf3b213d2d01" providerId="LiveId" clId="{53F61B2D-03E0-4BDB-A5E3-63A07FE8DCBC}" dt="2022-03-09T02:44:26.727" v="500" actId="27636"/>
          <ac:spMkLst>
            <pc:docMk/>
            <pc:sldMk cId="664788321" sldId="262"/>
            <ac:spMk id="2" creationId="{12FB0E4F-63F8-496D-B737-5C5B3E561F7E}"/>
          </ac:spMkLst>
        </pc:spChg>
        <pc:spChg chg="del">
          <ac:chgData name="Lena Georgescu" userId="69acdf3b213d2d01" providerId="LiveId" clId="{53F61B2D-03E0-4BDB-A5E3-63A07FE8DCBC}" dt="2022-03-09T02:44:07.351" v="493" actId="22"/>
          <ac:spMkLst>
            <pc:docMk/>
            <pc:sldMk cId="664788321" sldId="262"/>
            <ac:spMk id="3" creationId="{F4EB9AE2-6CC8-4D3A-8F9E-B0E2BC8C4481}"/>
          </ac:spMkLst>
        </pc:spChg>
        <pc:picChg chg="add mod ord">
          <ac:chgData name="Lena Georgescu" userId="69acdf3b213d2d01" providerId="LiveId" clId="{53F61B2D-03E0-4BDB-A5E3-63A07FE8DCBC}" dt="2022-03-09T02:44:36.893" v="502" actId="1076"/>
          <ac:picMkLst>
            <pc:docMk/>
            <pc:sldMk cId="664788321" sldId="262"/>
            <ac:picMk id="5" creationId="{EB21C0B1-F4AE-43BA-BE6B-761E1733C636}"/>
          </ac:picMkLst>
        </pc:picChg>
      </pc:sldChg>
      <pc:sldChg chg="addSp delSp modSp new mod">
        <pc:chgData name="Lena Georgescu" userId="69acdf3b213d2d01" providerId="LiveId" clId="{53F61B2D-03E0-4BDB-A5E3-63A07FE8DCBC}" dt="2022-03-09T03:38:48.588" v="1587" actId="255"/>
        <pc:sldMkLst>
          <pc:docMk/>
          <pc:sldMk cId="1160430473" sldId="263"/>
        </pc:sldMkLst>
        <pc:spChg chg="del">
          <ac:chgData name="Lena Georgescu" userId="69acdf3b213d2d01" providerId="LiveId" clId="{53F61B2D-03E0-4BDB-A5E3-63A07FE8DCBC}" dt="2022-03-09T02:46:26.877" v="504" actId="22"/>
          <ac:spMkLst>
            <pc:docMk/>
            <pc:sldMk cId="1160430473" sldId="263"/>
            <ac:spMk id="3" creationId="{88B2E2ED-4EE5-424C-9D48-B4C28826D85D}"/>
          </ac:spMkLst>
        </pc:spChg>
        <pc:spChg chg="add del mod">
          <ac:chgData name="Lena Georgescu" userId="69acdf3b213d2d01" providerId="LiveId" clId="{53F61B2D-03E0-4BDB-A5E3-63A07FE8DCBC}" dt="2022-03-09T02:46:44.605" v="507" actId="22"/>
          <ac:spMkLst>
            <pc:docMk/>
            <pc:sldMk cId="1160430473" sldId="263"/>
            <ac:spMk id="7" creationId="{EFC5DC26-1960-442C-A7EB-72C453B49AB5}"/>
          </ac:spMkLst>
        </pc:spChg>
        <pc:spChg chg="add del mod">
          <ac:chgData name="Lena Georgescu" userId="69acdf3b213d2d01" providerId="LiveId" clId="{53F61B2D-03E0-4BDB-A5E3-63A07FE8DCBC}" dt="2022-03-09T02:49:28.294" v="516" actId="22"/>
          <ac:spMkLst>
            <pc:docMk/>
            <pc:sldMk cId="1160430473" sldId="263"/>
            <ac:spMk id="11" creationId="{CA833EE8-EAA5-4B9B-BB70-E501F88F9116}"/>
          </ac:spMkLst>
        </pc:spChg>
        <pc:spChg chg="add mod">
          <ac:chgData name="Lena Georgescu" userId="69acdf3b213d2d01" providerId="LiveId" clId="{53F61B2D-03E0-4BDB-A5E3-63A07FE8DCBC}" dt="2022-03-09T03:38:48.588" v="1587" actId="255"/>
          <ac:spMkLst>
            <pc:docMk/>
            <pc:sldMk cId="1160430473" sldId="263"/>
            <ac:spMk id="14" creationId="{35329F5A-15BF-436C-8A8C-F1E241AED544}"/>
          </ac:spMkLst>
        </pc:spChg>
        <pc:picChg chg="add del mod ord">
          <ac:chgData name="Lena Georgescu" userId="69acdf3b213d2d01" providerId="LiveId" clId="{53F61B2D-03E0-4BDB-A5E3-63A07FE8DCBC}" dt="2022-03-09T02:46:34.591" v="506" actId="21"/>
          <ac:picMkLst>
            <pc:docMk/>
            <pc:sldMk cId="1160430473" sldId="263"/>
            <ac:picMk id="5" creationId="{A2FE547C-C9F1-411C-9EE5-922B043D7961}"/>
          </ac:picMkLst>
        </pc:picChg>
        <pc:picChg chg="add del mod ord">
          <ac:chgData name="Lena Georgescu" userId="69acdf3b213d2d01" providerId="LiveId" clId="{53F61B2D-03E0-4BDB-A5E3-63A07FE8DCBC}" dt="2022-03-09T02:47:46.110" v="515" actId="21"/>
          <ac:picMkLst>
            <pc:docMk/>
            <pc:sldMk cId="1160430473" sldId="263"/>
            <ac:picMk id="9" creationId="{09720E6E-5EAC-47DE-A426-99CBBEC92666}"/>
          </ac:picMkLst>
        </pc:picChg>
        <pc:picChg chg="add mod ord">
          <ac:chgData name="Lena Georgescu" userId="69acdf3b213d2d01" providerId="LiveId" clId="{53F61B2D-03E0-4BDB-A5E3-63A07FE8DCBC}" dt="2022-03-09T02:49:34.418" v="518" actId="1076"/>
          <ac:picMkLst>
            <pc:docMk/>
            <pc:sldMk cId="1160430473" sldId="263"/>
            <ac:picMk id="13" creationId="{E73DA98A-0CFD-4D52-8F51-52C5C30212C5}"/>
          </ac:picMkLst>
        </pc:picChg>
      </pc:sldChg>
      <pc:sldChg chg="addSp modSp new mod">
        <pc:chgData name="Lena Georgescu" userId="69acdf3b213d2d01" providerId="LiveId" clId="{53F61B2D-03E0-4BDB-A5E3-63A07FE8DCBC}" dt="2022-03-09T02:53:00.853" v="734" actId="1076"/>
        <pc:sldMkLst>
          <pc:docMk/>
          <pc:sldMk cId="4277707721" sldId="264"/>
        </pc:sldMkLst>
        <pc:picChg chg="add mod">
          <ac:chgData name="Lena Georgescu" userId="69acdf3b213d2d01" providerId="LiveId" clId="{53F61B2D-03E0-4BDB-A5E3-63A07FE8DCBC}" dt="2022-03-09T02:53:00.853" v="734" actId="1076"/>
          <ac:picMkLst>
            <pc:docMk/>
            <pc:sldMk cId="4277707721" sldId="264"/>
            <ac:picMk id="5" creationId="{A639DB60-729D-418B-8E8E-21E3B5B993E5}"/>
          </ac:picMkLst>
        </pc:picChg>
      </pc:sldChg>
      <pc:sldChg chg="new del">
        <pc:chgData name="Lena Georgescu" userId="69acdf3b213d2d01" providerId="LiveId" clId="{53F61B2D-03E0-4BDB-A5E3-63A07FE8DCBC}" dt="2022-03-09T02:53:36.516" v="736" actId="680"/>
        <pc:sldMkLst>
          <pc:docMk/>
          <pc:sldMk cId="130906462" sldId="265"/>
        </pc:sldMkLst>
      </pc:sldChg>
      <pc:sldChg chg="addSp delSp modSp new del mod">
        <pc:chgData name="Lena Georgescu" userId="69acdf3b213d2d01" providerId="LiveId" clId="{53F61B2D-03E0-4BDB-A5E3-63A07FE8DCBC}" dt="2022-03-09T02:55:11.492" v="746" actId="2696"/>
        <pc:sldMkLst>
          <pc:docMk/>
          <pc:sldMk cId="319888114" sldId="265"/>
        </pc:sldMkLst>
        <pc:spChg chg="del">
          <ac:chgData name="Lena Georgescu" userId="69acdf3b213d2d01" providerId="LiveId" clId="{53F61B2D-03E0-4BDB-A5E3-63A07FE8DCBC}" dt="2022-03-09T02:54:09.526" v="738" actId="22"/>
          <ac:spMkLst>
            <pc:docMk/>
            <pc:sldMk cId="319888114" sldId="265"/>
            <ac:spMk id="3" creationId="{FBF08B1B-8840-4DD3-BF26-F746D768F9DB}"/>
          </ac:spMkLst>
        </pc:spChg>
        <pc:picChg chg="add mod ord">
          <ac:chgData name="Lena Georgescu" userId="69acdf3b213d2d01" providerId="LiveId" clId="{53F61B2D-03E0-4BDB-A5E3-63A07FE8DCBC}" dt="2022-03-09T02:54:45.134" v="743" actId="1076"/>
          <ac:picMkLst>
            <pc:docMk/>
            <pc:sldMk cId="319888114" sldId="265"/>
            <ac:picMk id="5" creationId="{C531DEC8-2B75-43E4-904D-D1BE49F28815}"/>
          </ac:picMkLst>
        </pc:picChg>
      </pc:sldChg>
      <pc:sldChg chg="add ord">
        <pc:chgData name="Lena Georgescu" userId="69acdf3b213d2d01" providerId="LiveId" clId="{53F61B2D-03E0-4BDB-A5E3-63A07FE8DCBC}" dt="2022-03-09T02:54:37.681" v="742"/>
        <pc:sldMkLst>
          <pc:docMk/>
          <pc:sldMk cId="3800806112" sldId="266"/>
        </pc:sldMkLst>
      </pc:sldChg>
      <pc:sldChg chg="addSp modSp new mod">
        <pc:chgData name="Lena Georgescu" userId="69acdf3b213d2d01" providerId="LiveId" clId="{53F61B2D-03E0-4BDB-A5E3-63A07FE8DCBC}" dt="2022-03-09T03:38:59.983" v="1589" actId="255"/>
        <pc:sldMkLst>
          <pc:docMk/>
          <pc:sldMk cId="1484796487" sldId="267"/>
        </pc:sldMkLst>
        <pc:spChg chg="mod">
          <ac:chgData name="Lena Georgescu" userId="69acdf3b213d2d01" providerId="LiveId" clId="{53F61B2D-03E0-4BDB-A5E3-63A07FE8DCBC}" dt="2022-03-09T03:38:56.052" v="1588" actId="255"/>
          <ac:spMkLst>
            <pc:docMk/>
            <pc:sldMk cId="1484796487" sldId="267"/>
            <ac:spMk id="2" creationId="{8AB9B0A2-6575-40CA-9222-0096983AB6C0}"/>
          </ac:spMkLst>
        </pc:spChg>
        <pc:spChg chg="mod">
          <ac:chgData name="Lena Georgescu" userId="69acdf3b213d2d01" providerId="LiveId" clId="{53F61B2D-03E0-4BDB-A5E3-63A07FE8DCBC}" dt="2022-03-09T03:38:59.983" v="1589" actId="255"/>
          <ac:spMkLst>
            <pc:docMk/>
            <pc:sldMk cId="1484796487" sldId="267"/>
            <ac:spMk id="3" creationId="{90475497-81F8-4038-91E7-F2722227F657}"/>
          </ac:spMkLst>
        </pc:spChg>
        <pc:picChg chg="add mod">
          <ac:chgData name="Lena Georgescu" userId="69acdf3b213d2d01" providerId="LiveId" clId="{53F61B2D-03E0-4BDB-A5E3-63A07FE8DCBC}" dt="2022-03-09T02:55:08.548" v="745"/>
          <ac:picMkLst>
            <pc:docMk/>
            <pc:sldMk cId="1484796487" sldId="267"/>
            <ac:picMk id="4" creationId="{99D2DD95-4C18-4CE1-B5C5-F362CE87C49B}"/>
          </ac:picMkLst>
        </pc:picChg>
      </pc:sldChg>
      <pc:sldChg chg="modSp new mod">
        <pc:chgData name="Lena Georgescu" userId="69acdf3b213d2d01" providerId="LiveId" clId="{53F61B2D-03E0-4BDB-A5E3-63A07FE8DCBC}" dt="2022-03-09T02:58:57.472" v="1145" actId="20577"/>
        <pc:sldMkLst>
          <pc:docMk/>
          <pc:sldMk cId="4263721294" sldId="268"/>
        </pc:sldMkLst>
        <pc:spChg chg="mod">
          <ac:chgData name="Lena Georgescu" userId="69acdf3b213d2d01" providerId="LiveId" clId="{53F61B2D-03E0-4BDB-A5E3-63A07FE8DCBC}" dt="2022-03-09T02:57:55.488" v="1026" actId="20577"/>
          <ac:spMkLst>
            <pc:docMk/>
            <pc:sldMk cId="4263721294" sldId="268"/>
            <ac:spMk id="2" creationId="{53023EA5-2B2D-4CCB-92D8-BA985AEF7C17}"/>
          </ac:spMkLst>
        </pc:spChg>
        <pc:spChg chg="mod">
          <ac:chgData name="Lena Georgescu" userId="69acdf3b213d2d01" providerId="LiveId" clId="{53F61B2D-03E0-4BDB-A5E3-63A07FE8DCBC}" dt="2022-03-09T02:58:57.472" v="1145" actId="20577"/>
          <ac:spMkLst>
            <pc:docMk/>
            <pc:sldMk cId="4263721294" sldId="268"/>
            <ac:spMk id="3" creationId="{22A92BE9-4E70-4810-BE57-C086880A0089}"/>
          </ac:spMkLst>
        </pc:spChg>
      </pc:sldChg>
      <pc:sldChg chg="modSp new mod">
        <pc:chgData name="Lena Georgescu" userId="69acdf3b213d2d01" providerId="LiveId" clId="{53F61B2D-03E0-4BDB-A5E3-63A07FE8DCBC}" dt="2022-03-09T03:39:15.536" v="1591" actId="255"/>
        <pc:sldMkLst>
          <pc:docMk/>
          <pc:sldMk cId="2797186399" sldId="269"/>
        </pc:sldMkLst>
        <pc:spChg chg="mod">
          <ac:chgData name="Lena Georgescu" userId="69acdf3b213d2d01" providerId="LiveId" clId="{53F61B2D-03E0-4BDB-A5E3-63A07FE8DCBC}" dt="2022-03-09T03:39:09.234" v="1590" actId="255"/>
          <ac:spMkLst>
            <pc:docMk/>
            <pc:sldMk cId="2797186399" sldId="269"/>
            <ac:spMk id="2" creationId="{84D8C548-37C5-45F6-8176-934A42BC7749}"/>
          </ac:spMkLst>
        </pc:spChg>
        <pc:spChg chg="mod">
          <ac:chgData name="Lena Georgescu" userId="69acdf3b213d2d01" providerId="LiveId" clId="{53F61B2D-03E0-4BDB-A5E3-63A07FE8DCBC}" dt="2022-03-09T03:39:15.536" v="1591" actId="255"/>
          <ac:spMkLst>
            <pc:docMk/>
            <pc:sldMk cId="2797186399" sldId="269"/>
            <ac:spMk id="3" creationId="{E52FAE04-29BE-42CA-AC20-C685329E4A07}"/>
          </ac:spMkLst>
        </pc:spChg>
      </pc:sldChg>
      <pc:sldChg chg="modSp new mod">
        <pc:chgData name="Lena Georgescu" userId="69acdf3b213d2d01" providerId="LiveId" clId="{53F61B2D-03E0-4BDB-A5E3-63A07FE8DCBC}" dt="2022-03-09T03:39:29.057" v="1593" actId="255"/>
        <pc:sldMkLst>
          <pc:docMk/>
          <pc:sldMk cId="4153018101" sldId="270"/>
        </pc:sldMkLst>
        <pc:spChg chg="mod">
          <ac:chgData name="Lena Georgescu" userId="69acdf3b213d2d01" providerId="LiveId" clId="{53F61B2D-03E0-4BDB-A5E3-63A07FE8DCBC}" dt="2022-03-09T03:39:25.264" v="1592" actId="255"/>
          <ac:spMkLst>
            <pc:docMk/>
            <pc:sldMk cId="4153018101" sldId="270"/>
            <ac:spMk id="2" creationId="{7F2A6C49-51C3-460A-9C71-A250FCF588E9}"/>
          </ac:spMkLst>
        </pc:spChg>
        <pc:spChg chg="mod">
          <ac:chgData name="Lena Georgescu" userId="69acdf3b213d2d01" providerId="LiveId" clId="{53F61B2D-03E0-4BDB-A5E3-63A07FE8DCBC}" dt="2022-03-09T03:39:29.057" v="1593" actId="255"/>
          <ac:spMkLst>
            <pc:docMk/>
            <pc:sldMk cId="4153018101" sldId="270"/>
            <ac:spMk id="3" creationId="{CA4EC2B2-EEBE-44F0-B12C-5507CA08C3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5BD6E-9384-4F23-946B-8464C704A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967B81-7CF8-40B6-83A2-29ED5ED8C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35C87-6E31-4D8E-9A26-94631C8D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5B855-C738-44E3-858F-5C238F80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DE4A3-57B7-4ABE-A7C1-1CCEB036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49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9E8BE-C7AD-4E58-BB7C-D428106B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E35D14-97A1-4B48-B937-A6B9317EB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39E1F-1ED6-4F2C-BDB2-D7E4469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A4AA8-DB21-4B58-A39A-5528DD61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02FF0-8DD3-4716-8C2D-F1AD6809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3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44477D-BBA8-41F4-A056-51B7081C2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6AFDE8-2AF4-4C13-941A-108034F95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EB26B-609F-4637-9008-682DC624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95A5D-8B5E-408B-8125-DCCC7910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09023-C971-445B-A043-3E0ACDC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9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9ECCE-8FC8-46D4-A74D-D60A4B9F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0945E-91E7-4FD1-9FAD-3276FB94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2D58C-27AC-41AD-8B65-DE8FDCA0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1129E-80EF-4FFB-8789-E038733F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5D4964-10AF-4237-871D-145F7E50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32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9C0BC-7B20-448D-8ADA-296208CE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756FF-C57E-4275-B3A7-77DB2E0D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9AA61-B43B-4629-B41C-415C50E1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4F959D-5205-4774-839B-440CCEAB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C2C15-A78A-4F23-87C3-25E6227B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76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ABC1-DF10-4969-B156-263865E2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52E04-FBB2-4371-AB7F-C1C85E1FA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160E5E-EB36-4467-B67F-CA68FEC89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901C09-7E13-4869-89CA-9A3454CF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AA7751-E50C-43A3-BDE5-A6B467ED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17D42-7D88-470A-A989-67A19896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02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BB217-7E6A-4A69-B4EE-4D74291A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4ACA3-A6C8-4E0A-9DCB-E3E75937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0709D-4FBA-4883-B652-FA6EFC7E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103E19-95FE-4C08-B9FB-8151A1D8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B4F498-ED6F-4A68-8925-42BB1DB7A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BF2940-E509-4BDD-8B37-48984243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A36EB6-2950-4939-9142-692F6E5F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544CA8-9704-4ED3-98C4-61420096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3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316A3-5817-417F-91B1-3D915C0E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C8F3FF-838A-44B5-9D2F-3A7C0E79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8B34E2-4EC0-4F5C-8117-4774F6C8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E97047-792D-4099-89F6-5B9EB8E5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01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DD8BC4-D955-4355-A929-F0FCE87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E86B8C-C6F0-40D2-96A3-D1F7EE68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A5477-7891-4EEB-9403-444ABD03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CDBB2-B6B5-46FE-9D29-8B1DBB3B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6BA07-ACBF-4071-8D9C-33AD7962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542C17-E06D-4C23-8167-A1EEE6C2B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9D632-58F3-4DCA-9603-9AA4F4C5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4EFCE0-6ECD-4AEF-A308-87F8F991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D8B52-F3D7-478D-A093-90D432D9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115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3B3B3-8B9D-4FA3-ACE4-F6C31090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6B67A6-4598-4738-A76D-0935FE72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449AB3-5A3A-4F93-BBE3-45184554A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951532-37BE-4E0B-AD5B-956EF1C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4A0FB6-70C2-4AB4-8618-655D27E2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6F564-E3F5-46C4-B034-AEC6891B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44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B7DB0F-B8BF-4CBE-9ABA-B8257F9F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93451A-AE20-4B65-AB96-6F2F19A6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894C6-A369-40C7-99C6-586E37404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25E1-7F83-45DF-A83E-88CB7E4D72BF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EA286-9E5B-4FF4-8DFA-41A6A77FD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1FBD2-FB1D-4619-B000-F8D77B45F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A07D-B252-4BBE-87FE-1D772B898D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95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3B16E-4A34-447C-A896-179DDA94E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ChopDiff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21BBB7-6CA6-43D2-BC1F-8DACE53C0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Lena Georgescu</a:t>
            </a:r>
          </a:p>
        </p:txBody>
      </p:sp>
    </p:spTree>
    <p:extLst>
      <p:ext uri="{BB962C8B-B14F-4D97-AF65-F5344CB8AC3E}">
        <p14:creationId xmlns:p14="http://schemas.microsoft.com/office/powerpoint/2010/main" val="36239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B0E4F-63F8-496D-B737-5C5B3E56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54" y="365125"/>
            <a:ext cx="6132646" cy="465513"/>
          </a:xfrm>
        </p:spPr>
        <p:txBody>
          <a:bodyPr>
            <a:normAutofit fontScale="90000"/>
          </a:bodyPr>
          <a:lstStyle/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21C0B1-F4AE-43BA-BE6B-761E1733C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72" y="80344"/>
            <a:ext cx="11393256" cy="7381440"/>
          </a:xfrm>
        </p:spPr>
      </p:pic>
    </p:spTree>
    <p:extLst>
      <p:ext uri="{BB962C8B-B14F-4D97-AF65-F5344CB8AC3E}">
        <p14:creationId xmlns:p14="http://schemas.microsoft.com/office/powerpoint/2010/main" val="380080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9B0A2-6575-40CA-9222-0096983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Upload der Dateien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75497-81F8-4038-91E7-F2722227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0563" cy="4268048"/>
          </a:xfrm>
        </p:spPr>
        <p:txBody>
          <a:bodyPr>
            <a:normAutofit/>
          </a:bodyPr>
          <a:lstStyle/>
          <a:p>
            <a:r>
              <a:rPr lang="de-CH" sz="3200" dirty="0"/>
              <a:t>Upload des Katalogs ohne Transition File möglich</a:t>
            </a:r>
          </a:p>
          <a:p>
            <a:r>
              <a:rPr lang="de-CH" sz="3200" dirty="0"/>
              <a:t>Transition File muss aber mit Katalog hochgeladen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9D2DD95-4C18-4CE1-B5C5-F362CE87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152" y="223022"/>
            <a:ext cx="29725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3EA5-2B2D-4CCB-92D8-BA985AEF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Vorgaben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92BE9-4E70-4810-BE57-C086880A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Frontend: </a:t>
            </a:r>
            <a:r>
              <a:rPr lang="de-CH" dirty="0" err="1"/>
              <a:t>React</a:t>
            </a:r>
            <a:endParaRPr lang="de-CH" dirty="0"/>
          </a:p>
          <a:p>
            <a:r>
              <a:rPr lang="de-CH" dirty="0"/>
              <a:t>Backend: Ruby on Rails</a:t>
            </a:r>
          </a:p>
          <a:p>
            <a:r>
              <a:rPr lang="de-CH" dirty="0"/>
              <a:t>Datenbank: </a:t>
            </a:r>
            <a:r>
              <a:rPr lang="de-CH" dirty="0" err="1"/>
              <a:t>Postgres</a:t>
            </a:r>
            <a:endParaRPr lang="de-CH" dirty="0"/>
          </a:p>
          <a:p>
            <a:endParaRPr lang="de-CH" dirty="0"/>
          </a:p>
          <a:p>
            <a:r>
              <a:rPr lang="de-CH" dirty="0"/>
              <a:t>Für uns alle neues Terrain</a:t>
            </a:r>
          </a:p>
        </p:txBody>
      </p:sp>
    </p:spTree>
    <p:extLst>
      <p:ext uri="{BB962C8B-B14F-4D97-AF65-F5344CB8AC3E}">
        <p14:creationId xmlns:p14="http://schemas.microsoft.com/office/powerpoint/2010/main" val="426372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C548-37C5-45F6-8176-934A42BC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FAE04-29BE-42CA-AC20-C685329E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Alle werden programmieren</a:t>
            </a:r>
          </a:p>
          <a:p>
            <a:r>
              <a:rPr lang="de-CH" sz="3200" dirty="0"/>
              <a:t>Treffen mit </a:t>
            </a:r>
            <a:r>
              <a:rPr lang="de-CH" sz="3200" dirty="0" err="1"/>
              <a:t>SwissDRG</a:t>
            </a:r>
            <a:r>
              <a:rPr lang="de-CH" sz="3200" dirty="0"/>
              <a:t> zu Beginn jedes Sprints</a:t>
            </a:r>
          </a:p>
          <a:p>
            <a:r>
              <a:rPr lang="de-CH" sz="3200" dirty="0"/>
              <a:t>Dazwischen: Kommunikation via </a:t>
            </a:r>
            <a:r>
              <a:rPr lang="de-CH" sz="3200" dirty="0" err="1"/>
              <a:t>Slack</a:t>
            </a:r>
            <a:endParaRPr lang="de-CH" sz="3200" dirty="0"/>
          </a:p>
          <a:p>
            <a:r>
              <a:rPr lang="de-CH" sz="3200" dirty="0"/>
              <a:t>Arbeitsplan: </a:t>
            </a:r>
            <a:r>
              <a:rPr lang="de-CH" sz="3200" dirty="0" err="1"/>
              <a:t>Trello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9718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A6C49-51C3-460A-9C71-A250FCF5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Planung 1.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C2B2-EEBE-44F0-B12C-5507CA08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Datenbankmodell bestimmen</a:t>
            </a:r>
          </a:p>
          <a:p>
            <a:r>
              <a:rPr lang="de-CH" sz="3200" dirty="0"/>
              <a:t>Hochladen eines Katalogs</a:t>
            </a:r>
          </a:p>
          <a:p>
            <a:r>
              <a:rPr lang="de-CH" sz="3200" dirty="0"/>
              <a:t>Hochladen der Transition File</a:t>
            </a:r>
          </a:p>
          <a:p>
            <a:r>
              <a:rPr lang="de-CH" sz="3200" dirty="0"/>
              <a:t>Eventuell: Rendering der </a:t>
            </a:r>
            <a:r>
              <a:rPr lang="de-CH" sz="3200" dirty="0" err="1"/>
              <a:t>Diffs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41530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7FBF8-4A97-4E75-B0A2-1B125570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1AB17-5212-4CB9-8DE0-36001B90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Key Account Manager: Lena Georgescu</a:t>
            </a:r>
          </a:p>
          <a:p>
            <a:r>
              <a:rPr lang="de-CH" sz="3200" dirty="0"/>
              <a:t>Chief </a:t>
            </a:r>
            <a:r>
              <a:rPr lang="de-CH" sz="3200" dirty="0" err="1"/>
              <a:t>Deliverable</a:t>
            </a:r>
            <a:r>
              <a:rPr lang="de-CH" sz="3200" dirty="0"/>
              <a:t> Officer: </a:t>
            </a:r>
            <a:r>
              <a:rPr lang="de-CH" sz="3200" dirty="0" err="1"/>
              <a:t>Marula</a:t>
            </a:r>
            <a:r>
              <a:rPr lang="de-CH" sz="3200" dirty="0"/>
              <a:t> </a:t>
            </a:r>
            <a:r>
              <a:rPr lang="de-CH" sz="3200" dirty="0" err="1"/>
              <a:t>Bobst</a:t>
            </a:r>
            <a:endParaRPr lang="de-CH" sz="3200" dirty="0"/>
          </a:p>
          <a:p>
            <a:r>
              <a:rPr lang="de-CH" sz="3200" dirty="0"/>
              <a:t>Quality Evangelist: Florin Achermann</a:t>
            </a:r>
          </a:p>
          <a:p>
            <a:r>
              <a:rPr lang="de-CH" sz="3200" dirty="0"/>
              <a:t>Master Tracker: Merlin </a:t>
            </a:r>
            <a:r>
              <a:rPr lang="de-CH" sz="3200" dirty="0" err="1"/>
              <a:t>Streilein</a:t>
            </a:r>
            <a:endParaRPr lang="de-CH" sz="3200" dirty="0"/>
          </a:p>
          <a:p>
            <a:r>
              <a:rPr lang="de-CH" sz="3200" dirty="0"/>
              <a:t>Chief Risk Officer: Martin Widmer</a:t>
            </a:r>
          </a:p>
        </p:txBody>
      </p:sp>
    </p:spTree>
    <p:extLst>
      <p:ext uri="{BB962C8B-B14F-4D97-AF65-F5344CB8AC3E}">
        <p14:creationId xmlns:p14="http://schemas.microsoft.com/office/powerpoint/2010/main" val="188929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D703D-E0D2-41E1-BB66-D35C8DA6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D5334-66A4-4828-8A0E-748A286F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dirty="0"/>
              <a:t>Web-Überleitungstool für CHOP-Kataloge</a:t>
            </a:r>
          </a:p>
          <a:p>
            <a:r>
              <a:rPr lang="de-CH" sz="3200" dirty="0"/>
              <a:t>CHOP: Schweizerische Operationsklassifikation</a:t>
            </a:r>
          </a:p>
          <a:p>
            <a:r>
              <a:rPr lang="de-CH" sz="3200" dirty="0"/>
              <a:t>Ca. 18’000 Codes</a:t>
            </a:r>
          </a:p>
          <a:p>
            <a:r>
              <a:rPr lang="de-CH" sz="3200" dirty="0"/>
              <a:t>Bestehen aus Code und Beschreibung</a:t>
            </a:r>
          </a:p>
          <a:p>
            <a:r>
              <a:rPr lang="de-CH" sz="3200" dirty="0"/>
              <a:t>Verändern sich von Jahr zu Jahr</a:t>
            </a:r>
          </a:p>
          <a:p>
            <a:r>
              <a:rPr lang="de-CH" sz="3200" dirty="0"/>
              <a:t>Aufgabe: Veränderungen finden und übersichtlich darstellen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231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86550-34A7-4764-9A68-FC63AC87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Code-Veränderungen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BEDEF-5473-4FBD-9111-D10F729F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Fall 1: Code ändert sich, Beschreibung bleibt gleich</a:t>
            </a:r>
          </a:p>
          <a:p>
            <a:r>
              <a:rPr lang="de-CH" sz="3200" dirty="0"/>
              <a:t>Fall 2: Code bleibt gleich, Beschreibung ändert sich</a:t>
            </a:r>
          </a:p>
          <a:p>
            <a:r>
              <a:rPr lang="de-CH" sz="3200" dirty="0"/>
              <a:t>Auch Kombinationen denkbar</a:t>
            </a:r>
          </a:p>
        </p:txBody>
      </p:sp>
    </p:spTree>
    <p:extLst>
      <p:ext uri="{BB962C8B-B14F-4D97-AF65-F5344CB8AC3E}">
        <p14:creationId xmlns:p14="http://schemas.microsoft.com/office/powerpoint/2010/main" val="416583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B5FDC-F82E-4058-B674-437969F2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8413C-663B-4F62-8C32-2095C736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2 CHOP-Kataloge</a:t>
            </a:r>
          </a:p>
          <a:p>
            <a:r>
              <a:rPr lang="de-CH" sz="3200" dirty="0"/>
              <a:t>1 Transition File: Datei mit den Änderungen zum Vorjahr</a:t>
            </a:r>
          </a:p>
          <a:p>
            <a:r>
              <a:rPr lang="de-CH" sz="3200" dirty="0"/>
              <a:t>Quelle: BFS</a:t>
            </a:r>
          </a:p>
        </p:txBody>
      </p:sp>
    </p:spTree>
    <p:extLst>
      <p:ext uri="{BB962C8B-B14F-4D97-AF65-F5344CB8AC3E}">
        <p14:creationId xmlns:p14="http://schemas.microsoft.com/office/powerpoint/2010/main" val="107599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90DE9-D81D-49B2-B698-463B7CBB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Bisher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2809E-486B-4D0B-8F4C-2C1ECA39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Transition File wurde durchgelesen</a:t>
            </a:r>
          </a:p>
          <a:p>
            <a:r>
              <a:rPr lang="de-CH" sz="3200" dirty="0"/>
              <a:t>Problem: </a:t>
            </a:r>
          </a:p>
          <a:p>
            <a:pPr lvl="1"/>
            <a:r>
              <a:rPr lang="de-CH" sz="3200" dirty="0"/>
              <a:t>Grosse Anzahl Zeilen</a:t>
            </a:r>
          </a:p>
          <a:p>
            <a:pPr lvl="1"/>
            <a:r>
              <a:rPr lang="de-CH" sz="3200" dirty="0"/>
              <a:t>Unterschiede nicht hervorgehoben</a:t>
            </a:r>
          </a:p>
        </p:txBody>
      </p:sp>
    </p:spTree>
    <p:extLst>
      <p:ext uri="{BB962C8B-B14F-4D97-AF65-F5344CB8AC3E}">
        <p14:creationId xmlns:p14="http://schemas.microsoft.com/office/powerpoint/2010/main" val="39101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B0E4F-63F8-496D-B737-5C5B3E56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54" y="365125"/>
            <a:ext cx="6132646" cy="465513"/>
          </a:xfrm>
        </p:spPr>
        <p:txBody>
          <a:bodyPr>
            <a:normAutofit fontScale="90000"/>
          </a:bodyPr>
          <a:lstStyle/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21C0B1-F4AE-43BA-BE6B-761E1733C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72" y="80344"/>
            <a:ext cx="11393256" cy="7381440"/>
          </a:xfrm>
        </p:spPr>
      </p:pic>
    </p:spTree>
    <p:extLst>
      <p:ext uri="{BB962C8B-B14F-4D97-AF65-F5344CB8AC3E}">
        <p14:creationId xmlns:p14="http://schemas.microsoft.com/office/powerpoint/2010/main" val="66478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244-060C-461F-B7E6-87733ACB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73DA98A-0CFD-4D52-8F51-52C5C3021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713"/>
            <a:ext cx="10515600" cy="1965258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329F5A-15BF-436C-8A8C-F1E241AED544}"/>
              </a:ext>
            </a:extLst>
          </p:cNvPr>
          <p:cNvSpPr txBox="1"/>
          <p:nvPr/>
        </p:nvSpPr>
        <p:spPr>
          <a:xfrm>
            <a:off x="838200" y="3719384"/>
            <a:ext cx="10597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3200" dirty="0"/>
              <a:t>Keine Veränderung im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3200" dirty="0"/>
              <a:t>33 zusätzliche Zeichen Beschreibung</a:t>
            </a:r>
          </a:p>
        </p:txBody>
      </p:sp>
    </p:spTree>
    <p:extLst>
      <p:ext uri="{BB962C8B-B14F-4D97-AF65-F5344CB8AC3E}">
        <p14:creationId xmlns:p14="http://schemas.microsoft.com/office/powerpoint/2010/main" val="116043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0237C-1D78-4B1B-BEC0-285CF76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AA921-59C4-4257-B3F4-9062B4E7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39DB60-729D-418B-8E8E-21E3B5B9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" y="365125"/>
            <a:ext cx="12192000" cy="56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0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Requirements ChopDiff</vt:lpstr>
      <vt:lpstr>Gruppe</vt:lpstr>
      <vt:lpstr>Projekt</vt:lpstr>
      <vt:lpstr>Code-Veränderungen</vt:lpstr>
      <vt:lpstr>Daten</vt:lpstr>
      <vt:lpstr>Bisher</vt:lpstr>
      <vt:lpstr>PowerPoint-Präsentation</vt:lpstr>
      <vt:lpstr>PowerPoint-Präsentation</vt:lpstr>
      <vt:lpstr>PowerPoint-Präsentation</vt:lpstr>
      <vt:lpstr>PowerPoint-Präsentation</vt:lpstr>
      <vt:lpstr>Upload der Dateien</vt:lpstr>
      <vt:lpstr>Technische Vorgaben</vt:lpstr>
      <vt:lpstr>Organisation</vt:lpstr>
      <vt:lpstr>Planung 1.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ChopDiff</dc:title>
  <dc:creator>Lena Georgescu</dc:creator>
  <cp:lastModifiedBy>Lena Georgescu</cp:lastModifiedBy>
  <cp:revision>1</cp:revision>
  <dcterms:created xsi:type="dcterms:W3CDTF">2022-03-09T02:29:23Z</dcterms:created>
  <dcterms:modified xsi:type="dcterms:W3CDTF">2022-03-09T03:39:30Z</dcterms:modified>
</cp:coreProperties>
</file>