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9" r:id="rId1"/>
  </p:sldMasterIdLst>
  <p:notesMasterIdLst>
    <p:notesMasterId r:id="rId11"/>
  </p:notesMasterIdLst>
  <p:sldIdLst>
    <p:sldId id="256" r:id="rId2"/>
    <p:sldId id="274" r:id="rId3"/>
    <p:sldId id="272" r:id="rId4"/>
    <p:sldId id="265" r:id="rId5"/>
    <p:sldId id="260" r:id="rId6"/>
    <p:sldId id="267" r:id="rId7"/>
    <p:sldId id="273" r:id="rId8"/>
    <p:sldId id="271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5" autoAdjust="0"/>
    <p:restoredTop sz="83355" autoAdjust="0"/>
  </p:normalViewPr>
  <p:slideViewPr>
    <p:cSldViewPr snapToGrid="0">
      <p:cViewPr>
        <p:scale>
          <a:sx n="69" d="100"/>
          <a:sy n="69" d="100"/>
        </p:scale>
        <p:origin x="15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4FCE1-4EF8-41B8-AFE3-2FB1CDF723DD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4217A-543F-4CA1-BD6C-EDC8EE9FD3B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22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9624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9758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9221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55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4237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5951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0855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357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‹#›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61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007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888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43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‹#›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4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759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045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14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532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28947A-F055-4405-926F-B192ACD903BD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1B7887-D581-4FE8-8C9C-2AEB4AC04F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939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736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28947A-F055-4405-926F-B192ACD903BD}" type="datetimeFigureOut">
              <a:rPr lang="de-CH" smtClean="0"/>
              <a:t>04.04.2022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1B7887-D581-4FE8-8C9C-2AEB4AC04FE4}" type="slidenum">
              <a:rPr lang="de-CH" smtClean="0"/>
              <a:t>‹#›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6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47B11-9C31-43D3-BAEA-7E08952A6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600" dirty="0"/>
              <a:t>Analyse Iteration 2 und Demo</a:t>
            </a:r>
            <a:endParaRPr lang="de-CH" sz="6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CCB5F0-D694-4776-972D-3AE0578D1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Präsentation von Merlin Streilein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39F043-5E19-4454-81CA-47B85047E52A}"/>
              </a:ext>
            </a:extLst>
          </p:cNvPr>
          <p:cNvSpPr txBox="1"/>
          <p:nvPr/>
        </p:nvSpPr>
        <p:spPr>
          <a:xfrm>
            <a:off x="1066800" y="2402379"/>
            <a:ext cx="10058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Überleitungstool </a:t>
            </a:r>
            <a:r>
              <a:rPr lang="de-DE" sz="4000" dirty="0" err="1"/>
              <a:t>ChopDiff</a:t>
            </a:r>
            <a:r>
              <a:rPr lang="de-DE" sz="4000" dirty="0"/>
              <a:t> für die </a:t>
            </a:r>
            <a:r>
              <a:rPr lang="de-DE" sz="4000" dirty="0" err="1"/>
              <a:t>SwissDRG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152683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E085669-B98A-4058-A3EE-9CDCCD8CF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4656D-A846-4EB6-B257-0614E6EC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Difference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zwischen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zwei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Chop-Codes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A7C6B8-4726-4319-8661-22605DA41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B4FDC-9532-4F57-AE3F-2E0DE717C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5D465D-4A19-4A72-8D6D-9CEEC1DFA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F9BD22-4AEB-4B20-9E66-D7EBFD30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18B352-E1DD-4146-B2E1-E840E0948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51" y="2311563"/>
            <a:ext cx="11712498" cy="246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8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E64EE-778B-4A31-B7F2-538F77C5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pic>
        <p:nvPicPr>
          <p:cNvPr id="11" name="Content Placeholder 10" descr="Document with solid fill">
            <a:extLst>
              <a:ext uri="{FF2B5EF4-FFF2-40B4-BE49-F238E27FC236}">
                <a16:creationId xmlns:a16="http://schemas.microsoft.com/office/drawing/2014/main" id="{21E896C3-E9BE-4E91-8838-931A8D2D4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0308" y="1980239"/>
            <a:ext cx="914400" cy="914400"/>
          </a:xfr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E5CB74F-6F93-4AE4-9A22-B2DEC57B7B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99" y="2881605"/>
            <a:ext cx="2059819" cy="511499"/>
          </a:xfrm>
          <a:prstGeom prst="rect">
            <a:avLst/>
          </a:prstGeom>
        </p:spPr>
      </p:pic>
      <p:pic>
        <p:nvPicPr>
          <p:cNvPr id="4" name="Graphic 3" descr="Monitor outline">
            <a:extLst>
              <a:ext uri="{FF2B5EF4-FFF2-40B4-BE49-F238E27FC236}">
                <a16:creationId xmlns:a16="http://schemas.microsoft.com/office/drawing/2014/main" id="{67D50E36-3313-4D1C-A611-F28230F3A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47869" y="4023823"/>
            <a:ext cx="1784789" cy="1784789"/>
          </a:xfrm>
          <a:prstGeom prst="rect">
            <a:avLst/>
          </a:prstGeom>
        </p:spPr>
      </p:pic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7D73B9C2-36DD-4620-A68C-D7E0AB3D27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7292" y="1980239"/>
            <a:ext cx="914400" cy="914400"/>
          </a:xfrm>
          <a:prstGeom prst="rect">
            <a:avLst/>
          </a:prstGeom>
        </p:spPr>
      </p:pic>
      <p:pic>
        <p:nvPicPr>
          <p:cNvPr id="15" name="Graphic 14" descr="List outline">
            <a:extLst>
              <a:ext uri="{FF2B5EF4-FFF2-40B4-BE49-F238E27FC236}">
                <a16:creationId xmlns:a16="http://schemas.microsoft.com/office/drawing/2014/main" id="{79C33930-4EAF-42B3-9E3F-D1DD0DA412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63540" y="1894332"/>
            <a:ext cx="1264920" cy="12649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C3594D-BC98-45EF-8DA9-86F92C88FB64}"/>
              </a:ext>
            </a:extLst>
          </p:cNvPr>
          <p:cNvSpPr txBox="1"/>
          <p:nvPr/>
        </p:nvSpPr>
        <p:spPr>
          <a:xfrm>
            <a:off x="7870249" y="5623946"/>
            <a:ext cx="17400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React - Frontend</a:t>
            </a:r>
            <a:endParaRPr lang="en-CH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1899E63-66C2-4B08-A2CE-07098B4D5D08}"/>
              </a:ext>
            </a:extLst>
          </p:cNvPr>
          <p:cNvSpPr/>
          <p:nvPr/>
        </p:nvSpPr>
        <p:spPr>
          <a:xfrm rot="8526811">
            <a:off x="4014185" y="3745333"/>
            <a:ext cx="1155250" cy="53896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1" name="Graphic 20" descr="Database outline">
            <a:extLst>
              <a:ext uri="{FF2B5EF4-FFF2-40B4-BE49-F238E27FC236}">
                <a16:creationId xmlns:a16="http://schemas.microsoft.com/office/drawing/2014/main" id="{53C0A7DC-433D-4E25-8764-A6FEB0A2B2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44007" y="4023825"/>
            <a:ext cx="1600123" cy="16001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507C715-963C-4C27-99AE-B77AA68A5278}"/>
              </a:ext>
            </a:extLst>
          </p:cNvPr>
          <p:cNvSpPr txBox="1"/>
          <p:nvPr/>
        </p:nvSpPr>
        <p:spPr>
          <a:xfrm>
            <a:off x="2342745" y="5623948"/>
            <a:ext cx="24026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Ruby on Rails - Backend</a:t>
            </a:r>
            <a:endParaRPr lang="en-CH" dirty="0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1044D2CD-11F3-4BFB-8DBE-5F1B9477EFF0}"/>
              </a:ext>
            </a:extLst>
          </p:cNvPr>
          <p:cNvSpPr/>
          <p:nvPr/>
        </p:nvSpPr>
        <p:spPr>
          <a:xfrm>
            <a:off x="5203605" y="4646738"/>
            <a:ext cx="1784789" cy="538961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76AB44-DBF5-43BD-B411-3DC6F6A48268}"/>
              </a:ext>
            </a:extLst>
          </p:cNvPr>
          <p:cNvSpPr txBox="1"/>
          <p:nvPr/>
        </p:nvSpPr>
        <p:spPr>
          <a:xfrm>
            <a:off x="2493982" y="2938384"/>
            <a:ext cx="158496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CHOP-</a:t>
            </a:r>
            <a:r>
              <a:rPr lang="en-GB" dirty="0" err="1"/>
              <a:t>Catalog</a:t>
            </a:r>
            <a:r>
              <a:rPr lang="en-GB" sz="2000" dirty="0"/>
              <a:t> </a:t>
            </a:r>
            <a:endParaRPr lang="en-CH" dirty="0"/>
          </a:p>
        </p:txBody>
      </p:sp>
      <p:pic>
        <p:nvPicPr>
          <p:cNvPr id="30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FB2D5805-A794-495E-A22A-33FB52183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835" y="2919592"/>
            <a:ext cx="2059819" cy="51149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9B75200-8AE5-4436-992F-5F227E622C8C}"/>
              </a:ext>
            </a:extLst>
          </p:cNvPr>
          <p:cNvSpPr txBox="1"/>
          <p:nvPr/>
        </p:nvSpPr>
        <p:spPr>
          <a:xfrm>
            <a:off x="8621218" y="2976371"/>
            <a:ext cx="158496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CHOP-</a:t>
            </a:r>
            <a:r>
              <a:rPr lang="en-GB" dirty="0" err="1"/>
              <a:t>Catalog</a:t>
            </a:r>
            <a:r>
              <a:rPr lang="en-GB" sz="2000" dirty="0"/>
              <a:t> </a:t>
            </a:r>
            <a:endParaRPr lang="en-CH" dirty="0"/>
          </a:p>
        </p:txBody>
      </p:sp>
      <p:pic>
        <p:nvPicPr>
          <p:cNvPr id="32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7BC49663-049B-4287-87AE-C66B71FA6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979" y="3102473"/>
            <a:ext cx="2059819" cy="5114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E0F10E1-B18E-4670-A831-05CD84D1E57D}"/>
              </a:ext>
            </a:extLst>
          </p:cNvPr>
          <p:cNvSpPr txBox="1"/>
          <p:nvPr/>
        </p:nvSpPr>
        <p:spPr>
          <a:xfrm>
            <a:off x="5558362" y="3159252"/>
            <a:ext cx="1584960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dirty="0" err="1"/>
              <a:t>Transitionfile</a:t>
            </a:r>
            <a:r>
              <a:rPr lang="en-GB" sz="2000" dirty="0"/>
              <a:t> </a:t>
            </a:r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8140E-1376-4103-B500-33FEE1B49886}"/>
              </a:ext>
            </a:extLst>
          </p:cNvPr>
          <p:cNvSpPr txBox="1"/>
          <p:nvPr/>
        </p:nvSpPr>
        <p:spPr>
          <a:xfrm rot="19367793">
            <a:off x="4011197" y="3800843"/>
            <a:ext cx="12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Iteration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6951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E64EE-778B-4A31-B7F2-538F77C5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2B62DB4-70D5-4E55-A394-36AE1270D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0" t="6890" r="4873" b="6733"/>
          <a:stretch/>
        </p:blipFill>
        <p:spPr>
          <a:xfrm>
            <a:off x="1097280" y="1971039"/>
            <a:ext cx="5476240" cy="4160472"/>
          </a:xfr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E5CB74F-6F93-4AE4-9A22-B2DEC57B7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321" y="3196596"/>
            <a:ext cx="3071126" cy="762629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B55D508-3338-4269-98BD-1670A59DA9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60" y="4448872"/>
            <a:ext cx="4573615" cy="65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4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0E7E-A042-4F16-BCB1-B0668EE6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CC2555-CD2C-41C7-B8E6-3502A4C2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4F9CB29-D869-48A4-B9F9-C16B0000F3A6}"/>
              </a:ext>
            </a:extLst>
          </p:cNvPr>
          <p:cNvSpPr/>
          <p:nvPr/>
        </p:nvSpPr>
        <p:spPr>
          <a:xfrm>
            <a:off x="1097280" y="1835574"/>
            <a:ext cx="9408161" cy="4362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DD53129-CE64-44AD-99DB-C9FFA79F7BD4}"/>
              </a:ext>
            </a:extLst>
          </p:cNvPr>
          <p:cNvSpPr/>
          <p:nvPr/>
        </p:nvSpPr>
        <p:spPr>
          <a:xfrm>
            <a:off x="1253491" y="1938444"/>
            <a:ext cx="4343400" cy="4147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FE8BE48-99F6-4F5E-8691-4569AD351E50}"/>
              </a:ext>
            </a:extLst>
          </p:cNvPr>
          <p:cNvSpPr/>
          <p:nvPr/>
        </p:nvSpPr>
        <p:spPr>
          <a:xfrm>
            <a:off x="5975986" y="1938443"/>
            <a:ext cx="4343400" cy="41473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B429351-DF08-414A-8768-F9D69CE910E7}"/>
              </a:ext>
            </a:extLst>
          </p:cNvPr>
          <p:cNvSpPr/>
          <p:nvPr/>
        </p:nvSpPr>
        <p:spPr>
          <a:xfrm>
            <a:off x="1329056" y="2512063"/>
            <a:ext cx="4192270" cy="7264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F57FD11-169E-4355-943F-4CC915326090}"/>
              </a:ext>
            </a:extLst>
          </p:cNvPr>
          <p:cNvSpPr/>
          <p:nvPr/>
        </p:nvSpPr>
        <p:spPr>
          <a:xfrm>
            <a:off x="1341439" y="3418840"/>
            <a:ext cx="4192270" cy="7264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B3DE753-BEAA-4AE1-BA18-17B48F55C136}"/>
              </a:ext>
            </a:extLst>
          </p:cNvPr>
          <p:cNvSpPr/>
          <p:nvPr/>
        </p:nvSpPr>
        <p:spPr>
          <a:xfrm>
            <a:off x="1341439" y="4325617"/>
            <a:ext cx="4192270" cy="7264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F362877-2EE9-48D9-9A8A-420E75F40587}"/>
              </a:ext>
            </a:extLst>
          </p:cNvPr>
          <p:cNvSpPr txBox="1"/>
          <p:nvPr/>
        </p:nvSpPr>
        <p:spPr>
          <a:xfrm>
            <a:off x="1329057" y="1977044"/>
            <a:ext cx="4192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Sprint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97C71DF-5F83-42A0-A580-EB8D023EEB91}"/>
              </a:ext>
            </a:extLst>
          </p:cNvPr>
          <p:cNvSpPr txBox="1"/>
          <p:nvPr/>
        </p:nvSpPr>
        <p:spPr>
          <a:xfrm>
            <a:off x="6051551" y="1980836"/>
            <a:ext cx="4192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Done</a:t>
            </a:r>
            <a:endParaRPr lang="de-CH" sz="2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6EEC5D-30CC-4857-B610-84D27754C1F6}"/>
              </a:ext>
            </a:extLst>
          </p:cNvPr>
          <p:cNvSpPr txBox="1"/>
          <p:nvPr/>
        </p:nvSpPr>
        <p:spPr>
          <a:xfrm>
            <a:off x="1994376" y="2690236"/>
            <a:ext cx="342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Render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Differences</a:t>
            </a:r>
            <a:endParaRPr lang="de-CH" dirty="0"/>
          </a:p>
        </p:txBody>
      </p:sp>
      <p:sp>
        <p:nvSpPr>
          <p:cNvPr id="14" name="Kreis: nicht ausgefüllt 13">
            <a:extLst>
              <a:ext uri="{FF2B5EF4-FFF2-40B4-BE49-F238E27FC236}">
                <a16:creationId xmlns:a16="http://schemas.microsoft.com/office/drawing/2014/main" id="{9D77CC4D-C3EC-4DB1-9046-C8C3BE69546D}"/>
              </a:ext>
            </a:extLst>
          </p:cNvPr>
          <p:cNvSpPr/>
          <p:nvPr/>
        </p:nvSpPr>
        <p:spPr>
          <a:xfrm>
            <a:off x="1545432" y="2767538"/>
            <a:ext cx="232567" cy="214728"/>
          </a:xfrm>
          <a:prstGeom prst="don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5" name="Kreis: nicht ausgefüllt 14">
            <a:extLst>
              <a:ext uri="{FF2B5EF4-FFF2-40B4-BE49-F238E27FC236}">
                <a16:creationId xmlns:a16="http://schemas.microsoft.com/office/drawing/2014/main" id="{10CA0C27-98B3-40B0-AB17-FB9D0C4199C1}"/>
              </a:ext>
            </a:extLst>
          </p:cNvPr>
          <p:cNvSpPr/>
          <p:nvPr/>
        </p:nvSpPr>
        <p:spPr>
          <a:xfrm>
            <a:off x="1545431" y="4537583"/>
            <a:ext cx="232567" cy="214728"/>
          </a:xfrm>
          <a:prstGeom prst="don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7" name="Kreis: nicht ausgefüllt 16">
            <a:extLst>
              <a:ext uri="{FF2B5EF4-FFF2-40B4-BE49-F238E27FC236}">
                <a16:creationId xmlns:a16="http://schemas.microsoft.com/office/drawing/2014/main" id="{4AEEB066-33CF-4922-A687-DDDDF33C903F}"/>
              </a:ext>
            </a:extLst>
          </p:cNvPr>
          <p:cNvSpPr/>
          <p:nvPr/>
        </p:nvSpPr>
        <p:spPr>
          <a:xfrm>
            <a:off x="1545432" y="3632526"/>
            <a:ext cx="232567" cy="214728"/>
          </a:xfrm>
          <a:prstGeom prst="don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E8BE040-3707-4BBB-9D04-B4D0EA64BFC1}"/>
              </a:ext>
            </a:extLst>
          </p:cNvPr>
          <p:cNvSpPr txBox="1"/>
          <p:nvPr/>
        </p:nvSpPr>
        <p:spPr>
          <a:xfrm>
            <a:off x="1994376" y="4508386"/>
            <a:ext cx="342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Filter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Differences</a:t>
            </a:r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F30F27-496E-46E2-BBDE-CF88B3E2C7F0}"/>
              </a:ext>
            </a:extLst>
          </p:cNvPr>
          <p:cNvSpPr txBox="1"/>
          <p:nvPr/>
        </p:nvSpPr>
        <p:spPr>
          <a:xfrm>
            <a:off x="1994376" y="3594428"/>
            <a:ext cx="342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Add Comments and Status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8C4280A7-29DB-493E-924E-1093B51F0E93}"/>
              </a:ext>
            </a:extLst>
          </p:cNvPr>
          <p:cNvSpPr/>
          <p:nvPr/>
        </p:nvSpPr>
        <p:spPr>
          <a:xfrm>
            <a:off x="6051551" y="2512063"/>
            <a:ext cx="4192270" cy="7264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0C5FAD64-15AC-4C42-B16F-A2473514813F}"/>
              </a:ext>
            </a:extLst>
          </p:cNvPr>
          <p:cNvSpPr/>
          <p:nvPr/>
        </p:nvSpPr>
        <p:spPr>
          <a:xfrm>
            <a:off x="6063934" y="3418840"/>
            <a:ext cx="4192270" cy="7264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4E8CF6A7-678F-49FE-8069-8DB587AD2A09}"/>
              </a:ext>
            </a:extLst>
          </p:cNvPr>
          <p:cNvSpPr/>
          <p:nvPr/>
        </p:nvSpPr>
        <p:spPr>
          <a:xfrm>
            <a:off x="6063934" y="4325617"/>
            <a:ext cx="4192270" cy="7264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63F7470-3E61-41C1-8D35-E3E41779C49A}"/>
              </a:ext>
            </a:extLst>
          </p:cNvPr>
          <p:cNvSpPr txBox="1"/>
          <p:nvPr/>
        </p:nvSpPr>
        <p:spPr>
          <a:xfrm>
            <a:off x="6716871" y="2690236"/>
            <a:ext cx="342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Render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Differences</a:t>
            </a:r>
            <a:endParaRPr lang="de-CH" dirty="0"/>
          </a:p>
        </p:txBody>
      </p:sp>
      <p:sp>
        <p:nvSpPr>
          <p:cNvPr id="25" name="Kreis: nicht ausgefüllt 24">
            <a:extLst>
              <a:ext uri="{FF2B5EF4-FFF2-40B4-BE49-F238E27FC236}">
                <a16:creationId xmlns:a16="http://schemas.microsoft.com/office/drawing/2014/main" id="{B4A8790B-DC83-478F-9AC7-B579548DA9FE}"/>
              </a:ext>
            </a:extLst>
          </p:cNvPr>
          <p:cNvSpPr/>
          <p:nvPr/>
        </p:nvSpPr>
        <p:spPr>
          <a:xfrm>
            <a:off x="6267927" y="2767538"/>
            <a:ext cx="232567" cy="214728"/>
          </a:xfrm>
          <a:prstGeom prst="don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6" name="Kreis: nicht ausgefüllt 25">
            <a:extLst>
              <a:ext uri="{FF2B5EF4-FFF2-40B4-BE49-F238E27FC236}">
                <a16:creationId xmlns:a16="http://schemas.microsoft.com/office/drawing/2014/main" id="{E732F88E-2D3C-4029-97A7-C8324D62B7E4}"/>
              </a:ext>
            </a:extLst>
          </p:cNvPr>
          <p:cNvSpPr/>
          <p:nvPr/>
        </p:nvSpPr>
        <p:spPr>
          <a:xfrm>
            <a:off x="6267926" y="4537583"/>
            <a:ext cx="232567" cy="214728"/>
          </a:xfrm>
          <a:prstGeom prst="don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7" name="Kreis: nicht ausgefüllt 26">
            <a:extLst>
              <a:ext uri="{FF2B5EF4-FFF2-40B4-BE49-F238E27FC236}">
                <a16:creationId xmlns:a16="http://schemas.microsoft.com/office/drawing/2014/main" id="{FCECF918-18A0-4D29-B6B7-5040E462FEDA}"/>
              </a:ext>
            </a:extLst>
          </p:cNvPr>
          <p:cNvSpPr/>
          <p:nvPr/>
        </p:nvSpPr>
        <p:spPr>
          <a:xfrm>
            <a:off x="6267927" y="3632526"/>
            <a:ext cx="232567" cy="214728"/>
          </a:xfrm>
          <a:prstGeom prst="don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977523F-754E-4004-B3C4-3EAC1EC60333}"/>
              </a:ext>
            </a:extLst>
          </p:cNvPr>
          <p:cNvSpPr txBox="1"/>
          <p:nvPr/>
        </p:nvSpPr>
        <p:spPr>
          <a:xfrm>
            <a:off x="6716871" y="4508386"/>
            <a:ext cx="342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Filter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Differences</a:t>
            </a:r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CC2BDAB-CEE9-415D-B5F3-E03D6F78661B}"/>
              </a:ext>
            </a:extLst>
          </p:cNvPr>
          <p:cNvSpPr txBox="1"/>
          <p:nvPr/>
        </p:nvSpPr>
        <p:spPr>
          <a:xfrm>
            <a:off x="6716871" y="3594428"/>
            <a:ext cx="342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Add Comments and Status</a:t>
            </a:r>
          </a:p>
        </p:txBody>
      </p:sp>
    </p:spTree>
    <p:extLst>
      <p:ext uri="{BB962C8B-B14F-4D97-AF65-F5344CB8AC3E}">
        <p14:creationId xmlns:p14="http://schemas.microsoft.com/office/powerpoint/2010/main" val="47855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 animBg="1"/>
      <p:bldP spid="15" grpId="0" animBg="1"/>
      <p:bldP spid="17" grpId="0" animBg="1"/>
      <p:bldP spid="19" grpId="0"/>
      <p:bldP spid="20" grpId="0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0E2BD924-970F-4A61-B7F5-F6DB49DAB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/>
          <a:stretch/>
        </p:blipFill>
        <p:spPr>
          <a:xfrm>
            <a:off x="261539" y="745050"/>
            <a:ext cx="11668922" cy="4977062"/>
          </a:xfrm>
        </p:spPr>
      </p:pic>
    </p:spTree>
    <p:extLst>
      <p:ext uri="{BB962C8B-B14F-4D97-AF65-F5344CB8AC3E}">
        <p14:creationId xmlns:p14="http://schemas.microsoft.com/office/powerpoint/2010/main" val="123224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8E13-31A0-4BBD-9F31-99803D0B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6DE88-84FE-4F90-99B9-EFA3DB10B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60" y="1045083"/>
            <a:ext cx="11471480" cy="476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6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81103-2953-4370-B73D-064BC692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Rückblick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AF9A02-FD3D-4E65-BECA-3366ED9C1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sz="3200" dirty="0"/>
              <a:t>Zeitaufwand nicht unterschätzen!</a:t>
            </a:r>
          </a:p>
          <a:p>
            <a:pPr>
              <a:buFont typeface="Arial" panose="020B0604020202020204" pitchFamily="34" charset="0"/>
              <a:buChar char="•"/>
            </a:pPr>
            <a:endParaRPr lang="de-CH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3200" dirty="0"/>
              <a:t>Hauptrisiko: Konflikte mit anderen Vorlesungen, Zeitknappheit</a:t>
            </a:r>
          </a:p>
          <a:p>
            <a:pPr>
              <a:buFont typeface="Arial" panose="020B0604020202020204" pitchFamily="34" charset="0"/>
              <a:buChar char="•"/>
            </a:pPr>
            <a:endParaRPr lang="de-CH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3200" dirty="0"/>
              <a:t>Vorsatz: </a:t>
            </a:r>
            <a:r>
              <a:rPr lang="de-CH" sz="3200" dirty="0" err="1"/>
              <a:t>Testing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98113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1F474-24E3-4528-A216-426D2FC7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6DC88-57A5-476F-BB62-EECB39A3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sz="3200" dirty="0"/>
              <a:t>Ladezeiten verbessern</a:t>
            </a:r>
          </a:p>
          <a:p>
            <a:pPr>
              <a:buFont typeface="Arial" panose="020B0604020202020204" pitchFamily="34" charset="0"/>
              <a:buChar char="•"/>
            </a:pPr>
            <a:endParaRPr lang="de-CH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3200" dirty="0"/>
              <a:t>Making </a:t>
            </a:r>
            <a:r>
              <a:rPr lang="de-CH" sz="3200" dirty="0" err="1"/>
              <a:t>Differences</a:t>
            </a:r>
            <a:r>
              <a:rPr lang="de-CH" sz="3200" dirty="0"/>
              <a:t> and </a:t>
            </a:r>
            <a:r>
              <a:rPr lang="de-CH" sz="3200" dirty="0" err="1"/>
              <a:t>Categories</a:t>
            </a:r>
            <a:r>
              <a:rPr lang="de-CH" sz="3200" dirty="0"/>
              <a:t> </a:t>
            </a:r>
            <a:r>
              <a:rPr lang="de-CH" sz="3200" dirty="0" err="1"/>
              <a:t>collapsible</a:t>
            </a:r>
            <a:endParaRPr lang="de-CH" sz="3200" dirty="0"/>
          </a:p>
          <a:p>
            <a:pPr>
              <a:buFont typeface="Arial" panose="020B0604020202020204" pitchFamily="34" charset="0"/>
              <a:buChar char="•"/>
            </a:pPr>
            <a:endParaRPr lang="de-CH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3200" dirty="0"/>
              <a:t>Überarbeitung des </a:t>
            </a:r>
            <a:r>
              <a:rPr lang="de-CH" sz="3200" dirty="0" err="1"/>
              <a:t>UI’s</a:t>
            </a:r>
            <a:endParaRPr lang="de-CH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CH" sz="3000" dirty="0"/>
              <a:t>Risiko: Usability-Test</a:t>
            </a:r>
          </a:p>
        </p:txBody>
      </p:sp>
    </p:spTree>
    <p:extLst>
      <p:ext uri="{BB962C8B-B14F-4D97-AF65-F5344CB8AC3E}">
        <p14:creationId xmlns:p14="http://schemas.microsoft.com/office/powerpoint/2010/main" val="146146845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95</Words>
  <Application>Microsoft Office PowerPoint</Application>
  <PresentationFormat>Widescreen</PresentationFormat>
  <Paragraphs>42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Rückblick</vt:lpstr>
      <vt:lpstr>Analyse Iteration 2 und Demo</vt:lpstr>
      <vt:lpstr>Difference zwischen zwei Chop-Codes</vt:lpstr>
      <vt:lpstr>Ausgangslage</vt:lpstr>
      <vt:lpstr>Ausgangslage</vt:lpstr>
      <vt:lpstr>Ziele</vt:lpstr>
      <vt:lpstr>PowerPoint Presentation</vt:lpstr>
      <vt:lpstr>PowerPoint Presentation</vt:lpstr>
      <vt:lpstr>Rückblick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Iteration 1</dc:title>
  <dc:creator>Marula Bobst</dc:creator>
  <cp:lastModifiedBy>Merlin</cp:lastModifiedBy>
  <cp:revision>20</cp:revision>
  <dcterms:created xsi:type="dcterms:W3CDTF">2022-03-20T15:54:15Z</dcterms:created>
  <dcterms:modified xsi:type="dcterms:W3CDTF">2022-04-06T10:16:29Z</dcterms:modified>
</cp:coreProperties>
</file>