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9" r:id="rId1"/>
  </p:sldMasterIdLst>
  <p:notesMasterIdLst>
    <p:notesMasterId r:id="rId11"/>
  </p:notesMasterIdLst>
  <p:sldIdLst>
    <p:sldId id="256" r:id="rId2"/>
    <p:sldId id="264" r:id="rId3"/>
    <p:sldId id="267" r:id="rId4"/>
    <p:sldId id="265" r:id="rId5"/>
    <p:sldId id="263" r:id="rId6"/>
    <p:sldId id="259" r:id="rId7"/>
    <p:sldId id="260" r:id="rId8"/>
    <p:sldId id="271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65" autoAdjust="0"/>
    <p:restoredTop sz="63871" autoAdjust="0"/>
  </p:normalViewPr>
  <p:slideViewPr>
    <p:cSldViewPr snapToGrid="0">
      <p:cViewPr varScale="1">
        <p:scale>
          <a:sx n="53" d="100"/>
          <a:sy n="53" d="100"/>
        </p:scale>
        <p:origin x="21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4FCE1-4EF8-41B8-AFE3-2FB1CDF723DD}" type="datetimeFigureOut">
              <a:rPr lang="de-CH" smtClean="0"/>
              <a:t>23.03.2022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4217A-543F-4CA1-BD6C-EDC8EE9FD3B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227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962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0123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4237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9221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481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971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556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0855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4217A-543F-4CA1-BD6C-EDC8EE9FD3BA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3579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23.03.2022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61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23.03.2022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007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23.03.2022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888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23.03.2022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543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23.03.2022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4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23.03.2022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9759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23.03.2022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045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23.03.2022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14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23.03.2022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532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28947A-F055-4405-926F-B192ACD903BD}" type="datetimeFigureOut">
              <a:rPr lang="de-CH" smtClean="0"/>
              <a:t>23.03.2022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39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8947A-F055-4405-926F-B192ACD903BD}" type="datetimeFigureOut">
              <a:rPr lang="de-CH" smtClean="0"/>
              <a:t>23.03.2022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736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28947A-F055-4405-926F-B192ACD903BD}" type="datetimeFigureOut">
              <a:rPr lang="de-CH" smtClean="0"/>
              <a:t>23.03.2022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1B7887-D581-4FE8-8C9C-2AEB4AC04FE4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6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47B11-9C31-43D3-BAEA-7E08952A6A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Analyse Iteration 1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CCB5F0-D694-4776-972D-3AE0578D1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Präsentation von Marula Bobst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439F043-5E19-4454-81CA-47B85047E52A}"/>
              </a:ext>
            </a:extLst>
          </p:cNvPr>
          <p:cNvSpPr txBox="1"/>
          <p:nvPr/>
        </p:nvSpPr>
        <p:spPr>
          <a:xfrm>
            <a:off x="1066800" y="2402379"/>
            <a:ext cx="10058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Überleitungstool </a:t>
            </a:r>
            <a:r>
              <a:rPr lang="de-DE" sz="4000" dirty="0" err="1"/>
              <a:t>ChopDiff</a:t>
            </a:r>
            <a:r>
              <a:rPr lang="de-DE" sz="4000" dirty="0"/>
              <a:t> für die </a:t>
            </a:r>
            <a:r>
              <a:rPr lang="de-DE" sz="4000" dirty="0" err="1"/>
              <a:t>SwissDRG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152683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F5269-D8D5-489D-ADAF-9929A85A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6E12A7-B289-48AA-8E4C-01DF77E4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35574"/>
            <a:ext cx="9408160" cy="4023360"/>
          </a:xfrm>
        </p:spPr>
        <p:txBody>
          <a:bodyPr/>
          <a:lstStyle/>
          <a:p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D9F7DEB-0592-432F-BCFA-FDBF0E8B8DDC}"/>
              </a:ext>
            </a:extLst>
          </p:cNvPr>
          <p:cNvSpPr/>
          <p:nvPr/>
        </p:nvSpPr>
        <p:spPr>
          <a:xfrm>
            <a:off x="1097280" y="1835574"/>
            <a:ext cx="9408161" cy="4362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EB72546-8895-48B5-8E01-CDEDDCB83BA3}"/>
              </a:ext>
            </a:extLst>
          </p:cNvPr>
          <p:cNvSpPr/>
          <p:nvPr/>
        </p:nvSpPr>
        <p:spPr>
          <a:xfrm>
            <a:off x="1253491" y="1938444"/>
            <a:ext cx="4343400" cy="4147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F449400-6CCA-40D4-8189-0A71013BCAE4}"/>
              </a:ext>
            </a:extLst>
          </p:cNvPr>
          <p:cNvSpPr/>
          <p:nvPr/>
        </p:nvSpPr>
        <p:spPr>
          <a:xfrm>
            <a:off x="5975986" y="1938443"/>
            <a:ext cx="4343400" cy="41473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9635F12-9C30-4D79-9EB2-497A7F65E42E}"/>
              </a:ext>
            </a:extLst>
          </p:cNvPr>
          <p:cNvSpPr/>
          <p:nvPr/>
        </p:nvSpPr>
        <p:spPr>
          <a:xfrm>
            <a:off x="1329056" y="2512063"/>
            <a:ext cx="4192270" cy="7264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DF82699D-326F-4C92-88E7-75B3FBDF26AD}"/>
              </a:ext>
            </a:extLst>
          </p:cNvPr>
          <p:cNvSpPr/>
          <p:nvPr/>
        </p:nvSpPr>
        <p:spPr>
          <a:xfrm>
            <a:off x="1341439" y="3418840"/>
            <a:ext cx="4192270" cy="7264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824CC825-D646-4DB9-A327-9100AB4CADAD}"/>
              </a:ext>
            </a:extLst>
          </p:cNvPr>
          <p:cNvSpPr/>
          <p:nvPr/>
        </p:nvSpPr>
        <p:spPr>
          <a:xfrm>
            <a:off x="1341439" y="4325617"/>
            <a:ext cx="4192270" cy="7264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7AF0252-1484-468F-9D26-0D9A99BA340E}"/>
              </a:ext>
            </a:extLst>
          </p:cNvPr>
          <p:cNvSpPr/>
          <p:nvPr/>
        </p:nvSpPr>
        <p:spPr>
          <a:xfrm>
            <a:off x="1329056" y="5235364"/>
            <a:ext cx="4192270" cy="7264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1673620-5B56-46FA-8D29-7ECE9EAF6AC3}"/>
              </a:ext>
            </a:extLst>
          </p:cNvPr>
          <p:cNvSpPr txBox="1"/>
          <p:nvPr/>
        </p:nvSpPr>
        <p:spPr>
          <a:xfrm>
            <a:off x="1329057" y="1977044"/>
            <a:ext cx="4192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Sprint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AE5A43B-002D-4A7F-A2D7-BA9CCF22AB8E}"/>
              </a:ext>
            </a:extLst>
          </p:cNvPr>
          <p:cNvSpPr txBox="1"/>
          <p:nvPr/>
        </p:nvSpPr>
        <p:spPr>
          <a:xfrm>
            <a:off x="6051551" y="1980836"/>
            <a:ext cx="4192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Done</a:t>
            </a:r>
            <a:endParaRPr lang="de-CH" sz="2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17E347-E1AF-4DA2-8514-741D6EA90CD1}"/>
              </a:ext>
            </a:extLst>
          </p:cNvPr>
          <p:cNvSpPr txBox="1"/>
          <p:nvPr/>
        </p:nvSpPr>
        <p:spPr>
          <a:xfrm>
            <a:off x="1994376" y="2690236"/>
            <a:ext cx="342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Setup Project</a:t>
            </a:r>
          </a:p>
        </p:txBody>
      </p:sp>
      <p:sp>
        <p:nvSpPr>
          <p:cNvPr id="14" name="Kreis: nicht ausgefüllt 13">
            <a:extLst>
              <a:ext uri="{FF2B5EF4-FFF2-40B4-BE49-F238E27FC236}">
                <a16:creationId xmlns:a16="http://schemas.microsoft.com/office/drawing/2014/main" id="{D1DD101C-7FEB-44F7-A4CE-B187F44852E6}"/>
              </a:ext>
            </a:extLst>
          </p:cNvPr>
          <p:cNvSpPr/>
          <p:nvPr/>
        </p:nvSpPr>
        <p:spPr>
          <a:xfrm>
            <a:off x="1545432" y="2767538"/>
            <a:ext cx="232567" cy="214728"/>
          </a:xfrm>
          <a:prstGeom prst="don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5" name="Kreis: nicht ausgefüllt 14">
            <a:extLst>
              <a:ext uri="{FF2B5EF4-FFF2-40B4-BE49-F238E27FC236}">
                <a16:creationId xmlns:a16="http://schemas.microsoft.com/office/drawing/2014/main" id="{F7B864C3-452E-4E58-8E47-8C852C66A405}"/>
              </a:ext>
            </a:extLst>
          </p:cNvPr>
          <p:cNvSpPr/>
          <p:nvPr/>
        </p:nvSpPr>
        <p:spPr>
          <a:xfrm>
            <a:off x="1545431" y="4537583"/>
            <a:ext cx="232567" cy="214728"/>
          </a:xfrm>
          <a:prstGeom prst="don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6" name="Kreis: nicht ausgefüllt 15">
            <a:extLst>
              <a:ext uri="{FF2B5EF4-FFF2-40B4-BE49-F238E27FC236}">
                <a16:creationId xmlns:a16="http://schemas.microsoft.com/office/drawing/2014/main" id="{E1EDC265-67E6-4D45-8D62-F13BEEFC9B80}"/>
              </a:ext>
            </a:extLst>
          </p:cNvPr>
          <p:cNvSpPr/>
          <p:nvPr/>
        </p:nvSpPr>
        <p:spPr>
          <a:xfrm>
            <a:off x="1545430" y="5456951"/>
            <a:ext cx="232567" cy="214728"/>
          </a:xfrm>
          <a:prstGeom prst="don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7" name="Kreis: nicht ausgefüllt 16">
            <a:extLst>
              <a:ext uri="{FF2B5EF4-FFF2-40B4-BE49-F238E27FC236}">
                <a16:creationId xmlns:a16="http://schemas.microsoft.com/office/drawing/2014/main" id="{D388CDC8-CCAC-4DD8-A566-8864C96B6C47}"/>
              </a:ext>
            </a:extLst>
          </p:cNvPr>
          <p:cNvSpPr/>
          <p:nvPr/>
        </p:nvSpPr>
        <p:spPr>
          <a:xfrm>
            <a:off x="1545432" y="3632526"/>
            <a:ext cx="232567" cy="214728"/>
          </a:xfrm>
          <a:prstGeom prst="don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8A88B5A-3D7A-4321-BFD6-793DDB324136}"/>
              </a:ext>
            </a:extLst>
          </p:cNvPr>
          <p:cNvSpPr txBox="1"/>
          <p:nvPr/>
        </p:nvSpPr>
        <p:spPr>
          <a:xfrm>
            <a:off x="1994371" y="5379649"/>
            <a:ext cx="342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Render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Differences</a:t>
            </a:r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F7F49F3-7227-41C7-82C3-EF3D72673CA3}"/>
              </a:ext>
            </a:extLst>
          </p:cNvPr>
          <p:cNvSpPr txBox="1"/>
          <p:nvPr/>
        </p:nvSpPr>
        <p:spPr>
          <a:xfrm>
            <a:off x="1994376" y="4508386"/>
            <a:ext cx="342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Upload a Transition File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F9E1C12-077C-4F2F-B86F-1B656CCCEE0E}"/>
              </a:ext>
            </a:extLst>
          </p:cNvPr>
          <p:cNvSpPr txBox="1"/>
          <p:nvPr/>
        </p:nvSpPr>
        <p:spPr>
          <a:xfrm>
            <a:off x="1994376" y="3594428"/>
            <a:ext cx="342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Upload a Catalog</a:t>
            </a:r>
          </a:p>
        </p:txBody>
      </p:sp>
    </p:spTree>
    <p:extLst>
      <p:ext uri="{BB962C8B-B14F-4D97-AF65-F5344CB8AC3E}">
        <p14:creationId xmlns:p14="http://schemas.microsoft.com/office/powerpoint/2010/main" val="7387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nhaltsplatzhalter 20">
            <a:extLst>
              <a:ext uri="{FF2B5EF4-FFF2-40B4-BE49-F238E27FC236}">
                <a16:creationId xmlns:a16="http://schemas.microsoft.com/office/drawing/2014/main" id="{0E2BD924-970F-4A61-B7F5-F6DB49DAB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/>
          <a:stretch/>
        </p:blipFill>
        <p:spPr>
          <a:xfrm>
            <a:off x="261539" y="745050"/>
            <a:ext cx="11668922" cy="4977062"/>
          </a:xfrm>
        </p:spPr>
      </p:pic>
    </p:spTree>
    <p:extLst>
      <p:ext uri="{BB962C8B-B14F-4D97-AF65-F5344CB8AC3E}">
        <p14:creationId xmlns:p14="http://schemas.microsoft.com/office/powerpoint/2010/main" val="123224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E64EE-778B-4A31-B7F2-538F77C5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2B62DB4-70D5-4E55-A394-36AE1270D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0" t="6890" r="4873" b="6733"/>
          <a:stretch/>
        </p:blipFill>
        <p:spPr>
          <a:xfrm>
            <a:off x="1097280" y="1971039"/>
            <a:ext cx="5476240" cy="4160472"/>
          </a:xfr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CE5CB74F-6F93-4AE4-9A22-B2DEC57B7B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321" y="3196596"/>
            <a:ext cx="3071126" cy="762629"/>
          </a:xfrm>
          <a:prstGeom prst="rect">
            <a:avLst/>
          </a:prstGeom>
        </p:spPr>
      </p:pic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B55D508-3338-4269-98BD-1670A59DA9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60" y="4448872"/>
            <a:ext cx="4573615" cy="6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4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B29C0-9D2A-472C-9FC2-252D2367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Gruppenorganisation</a:t>
            </a:r>
            <a:endParaRPr lang="de-CH" dirty="0"/>
          </a:p>
        </p:txBody>
      </p:sp>
      <p:pic>
        <p:nvPicPr>
          <p:cNvPr id="1026" name="Picture 2" descr="Extreme Programming – Wikipedia">
            <a:extLst>
              <a:ext uri="{FF2B5EF4-FFF2-40B4-BE49-F238E27FC236}">
                <a16:creationId xmlns:a16="http://schemas.microsoft.com/office/drawing/2014/main" id="{B9EA5A08-DB7E-4F4F-8C30-84D735D1CA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3" y="1843722"/>
            <a:ext cx="2372677" cy="217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ello Logo - Logo, zeichen, emblem, symbol. Geschichte und Bedeutung">
            <a:extLst>
              <a:ext uri="{FF2B5EF4-FFF2-40B4-BE49-F238E27FC236}">
                <a16:creationId xmlns:a16="http://schemas.microsoft.com/office/drawing/2014/main" id="{C69CF27D-CB7C-43E0-BDF7-93E876A7C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458" y="1977782"/>
            <a:ext cx="3393440" cy="190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sApp Logo - Logo, zeichen, emblem, symbol. Geschichte und Bedeutung">
            <a:extLst>
              <a:ext uri="{FF2B5EF4-FFF2-40B4-BE49-F238E27FC236}">
                <a16:creationId xmlns:a16="http://schemas.microsoft.com/office/drawing/2014/main" id="{4B995B79-198F-4E94-8F31-0BAEAF47E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741" y="4240727"/>
            <a:ext cx="2824480" cy="158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Logo - Logo, zeichen, emblem, symbol. Geschichte und Bedeutung">
            <a:extLst>
              <a:ext uri="{FF2B5EF4-FFF2-40B4-BE49-F238E27FC236}">
                <a16:creationId xmlns:a16="http://schemas.microsoft.com/office/drawing/2014/main" id="{7BE3333D-725A-42B0-B46B-AC617FE31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277" y="1830601"/>
            <a:ext cx="3068320" cy="172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FE86BDA-926A-4B6A-BD99-D71DE091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4497356"/>
            <a:ext cx="4216400" cy="107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75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A4DD9-B215-41AC-85F0-24C5CDCA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A337B-CE06-4A92-83E6-75B1594F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39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10E7E-A042-4F16-BCB1-B0668EE6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Rückblick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CC2555-CD2C-41C7-B8E6-3502A4C2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4F9CB29-D869-48A4-B9F9-C16B0000F3A6}"/>
              </a:ext>
            </a:extLst>
          </p:cNvPr>
          <p:cNvSpPr/>
          <p:nvPr/>
        </p:nvSpPr>
        <p:spPr>
          <a:xfrm>
            <a:off x="1097280" y="1835574"/>
            <a:ext cx="9408161" cy="43620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DD53129-CE64-44AD-99DB-C9FFA79F7BD4}"/>
              </a:ext>
            </a:extLst>
          </p:cNvPr>
          <p:cNvSpPr/>
          <p:nvPr/>
        </p:nvSpPr>
        <p:spPr>
          <a:xfrm>
            <a:off x="1253491" y="1938444"/>
            <a:ext cx="4343400" cy="41473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FE8BE48-99F6-4F5E-8691-4569AD351E50}"/>
              </a:ext>
            </a:extLst>
          </p:cNvPr>
          <p:cNvSpPr/>
          <p:nvPr/>
        </p:nvSpPr>
        <p:spPr>
          <a:xfrm>
            <a:off x="5975986" y="1938443"/>
            <a:ext cx="4343400" cy="41473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B429351-DF08-414A-8768-F9D69CE910E7}"/>
              </a:ext>
            </a:extLst>
          </p:cNvPr>
          <p:cNvSpPr/>
          <p:nvPr/>
        </p:nvSpPr>
        <p:spPr>
          <a:xfrm>
            <a:off x="1329056" y="2512063"/>
            <a:ext cx="4192270" cy="7264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F57FD11-169E-4355-943F-4CC915326090}"/>
              </a:ext>
            </a:extLst>
          </p:cNvPr>
          <p:cNvSpPr/>
          <p:nvPr/>
        </p:nvSpPr>
        <p:spPr>
          <a:xfrm>
            <a:off x="1341439" y="3418840"/>
            <a:ext cx="4192270" cy="7264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B3DE753-BEAA-4AE1-BA18-17B48F55C136}"/>
              </a:ext>
            </a:extLst>
          </p:cNvPr>
          <p:cNvSpPr/>
          <p:nvPr/>
        </p:nvSpPr>
        <p:spPr>
          <a:xfrm>
            <a:off x="1341439" y="4325617"/>
            <a:ext cx="4192270" cy="7264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B3F9E4A2-33E1-4A37-B5F9-70441AB2D562}"/>
              </a:ext>
            </a:extLst>
          </p:cNvPr>
          <p:cNvSpPr/>
          <p:nvPr/>
        </p:nvSpPr>
        <p:spPr>
          <a:xfrm>
            <a:off x="1329056" y="5235364"/>
            <a:ext cx="4192270" cy="7264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F362877-2EE9-48D9-9A8A-420E75F40587}"/>
              </a:ext>
            </a:extLst>
          </p:cNvPr>
          <p:cNvSpPr txBox="1"/>
          <p:nvPr/>
        </p:nvSpPr>
        <p:spPr>
          <a:xfrm>
            <a:off x="1329057" y="1977044"/>
            <a:ext cx="4192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Sprint 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97C71DF-5F83-42A0-A580-EB8D023EEB91}"/>
              </a:ext>
            </a:extLst>
          </p:cNvPr>
          <p:cNvSpPr txBox="1"/>
          <p:nvPr/>
        </p:nvSpPr>
        <p:spPr>
          <a:xfrm>
            <a:off x="6051551" y="1980836"/>
            <a:ext cx="4192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 err="1"/>
              <a:t>Done</a:t>
            </a:r>
            <a:endParaRPr lang="de-CH" sz="24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B6EEC5D-30CC-4857-B610-84D27754C1F6}"/>
              </a:ext>
            </a:extLst>
          </p:cNvPr>
          <p:cNvSpPr txBox="1"/>
          <p:nvPr/>
        </p:nvSpPr>
        <p:spPr>
          <a:xfrm>
            <a:off x="1994376" y="2690236"/>
            <a:ext cx="342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Setup Project</a:t>
            </a:r>
          </a:p>
        </p:txBody>
      </p:sp>
      <p:sp>
        <p:nvSpPr>
          <p:cNvPr id="14" name="Kreis: nicht ausgefüllt 13">
            <a:extLst>
              <a:ext uri="{FF2B5EF4-FFF2-40B4-BE49-F238E27FC236}">
                <a16:creationId xmlns:a16="http://schemas.microsoft.com/office/drawing/2014/main" id="{9D77CC4D-C3EC-4DB1-9046-C8C3BE69546D}"/>
              </a:ext>
            </a:extLst>
          </p:cNvPr>
          <p:cNvSpPr/>
          <p:nvPr/>
        </p:nvSpPr>
        <p:spPr>
          <a:xfrm>
            <a:off x="1545432" y="2767538"/>
            <a:ext cx="232567" cy="214728"/>
          </a:xfrm>
          <a:prstGeom prst="don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5" name="Kreis: nicht ausgefüllt 14">
            <a:extLst>
              <a:ext uri="{FF2B5EF4-FFF2-40B4-BE49-F238E27FC236}">
                <a16:creationId xmlns:a16="http://schemas.microsoft.com/office/drawing/2014/main" id="{10CA0C27-98B3-40B0-AB17-FB9D0C4199C1}"/>
              </a:ext>
            </a:extLst>
          </p:cNvPr>
          <p:cNvSpPr/>
          <p:nvPr/>
        </p:nvSpPr>
        <p:spPr>
          <a:xfrm>
            <a:off x="1545431" y="4537583"/>
            <a:ext cx="232567" cy="214728"/>
          </a:xfrm>
          <a:prstGeom prst="don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6" name="Kreis: nicht ausgefüllt 15">
            <a:extLst>
              <a:ext uri="{FF2B5EF4-FFF2-40B4-BE49-F238E27FC236}">
                <a16:creationId xmlns:a16="http://schemas.microsoft.com/office/drawing/2014/main" id="{8EF600EE-EC18-4857-89A8-0253EDD6E6DB}"/>
              </a:ext>
            </a:extLst>
          </p:cNvPr>
          <p:cNvSpPr/>
          <p:nvPr/>
        </p:nvSpPr>
        <p:spPr>
          <a:xfrm>
            <a:off x="1545430" y="5456951"/>
            <a:ext cx="232567" cy="214728"/>
          </a:xfrm>
          <a:prstGeom prst="don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7" name="Kreis: nicht ausgefüllt 16">
            <a:extLst>
              <a:ext uri="{FF2B5EF4-FFF2-40B4-BE49-F238E27FC236}">
                <a16:creationId xmlns:a16="http://schemas.microsoft.com/office/drawing/2014/main" id="{4AEEB066-33CF-4922-A687-DDDDF33C903F}"/>
              </a:ext>
            </a:extLst>
          </p:cNvPr>
          <p:cNvSpPr/>
          <p:nvPr/>
        </p:nvSpPr>
        <p:spPr>
          <a:xfrm>
            <a:off x="1545432" y="3632526"/>
            <a:ext cx="232567" cy="214728"/>
          </a:xfrm>
          <a:prstGeom prst="don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E8E5669-F43A-4735-8B34-C67A7E1D26C2}"/>
              </a:ext>
            </a:extLst>
          </p:cNvPr>
          <p:cNvSpPr txBox="1"/>
          <p:nvPr/>
        </p:nvSpPr>
        <p:spPr>
          <a:xfrm>
            <a:off x="1994371" y="5379649"/>
            <a:ext cx="342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/>
              <a:t>Render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Differences</a:t>
            </a:r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E8BE040-3707-4BBB-9D04-B4D0EA64BFC1}"/>
              </a:ext>
            </a:extLst>
          </p:cNvPr>
          <p:cNvSpPr txBox="1"/>
          <p:nvPr/>
        </p:nvSpPr>
        <p:spPr>
          <a:xfrm>
            <a:off x="1994376" y="4508386"/>
            <a:ext cx="342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Upload a Transition File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FF30F27-496E-46E2-BBDE-CF88B3E2C7F0}"/>
              </a:ext>
            </a:extLst>
          </p:cNvPr>
          <p:cNvSpPr txBox="1"/>
          <p:nvPr/>
        </p:nvSpPr>
        <p:spPr>
          <a:xfrm>
            <a:off x="1994376" y="3594428"/>
            <a:ext cx="342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Upload a Catalog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8C4280A7-29DB-493E-924E-1093B51F0E93}"/>
              </a:ext>
            </a:extLst>
          </p:cNvPr>
          <p:cNvSpPr/>
          <p:nvPr/>
        </p:nvSpPr>
        <p:spPr>
          <a:xfrm>
            <a:off x="6051551" y="2512063"/>
            <a:ext cx="4192270" cy="7264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0C5FAD64-15AC-4C42-B16F-A2473514813F}"/>
              </a:ext>
            </a:extLst>
          </p:cNvPr>
          <p:cNvSpPr/>
          <p:nvPr/>
        </p:nvSpPr>
        <p:spPr>
          <a:xfrm>
            <a:off x="6063934" y="3418840"/>
            <a:ext cx="4192270" cy="7264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4E8CF6A7-678F-49FE-8069-8DB587AD2A09}"/>
              </a:ext>
            </a:extLst>
          </p:cNvPr>
          <p:cNvSpPr/>
          <p:nvPr/>
        </p:nvSpPr>
        <p:spPr>
          <a:xfrm>
            <a:off x="6063934" y="4325617"/>
            <a:ext cx="4192270" cy="72644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63F7470-3E61-41C1-8D35-E3E41779C49A}"/>
              </a:ext>
            </a:extLst>
          </p:cNvPr>
          <p:cNvSpPr txBox="1"/>
          <p:nvPr/>
        </p:nvSpPr>
        <p:spPr>
          <a:xfrm>
            <a:off x="6716871" y="2690236"/>
            <a:ext cx="342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Setup Project</a:t>
            </a:r>
          </a:p>
        </p:txBody>
      </p:sp>
      <p:sp>
        <p:nvSpPr>
          <p:cNvPr id="25" name="Kreis: nicht ausgefüllt 24">
            <a:extLst>
              <a:ext uri="{FF2B5EF4-FFF2-40B4-BE49-F238E27FC236}">
                <a16:creationId xmlns:a16="http://schemas.microsoft.com/office/drawing/2014/main" id="{B4A8790B-DC83-478F-9AC7-B579548DA9FE}"/>
              </a:ext>
            </a:extLst>
          </p:cNvPr>
          <p:cNvSpPr/>
          <p:nvPr/>
        </p:nvSpPr>
        <p:spPr>
          <a:xfrm>
            <a:off x="6267927" y="2767538"/>
            <a:ext cx="232567" cy="214728"/>
          </a:xfrm>
          <a:prstGeom prst="don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6" name="Kreis: nicht ausgefüllt 25">
            <a:extLst>
              <a:ext uri="{FF2B5EF4-FFF2-40B4-BE49-F238E27FC236}">
                <a16:creationId xmlns:a16="http://schemas.microsoft.com/office/drawing/2014/main" id="{E732F88E-2D3C-4029-97A7-C8324D62B7E4}"/>
              </a:ext>
            </a:extLst>
          </p:cNvPr>
          <p:cNvSpPr/>
          <p:nvPr/>
        </p:nvSpPr>
        <p:spPr>
          <a:xfrm>
            <a:off x="6267926" y="4537583"/>
            <a:ext cx="232567" cy="214728"/>
          </a:xfrm>
          <a:prstGeom prst="don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7" name="Kreis: nicht ausgefüllt 26">
            <a:extLst>
              <a:ext uri="{FF2B5EF4-FFF2-40B4-BE49-F238E27FC236}">
                <a16:creationId xmlns:a16="http://schemas.microsoft.com/office/drawing/2014/main" id="{FCECF918-18A0-4D29-B6B7-5040E462FEDA}"/>
              </a:ext>
            </a:extLst>
          </p:cNvPr>
          <p:cNvSpPr/>
          <p:nvPr/>
        </p:nvSpPr>
        <p:spPr>
          <a:xfrm>
            <a:off x="6267927" y="3632526"/>
            <a:ext cx="232567" cy="214728"/>
          </a:xfrm>
          <a:prstGeom prst="donu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977523F-754E-4004-B3C4-3EAC1EC60333}"/>
              </a:ext>
            </a:extLst>
          </p:cNvPr>
          <p:cNvSpPr txBox="1"/>
          <p:nvPr/>
        </p:nvSpPr>
        <p:spPr>
          <a:xfrm>
            <a:off x="6716871" y="4508386"/>
            <a:ext cx="342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Upload a Transition File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CC2BDAB-CEE9-415D-B5F3-E03D6F78661B}"/>
              </a:ext>
            </a:extLst>
          </p:cNvPr>
          <p:cNvSpPr txBox="1"/>
          <p:nvPr/>
        </p:nvSpPr>
        <p:spPr>
          <a:xfrm>
            <a:off x="6716871" y="3594428"/>
            <a:ext cx="342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Upload a Catalog</a:t>
            </a:r>
          </a:p>
        </p:txBody>
      </p:sp>
    </p:spTree>
    <p:extLst>
      <p:ext uri="{BB962C8B-B14F-4D97-AF65-F5344CB8AC3E}">
        <p14:creationId xmlns:p14="http://schemas.microsoft.com/office/powerpoint/2010/main" val="47855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 animBg="1"/>
      <p:bldP spid="15" grpId="0" animBg="1"/>
      <p:bldP spid="17" grpId="0" animBg="1"/>
      <p:bldP spid="19" grpId="0"/>
      <p:bldP spid="20" grpId="0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81103-2953-4370-B73D-064BC692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Rückblick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AF9A02-FD3D-4E65-BECA-3366ED9C1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3200" dirty="0"/>
              <a:t>Zeitaufwand nicht unterschätzen!</a:t>
            </a:r>
          </a:p>
          <a:p>
            <a:pPr marL="0" indent="0">
              <a:buNone/>
            </a:pPr>
            <a:endParaRPr lang="de-CH" sz="3200" dirty="0"/>
          </a:p>
          <a:p>
            <a:pPr marL="0" indent="0">
              <a:buNone/>
            </a:pPr>
            <a:r>
              <a:rPr lang="de-CH" sz="3200" dirty="0"/>
              <a:t>Hauptrisiko: Konflikte mit anderen Vorlesungen, Zeitknappheit</a:t>
            </a:r>
          </a:p>
          <a:p>
            <a:pPr marL="0" indent="0">
              <a:buNone/>
            </a:pPr>
            <a:endParaRPr lang="de-CH" sz="3200" dirty="0"/>
          </a:p>
          <a:p>
            <a:pPr marL="0" indent="0">
              <a:buNone/>
            </a:pPr>
            <a:r>
              <a:rPr lang="de-CH" sz="3200" dirty="0"/>
              <a:t>Vorsatz: </a:t>
            </a:r>
            <a:r>
              <a:rPr lang="de-CH" sz="3200" dirty="0" err="1"/>
              <a:t>Testing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981137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1F474-24E3-4528-A216-426D2FC7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6DC88-57A5-476F-BB62-EECB39A3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3200" dirty="0"/>
          </a:p>
          <a:p>
            <a:r>
              <a:rPr lang="de-CH" sz="3200" dirty="0" err="1"/>
              <a:t>Render</a:t>
            </a:r>
            <a:r>
              <a:rPr lang="de-CH" sz="3200" dirty="0"/>
              <a:t> </a:t>
            </a:r>
            <a:r>
              <a:rPr lang="de-CH" sz="3200" dirty="0" err="1"/>
              <a:t>the</a:t>
            </a:r>
            <a:r>
              <a:rPr lang="de-CH" sz="3200" dirty="0"/>
              <a:t> </a:t>
            </a:r>
            <a:r>
              <a:rPr lang="de-CH" sz="3200" dirty="0" err="1"/>
              <a:t>Differences</a:t>
            </a:r>
            <a:endParaRPr lang="de-CH" sz="3200" dirty="0"/>
          </a:p>
          <a:p>
            <a:endParaRPr lang="de-CH" sz="3200" dirty="0"/>
          </a:p>
          <a:p>
            <a:r>
              <a:rPr lang="de-CH" sz="3200" dirty="0"/>
              <a:t>Kommentarfunktion</a:t>
            </a:r>
          </a:p>
          <a:p>
            <a:endParaRPr lang="de-CH" sz="3200" dirty="0"/>
          </a:p>
          <a:p>
            <a:r>
              <a:rPr lang="de-CH" sz="3200" dirty="0"/>
              <a:t>Filtern von </a:t>
            </a:r>
            <a:r>
              <a:rPr lang="de-CH" sz="3200" dirty="0" err="1"/>
              <a:t>Differences</a:t>
            </a:r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1461468453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89</Words>
  <Application>Microsoft Office PowerPoint</Application>
  <PresentationFormat>Breitbild</PresentationFormat>
  <Paragraphs>45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Rückblick</vt:lpstr>
      <vt:lpstr>Analyse Iteration 1</vt:lpstr>
      <vt:lpstr>Ausgangslage</vt:lpstr>
      <vt:lpstr>PowerPoint-Präsentation</vt:lpstr>
      <vt:lpstr>Ausgangslage</vt:lpstr>
      <vt:lpstr>Gruppenorganisation</vt:lpstr>
      <vt:lpstr>Ergebnis</vt:lpstr>
      <vt:lpstr>Rückblick</vt:lpstr>
      <vt:lpstr>Rückblick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Iteration 1</dc:title>
  <dc:creator>Marula Bobst</dc:creator>
  <cp:lastModifiedBy>Marula Bobst</cp:lastModifiedBy>
  <cp:revision>9</cp:revision>
  <dcterms:created xsi:type="dcterms:W3CDTF">2022-03-20T15:54:15Z</dcterms:created>
  <dcterms:modified xsi:type="dcterms:W3CDTF">2022-03-23T16:31:17Z</dcterms:modified>
</cp:coreProperties>
</file>