
<file path=[Content_Types].xml><?xml version="1.0" encoding="utf-8"?>
<Types xmlns="http://schemas.openxmlformats.org/package/2006/content-types"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3"/>
  </p:notesMasterIdLst>
  <p:sldIdLst>
    <p:sldId id="256" r:id="rId2"/>
  </p:sldIdLst>
  <p:sldSz cx="9721850" cy="21605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168" y="16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F0303-6F46-4FCB-ADB9-30A3351FFDBA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-3513138" y="1143000"/>
            <a:ext cx="1388427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FCC061-159C-4595-AC77-104E5F15159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06150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46516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1pPr>
    <a:lvl2pPr marL="373258" algn="l" defTabSz="746516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2pPr>
    <a:lvl3pPr marL="746516" algn="l" defTabSz="746516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3pPr>
    <a:lvl4pPr marL="1119774" algn="l" defTabSz="746516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4pPr>
    <a:lvl5pPr marL="1493032" algn="l" defTabSz="746516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5pPr>
    <a:lvl6pPr marL="1866290" algn="l" defTabSz="746516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6pPr>
    <a:lvl7pPr marL="2239548" algn="l" defTabSz="746516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7pPr>
    <a:lvl8pPr marL="2612807" algn="l" defTabSz="746516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8pPr>
    <a:lvl9pPr marL="2986065" algn="l" defTabSz="746516" rtl="0" eaLnBrk="1" latinLnBrk="0" hangingPunct="1">
      <a:defRPr sz="98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-3513138" y="1143000"/>
            <a:ext cx="13884276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FCC061-159C-4595-AC77-104E5F151597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16810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231" y="353596"/>
            <a:ext cx="7291388" cy="752205"/>
          </a:xfrm>
        </p:spPr>
        <p:txBody>
          <a:bodyPr anchor="b"/>
          <a:lstStyle>
            <a:lvl1pPr algn="ctr"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5231" y="1134809"/>
            <a:ext cx="7291388" cy="521642"/>
          </a:xfrm>
        </p:spPr>
        <p:txBody>
          <a:bodyPr/>
          <a:lstStyle>
            <a:lvl1pPr marL="0" indent="0" algn="ctr">
              <a:buNone/>
              <a:defRPr sz="756"/>
            </a:lvl1pPr>
            <a:lvl2pPr marL="144018" indent="0" algn="ctr">
              <a:buNone/>
              <a:defRPr sz="630"/>
            </a:lvl2pPr>
            <a:lvl3pPr marL="288036" indent="0" algn="ctr">
              <a:buNone/>
              <a:defRPr sz="567"/>
            </a:lvl3pPr>
            <a:lvl4pPr marL="432054" indent="0" algn="ctr">
              <a:buNone/>
              <a:defRPr sz="504"/>
            </a:lvl4pPr>
            <a:lvl5pPr marL="576072" indent="0" algn="ctr">
              <a:buNone/>
              <a:defRPr sz="504"/>
            </a:lvl5pPr>
            <a:lvl6pPr marL="720090" indent="0" algn="ctr">
              <a:buNone/>
              <a:defRPr sz="504"/>
            </a:lvl6pPr>
            <a:lvl7pPr marL="864108" indent="0" algn="ctr">
              <a:buNone/>
              <a:defRPr sz="504"/>
            </a:lvl7pPr>
            <a:lvl8pPr marL="1008126" indent="0" algn="ctr">
              <a:buNone/>
              <a:defRPr sz="504"/>
            </a:lvl8pPr>
            <a:lvl9pPr marL="1152144" indent="0" algn="ctr">
              <a:buNone/>
              <a:defRPr sz="504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6BD-EB00-4684-A38A-D673998DC19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1A8-A525-4896-9EDC-DF285FAC5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1258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6BD-EB00-4684-A38A-D673998DC19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1A8-A525-4896-9EDC-DF285FAC5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17210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57199" y="115032"/>
            <a:ext cx="2096274" cy="183099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8377" y="115032"/>
            <a:ext cx="6167299" cy="183099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6BD-EB00-4684-A38A-D673998DC19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1A8-A525-4896-9EDC-DF285FAC5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9195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6BD-EB00-4684-A38A-D673998DC19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1A8-A525-4896-9EDC-DF285FAC5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74101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3314" y="538647"/>
            <a:ext cx="8385096" cy="898744"/>
          </a:xfrm>
        </p:spPr>
        <p:txBody>
          <a:bodyPr anchor="b"/>
          <a:lstStyle>
            <a:lvl1pPr>
              <a:defRPr sz="189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3314" y="1445894"/>
            <a:ext cx="8385096" cy="472628"/>
          </a:xfrm>
        </p:spPr>
        <p:txBody>
          <a:bodyPr/>
          <a:lstStyle>
            <a:lvl1pPr marL="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1pPr>
            <a:lvl2pPr marL="144018" indent="0">
              <a:buNone/>
              <a:defRPr sz="630">
                <a:solidFill>
                  <a:schemeClr val="tx1">
                    <a:tint val="75000"/>
                  </a:schemeClr>
                </a:solidFill>
              </a:defRPr>
            </a:lvl2pPr>
            <a:lvl3pPr marL="288036" indent="0">
              <a:buNone/>
              <a:defRPr sz="567">
                <a:solidFill>
                  <a:schemeClr val="tx1">
                    <a:tint val="75000"/>
                  </a:schemeClr>
                </a:solidFill>
              </a:defRPr>
            </a:lvl3pPr>
            <a:lvl4pPr marL="43205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4pPr>
            <a:lvl5pPr marL="576072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5pPr>
            <a:lvl6pPr marL="720090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6pPr>
            <a:lvl7pPr marL="864108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7pPr>
            <a:lvl8pPr marL="1008126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8pPr>
            <a:lvl9pPr marL="1152144" indent="0">
              <a:buNone/>
              <a:defRPr sz="50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6BD-EB00-4684-A38A-D673998DC19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1A8-A525-4896-9EDC-DF285FAC5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626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8377" y="575157"/>
            <a:ext cx="4131786" cy="1370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21687" y="575157"/>
            <a:ext cx="4131786" cy="137087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6BD-EB00-4684-A38A-D673998DC19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1A8-A525-4896-9EDC-DF285FAC5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1319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643" y="115031"/>
            <a:ext cx="8385096" cy="417614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9644" y="529645"/>
            <a:ext cx="4112798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9644" y="789215"/>
            <a:ext cx="4112798" cy="11608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21686" y="529645"/>
            <a:ext cx="4133053" cy="259570"/>
          </a:xfrm>
        </p:spPr>
        <p:txBody>
          <a:bodyPr anchor="b"/>
          <a:lstStyle>
            <a:lvl1pPr marL="0" indent="0">
              <a:buNone/>
              <a:defRPr sz="756" b="1"/>
            </a:lvl1pPr>
            <a:lvl2pPr marL="144018" indent="0">
              <a:buNone/>
              <a:defRPr sz="630" b="1"/>
            </a:lvl2pPr>
            <a:lvl3pPr marL="288036" indent="0">
              <a:buNone/>
              <a:defRPr sz="567" b="1"/>
            </a:lvl3pPr>
            <a:lvl4pPr marL="432054" indent="0">
              <a:buNone/>
              <a:defRPr sz="504" b="1"/>
            </a:lvl4pPr>
            <a:lvl5pPr marL="576072" indent="0">
              <a:buNone/>
              <a:defRPr sz="504" b="1"/>
            </a:lvl5pPr>
            <a:lvl6pPr marL="720090" indent="0">
              <a:buNone/>
              <a:defRPr sz="504" b="1"/>
            </a:lvl6pPr>
            <a:lvl7pPr marL="864108" indent="0">
              <a:buNone/>
              <a:defRPr sz="504" b="1"/>
            </a:lvl7pPr>
            <a:lvl8pPr marL="1008126" indent="0">
              <a:buNone/>
              <a:defRPr sz="504" b="1"/>
            </a:lvl8pPr>
            <a:lvl9pPr marL="1152144" indent="0">
              <a:buNone/>
              <a:defRPr sz="504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21686" y="789215"/>
            <a:ext cx="4133053" cy="11608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6BD-EB00-4684-A38A-D673998DC19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1A8-A525-4896-9EDC-DF285FAC5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4146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6BD-EB00-4684-A38A-D673998DC19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1A8-A525-4896-9EDC-DF285FAC5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29007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6BD-EB00-4684-A38A-D673998DC19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1A8-A525-4896-9EDC-DF285FAC5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3275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644" y="144039"/>
            <a:ext cx="3135549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33052" y="311085"/>
            <a:ext cx="4921687" cy="1535418"/>
          </a:xfrm>
        </p:spPr>
        <p:txBody>
          <a:bodyPr/>
          <a:lstStyle>
            <a:lvl1pPr>
              <a:defRPr sz="1008"/>
            </a:lvl1pPr>
            <a:lvl2pPr>
              <a:defRPr sz="882"/>
            </a:lvl2pPr>
            <a:lvl3pPr>
              <a:defRPr sz="756"/>
            </a:lvl3pPr>
            <a:lvl4pPr>
              <a:defRPr sz="630"/>
            </a:lvl4pPr>
            <a:lvl5pPr>
              <a:defRPr sz="630"/>
            </a:lvl5pPr>
            <a:lvl6pPr>
              <a:defRPr sz="630"/>
            </a:lvl6pPr>
            <a:lvl7pPr>
              <a:defRPr sz="630"/>
            </a:lvl7pPr>
            <a:lvl8pPr>
              <a:defRPr sz="630"/>
            </a:lvl8pPr>
            <a:lvl9pPr>
              <a:defRPr sz="63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644" y="648176"/>
            <a:ext cx="3135549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6BD-EB00-4684-A38A-D673998DC19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1A8-A525-4896-9EDC-DF285FAC5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754399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9644" y="144039"/>
            <a:ext cx="3135549" cy="504137"/>
          </a:xfrm>
        </p:spPr>
        <p:txBody>
          <a:bodyPr anchor="b"/>
          <a:lstStyle>
            <a:lvl1pPr>
              <a:defRPr sz="1008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133052" y="311085"/>
            <a:ext cx="4921687" cy="1535418"/>
          </a:xfrm>
        </p:spPr>
        <p:txBody>
          <a:bodyPr anchor="t"/>
          <a:lstStyle>
            <a:lvl1pPr marL="0" indent="0">
              <a:buNone/>
              <a:defRPr sz="1008"/>
            </a:lvl1pPr>
            <a:lvl2pPr marL="144018" indent="0">
              <a:buNone/>
              <a:defRPr sz="882"/>
            </a:lvl2pPr>
            <a:lvl3pPr marL="288036" indent="0">
              <a:buNone/>
              <a:defRPr sz="756"/>
            </a:lvl3pPr>
            <a:lvl4pPr marL="432054" indent="0">
              <a:buNone/>
              <a:defRPr sz="630"/>
            </a:lvl4pPr>
            <a:lvl5pPr marL="576072" indent="0">
              <a:buNone/>
              <a:defRPr sz="630"/>
            </a:lvl5pPr>
            <a:lvl6pPr marL="720090" indent="0">
              <a:buNone/>
              <a:defRPr sz="630"/>
            </a:lvl6pPr>
            <a:lvl7pPr marL="864108" indent="0">
              <a:buNone/>
              <a:defRPr sz="630"/>
            </a:lvl7pPr>
            <a:lvl8pPr marL="1008126" indent="0">
              <a:buNone/>
              <a:defRPr sz="630"/>
            </a:lvl8pPr>
            <a:lvl9pPr marL="1152144" indent="0">
              <a:buNone/>
              <a:defRPr sz="63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9644" y="648176"/>
            <a:ext cx="3135549" cy="1200827"/>
          </a:xfrm>
        </p:spPr>
        <p:txBody>
          <a:bodyPr/>
          <a:lstStyle>
            <a:lvl1pPr marL="0" indent="0">
              <a:buNone/>
              <a:defRPr sz="504"/>
            </a:lvl1pPr>
            <a:lvl2pPr marL="144018" indent="0">
              <a:buNone/>
              <a:defRPr sz="441"/>
            </a:lvl2pPr>
            <a:lvl3pPr marL="288036" indent="0">
              <a:buNone/>
              <a:defRPr sz="378"/>
            </a:lvl3pPr>
            <a:lvl4pPr marL="432054" indent="0">
              <a:buNone/>
              <a:defRPr sz="315"/>
            </a:lvl4pPr>
            <a:lvl5pPr marL="576072" indent="0">
              <a:buNone/>
              <a:defRPr sz="315"/>
            </a:lvl5pPr>
            <a:lvl6pPr marL="720090" indent="0">
              <a:buNone/>
              <a:defRPr sz="315"/>
            </a:lvl6pPr>
            <a:lvl7pPr marL="864108" indent="0">
              <a:buNone/>
              <a:defRPr sz="315"/>
            </a:lvl7pPr>
            <a:lvl8pPr marL="1008126" indent="0">
              <a:buNone/>
              <a:defRPr sz="315"/>
            </a:lvl8pPr>
            <a:lvl9pPr marL="1152144" indent="0">
              <a:buNone/>
              <a:defRPr sz="315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8F06BD-EB00-4684-A38A-D673998DC19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27B1A8-A525-4896-9EDC-DF285FAC5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2646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8377" y="115031"/>
            <a:ext cx="8385096" cy="4176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8377" y="575157"/>
            <a:ext cx="8385096" cy="13708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8377" y="2002545"/>
            <a:ext cx="218741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8F06BD-EB00-4684-A38A-D673998DC19F}" type="datetimeFigureOut">
              <a:rPr lang="zh-CN" altLang="en-US" smtClean="0"/>
              <a:t>2022/5/23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20363" y="2002545"/>
            <a:ext cx="3281124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866057" y="2002545"/>
            <a:ext cx="2187416" cy="11503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7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27B1A8-A525-4896-9EDC-DF285FAC569C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7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defTabSz="288036" rtl="0" eaLnBrk="1" latinLnBrk="0" hangingPunct="1">
        <a:lnSpc>
          <a:spcPct val="90000"/>
        </a:lnSpc>
        <a:spcBef>
          <a:spcPct val="0"/>
        </a:spcBef>
        <a:buNone/>
        <a:defRPr sz="138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2009" indent="-72009" algn="l" defTabSz="288036" rtl="0" eaLnBrk="1" latinLnBrk="0" hangingPunct="1">
        <a:lnSpc>
          <a:spcPct val="90000"/>
        </a:lnSpc>
        <a:spcBef>
          <a:spcPts val="315"/>
        </a:spcBef>
        <a:buFont typeface="Arial" panose="020B0604020202020204" pitchFamily="34" charset="0"/>
        <a:buChar char="•"/>
        <a:defRPr sz="882" kern="1200">
          <a:solidFill>
            <a:schemeClr val="tx1"/>
          </a:solidFill>
          <a:latin typeface="+mn-lt"/>
          <a:ea typeface="+mn-ea"/>
          <a:cs typeface="+mn-cs"/>
        </a:defRPr>
      </a:lvl1pPr>
      <a:lvl2pPr marL="21602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756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630" kern="1200">
          <a:solidFill>
            <a:schemeClr val="tx1"/>
          </a:solidFill>
          <a:latin typeface="+mn-lt"/>
          <a:ea typeface="+mn-ea"/>
          <a:cs typeface="+mn-cs"/>
        </a:defRPr>
      </a:lvl3pPr>
      <a:lvl4pPr marL="50406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648081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92099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936117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80135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224153" indent="-72009" algn="l" defTabSz="288036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1pPr>
      <a:lvl2pPr marL="14401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2pPr>
      <a:lvl3pPr marL="28803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3pPr>
      <a:lvl4pPr marL="43205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4pPr>
      <a:lvl5pPr marL="576072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5pPr>
      <a:lvl6pPr marL="720090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6pPr>
      <a:lvl7pPr marL="864108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7pPr>
      <a:lvl8pPr marL="1008126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8pPr>
      <a:lvl9pPr marL="1152144" algn="l" defTabSz="288036" rtl="0" eaLnBrk="1" latinLnBrk="0" hangingPunct="1">
        <a:defRPr sz="5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1.xml"/><Relationship Id="rId3" Type="http://schemas.microsoft.com/office/2007/relationships/media" Target="../media/media2.mp4"/><Relationship Id="rId7" Type="http://schemas.openxmlformats.org/officeDocument/2006/relationships/slideLayout" Target="../slideLayouts/slideLayout1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video" Target="../media/media3.mp4"/><Relationship Id="rId11" Type="http://schemas.openxmlformats.org/officeDocument/2006/relationships/image" Target="../media/image3.png"/><Relationship Id="rId5" Type="http://schemas.microsoft.com/office/2007/relationships/media" Target="../media/media3.mp4"/><Relationship Id="rId10" Type="http://schemas.openxmlformats.org/officeDocument/2006/relationships/image" Target="../media/image2.png"/><Relationship Id="rId4" Type="http://schemas.openxmlformats.org/officeDocument/2006/relationships/video" Target="../media/media2.mp4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0810_swing_rgb">
            <a:hlinkClick r:id="" action="ppaction://media"/>
            <a:extLst>
              <a:ext uri="{FF2B5EF4-FFF2-40B4-BE49-F238E27FC236}">
                <a16:creationId xmlns:a16="http://schemas.microsoft.com/office/drawing/2014/main" id="{736CF176-3486-252C-078C-39505E8A3FDC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9"/>
          <a:stretch>
            <a:fillRect/>
          </a:stretch>
        </p:blipFill>
        <p:spPr>
          <a:xfrm>
            <a:off x="3312925" y="42327"/>
            <a:ext cx="3096000" cy="2075931"/>
          </a:xfrm>
          <a:prstGeom prst="rect">
            <a:avLst/>
          </a:prstGeom>
        </p:spPr>
      </p:pic>
      <p:pic>
        <p:nvPicPr>
          <p:cNvPr id="6" name="0883_swing_rgb">
            <a:hlinkClick r:id="" action="ppaction://media"/>
            <a:extLst>
              <a:ext uri="{FF2B5EF4-FFF2-40B4-BE49-F238E27FC236}">
                <a16:creationId xmlns:a16="http://schemas.microsoft.com/office/drawing/2014/main" id="{41DB4E4B-A42E-2BD6-3C66-53AC4A1482E8}"/>
              </a:ext>
            </a:extLst>
          </p:cNvPr>
          <p:cNvPicPr>
            <a:picLocks noChangeAspect="1"/>
          </p:cNvPicPr>
          <p:nvPr>
            <a:videoFile r:link="rId4"/>
            <p:extLst>
              <p:ext uri="{DAA4B4D4-6D71-4841-9C94-3DE7FCFB9230}">
                <p14:media xmlns:p14="http://schemas.microsoft.com/office/powerpoint/2010/main" r:embed="rId3"/>
              </p:ext>
            </p:extLst>
          </p:nvPr>
        </p:nvPicPr>
        <p:blipFill>
          <a:blip r:embed="rId10"/>
          <a:stretch>
            <a:fillRect/>
          </a:stretch>
        </p:blipFill>
        <p:spPr>
          <a:xfrm>
            <a:off x="0" y="42327"/>
            <a:ext cx="3096000" cy="2075931"/>
          </a:xfrm>
          <a:prstGeom prst="rect">
            <a:avLst/>
          </a:prstGeom>
        </p:spPr>
      </p:pic>
      <p:pic>
        <p:nvPicPr>
          <p:cNvPr id="13" name="0873_swing_rgb">
            <a:hlinkClick r:id="" action="ppaction://media"/>
            <a:extLst>
              <a:ext uri="{FF2B5EF4-FFF2-40B4-BE49-F238E27FC236}">
                <a16:creationId xmlns:a16="http://schemas.microsoft.com/office/drawing/2014/main" id="{E955BFF0-CDF4-254C-B40E-5BBE726922D3}"/>
              </a:ext>
            </a:extLst>
          </p:cNvPr>
          <p:cNvPicPr>
            <a:picLocks noChangeAspect="1"/>
          </p:cNvPicPr>
          <p:nvPr>
            <a:videoFile r:link="rId6"/>
            <p:extLst>
              <p:ext uri="{DAA4B4D4-6D71-4841-9C94-3DE7FCFB9230}">
                <p14:media xmlns:p14="http://schemas.microsoft.com/office/powerpoint/2010/main" r:embed="rId5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6610546" y="41058"/>
            <a:ext cx="3111304" cy="207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6157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3000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7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8" dur="3000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  <p:par>
                                <p:cTn id="9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3000" fill="hold"/>
                                        <p:tgtEl>
                                          <p:spTgt spid="1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video>
              <p:cMediaNode vol="80000">
                <p:cTn id="13" repeatCount="indefinite" fill="hold" display="0">
                  <p:stCondLst>
                    <p:cond delay="indefinite"/>
                  </p:stCondLst>
                </p:cTn>
                <p:tgtEl>
                  <p:spTgt spid="13"/>
                </p:tgtEl>
              </p:cMediaNode>
            </p:video>
          </p:childTnLst>
        </p:cTn>
      </p:par>
    </p:tnLst>
  </p:timing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1</Words>
  <Application>Microsoft Office PowerPoint</Application>
  <PresentationFormat>自定义</PresentationFormat>
  <Paragraphs>1</Paragraphs>
  <Slides>1</Slides>
  <Notes>1</Notes>
  <HiddenSlides>0</HiddenSlides>
  <MMClips>3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韩 宇轩</dc:creator>
  <cp:lastModifiedBy>韩 宇轩</cp:lastModifiedBy>
  <cp:revision>10</cp:revision>
  <dcterms:created xsi:type="dcterms:W3CDTF">2022-05-17T11:48:57Z</dcterms:created>
  <dcterms:modified xsi:type="dcterms:W3CDTF">2022-05-23T08:03:16Z</dcterms:modified>
</cp:coreProperties>
</file>