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972185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734" y="1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F0303-6F46-4FCB-ADB9-30A3351FFDBA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3513138" y="1143000"/>
            <a:ext cx="13884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CC061-159C-4595-AC77-104E5F15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1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1pPr>
    <a:lvl2pPr marL="373258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2pPr>
    <a:lvl3pPr marL="746516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3pPr>
    <a:lvl4pPr marL="1119774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4pPr>
    <a:lvl5pPr marL="1493032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5pPr>
    <a:lvl6pPr marL="1866290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6pPr>
    <a:lvl7pPr marL="2239548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7pPr>
    <a:lvl8pPr marL="2612807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8pPr>
    <a:lvl9pPr marL="2986065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3513138" y="1143000"/>
            <a:ext cx="1388427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CC061-159C-4595-AC77-104E5F1515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8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231" y="353596"/>
            <a:ext cx="7291388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231" y="1134809"/>
            <a:ext cx="7291388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5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2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7199" y="115032"/>
            <a:ext cx="2096274" cy="18309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377" y="115032"/>
            <a:ext cx="6167299" cy="18309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9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1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314" y="538647"/>
            <a:ext cx="8385096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14" y="1445894"/>
            <a:ext cx="8385096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2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377" y="575157"/>
            <a:ext cx="4131786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687" y="575157"/>
            <a:ext cx="4131786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1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3" y="115031"/>
            <a:ext cx="8385096" cy="417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644" y="529645"/>
            <a:ext cx="411279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644" y="789215"/>
            <a:ext cx="4112798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1686" y="529645"/>
            <a:ext cx="4133053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1686" y="789215"/>
            <a:ext cx="4133053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4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4" y="144039"/>
            <a:ext cx="313554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052" y="311085"/>
            <a:ext cx="4921687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644" y="648176"/>
            <a:ext cx="313554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4" y="144039"/>
            <a:ext cx="313554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3052" y="311085"/>
            <a:ext cx="4921687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644" y="648176"/>
            <a:ext cx="313554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4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7" y="115031"/>
            <a:ext cx="8385096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77" y="575157"/>
            <a:ext cx="8385096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377" y="2002545"/>
            <a:ext cx="218741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06BD-EB00-4684-A38A-D673998DC19F}" type="datetimeFigureOut">
              <a:rPr lang="zh-CN" altLang="en-US" smtClean="0"/>
              <a:t>2022/5/17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0363" y="2002545"/>
            <a:ext cx="3281124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6057" y="2002545"/>
            <a:ext cx="218741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microsoft.com/office/2007/relationships/media" Target="../media/media2.mp4"/><Relationship Id="rId7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3.png"/><Relationship Id="rId5" Type="http://schemas.microsoft.com/office/2007/relationships/media" Target="../media/media3.mp4"/><Relationship Id="rId10" Type="http://schemas.openxmlformats.org/officeDocument/2006/relationships/image" Target="../media/image2.png"/><Relationship Id="rId4" Type="http://schemas.openxmlformats.org/officeDocument/2006/relationships/video" Target="../media/media2.mp4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810_swing_rgb">
            <a:hlinkClick r:id="" action="ppaction://media"/>
            <a:extLst>
              <a:ext uri="{FF2B5EF4-FFF2-40B4-BE49-F238E27FC236}">
                <a16:creationId xmlns:a16="http://schemas.microsoft.com/office/drawing/2014/main" id="{736CF176-3486-252C-078C-39505E8A3FD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0" y="42328"/>
            <a:ext cx="3096000" cy="2075931"/>
          </a:xfrm>
          <a:prstGeom prst="rect">
            <a:avLst/>
          </a:prstGeom>
        </p:spPr>
      </p:pic>
      <p:pic>
        <p:nvPicPr>
          <p:cNvPr id="5" name="0864_swing_rgb">
            <a:hlinkClick r:id="" action="ppaction://media"/>
            <a:extLst>
              <a:ext uri="{FF2B5EF4-FFF2-40B4-BE49-F238E27FC236}">
                <a16:creationId xmlns:a16="http://schemas.microsoft.com/office/drawing/2014/main" id="{2F562083-58CC-C081-3195-99FE42553A9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312925" y="42328"/>
            <a:ext cx="3096000" cy="2075931"/>
          </a:xfrm>
          <a:prstGeom prst="rect">
            <a:avLst/>
          </a:prstGeom>
        </p:spPr>
      </p:pic>
      <p:pic>
        <p:nvPicPr>
          <p:cNvPr id="6" name="0883_swing_rgb">
            <a:hlinkClick r:id="" action="ppaction://media"/>
            <a:extLst>
              <a:ext uri="{FF2B5EF4-FFF2-40B4-BE49-F238E27FC236}">
                <a16:creationId xmlns:a16="http://schemas.microsoft.com/office/drawing/2014/main" id="{41DB4E4B-A42E-2BD6-3C66-53AC4A1482E8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625850" y="42327"/>
            <a:ext cx="3096000" cy="207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</Words>
  <Application>Microsoft Office PowerPoint</Application>
  <PresentationFormat>自定义</PresentationFormat>
  <Paragraphs>1</Paragraphs>
  <Slides>1</Slides>
  <Notes>1</Notes>
  <HiddenSlides>0</HiddenSlides>
  <MMClips>3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宇轩</dc:creator>
  <cp:lastModifiedBy>韩 宇轩</cp:lastModifiedBy>
  <cp:revision>5</cp:revision>
  <dcterms:created xsi:type="dcterms:W3CDTF">2022-05-17T11:48:57Z</dcterms:created>
  <dcterms:modified xsi:type="dcterms:W3CDTF">2022-05-17T11:58:29Z</dcterms:modified>
</cp:coreProperties>
</file>