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CCC9B-D7B7-4DB5-9504-9BD47C46E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124309-764C-4A56-9AF8-08E0945EE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881B2-95CE-4E0D-91B3-0E5F9534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49991-A010-4D0F-BD26-2472E732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0ABACF-ECC1-477D-9573-8E58C687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4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2E60E-51DA-42A6-87EA-2E22A58E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6866AA-2356-497C-9742-F4FCCB2DE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739C4-3619-4072-BF36-250D48A3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58ECB-5C37-431E-98E9-E4F7E7E6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EA6AA7-429D-45F0-A961-1B7E9367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6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66A08A-0C9A-48D5-B541-7B6D84E2D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E32E34-6674-4C2B-8414-D7005FC37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F0504-7D48-4E7E-81AA-7934F057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9484E1-7E22-417D-999E-F5B5D2C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D5F2DA-AA4D-4152-90FC-A2168DB8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15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0EE20-2DF3-4A52-9AE1-D40F92EF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CC375-511D-46C2-B060-9F84EF72F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54EC8-DEE6-45C4-A54B-C8FF231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8A23B-FE74-4F9F-82E4-8A4B695B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FEC14-FF42-4D99-AFF4-EBDBD5D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9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E086A-C792-458F-B13D-C37F4879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A522F8-F78E-4156-AC9F-67B874E8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5E7A7-D209-4C14-9FD0-B5B3A274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162B8D-8477-4697-95CC-ADB3EA93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E4427F-47E7-4870-B6FE-8E9E056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7C66-E16E-42A3-ABD3-047FEBAC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76E0B-5235-472D-8CC7-CF606C973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52A49D-9B58-4AE7-8FBC-55A7D1DF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CCBDA-9207-4980-8A29-43D029D3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D35675-65ED-4BA8-8BDD-1EC6626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EDA432-2937-4695-8D1E-C59E28B1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0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C87D1-2453-45AE-8261-849F5D5B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C0AA92-3A19-4104-8CF9-7B5E77C3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BC136D-341E-4C20-BE21-4F8D8938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EED4C9-B88C-4A2F-A9E3-A7746711C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43C54F-517F-44E6-8379-087A4DBB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44D5B-EB31-4502-84E2-B616465A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BF330A-9D17-417E-9E1E-6F497C9C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F5DE0B-9409-453C-990A-F9E25DD8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3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9FA55-33C8-43B0-8705-C1687AAE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437C34-AF78-4905-9F67-FCD33327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39432-7AC6-4F08-901E-B9B2DD99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D7906-8603-47D3-9498-8E1269BD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3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389AF0-D426-4795-BD96-547B5487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5B8314-985A-4D08-BC96-B0F5E4C0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C9A769-5AB1-431A-9F58-08EFD85E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75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1D6A-B30F-4AE0-9160-18C7E8B9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AFB96-3835-408E-8440-C415C420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0CC3A5-0F02-46D0-9AED-746B62858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FA9CD5-0E84-48BE-ABF1-89ED022A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820CEF-C755-4592-9416-ACB86F3A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1B2E1D-D464-4128-B2DF-8DDECF7A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8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5CECF-EAD3-4CB0-9E75-F8A5CF0E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C6AFFA-7602-4020-8F48-266FF182B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8733F-F27F-42AD-A8DD-6E08E969F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9D8D2-A7E2-4E61-9046-A4030998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EFCCF-2EB2-488E-979F-BFEE3408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2BF826-7879-426E-A958-C748C3C7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FFA38AD-51BE-4C59-AEC0-38B0837C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CAE0E-70CD-45D6-A877-ADABBA3F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1C717-DE58-4D2E-846D-5BE07F13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BA14-947F-444A-B2E7-004A6F4C48BA}" type="datetimeFigureOut">
              <a:rPr lang="fr-FR" smtClean="0"/>
              <a:t>29/07/2019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829D9C-4C6A-4946-AABA-FF958E0D8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AA6A9C-1D07-4669-9F3E-2CE12BB3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41FA-648D-4B51-80F3-70E0CB2240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8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chien, intérieur&#10;&#10;Description générée automatiquement">
            <a:extLst>
              <a:ext uri="{FF2B5EF4-FFF2-40B4-BE49-F238E27FC236}">
                <a16:creationId xmlns:a16="http://schemas.microsoft.com/office/drawing/2014/main" id="{55042395-7676-45C5-9EF2-C0964AFAB3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78" b="2917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DD007A-35E4-4767-9CD8-DBA2AD25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Montures</a:t>
            </a:r>
          </a:p>
        </p:txBody>
      </p:sp>
    </p:spTree>
    <p:extLst>
      <p:ext uri="{BB962C8B-B14F-4D97-AF65-F5344CB8AC3E}">
        <p14:creationId xmlns:p14="http://schemas.microsoft.com/office/powerpoint/2010/main" val="731279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90AFD-1172-47E0-83B5-46DE0B01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984443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Les </a:t>
            </a:r>
            <a:r>
              <a:rPr lang="en-US" sz="6000" dirty="0" err="1"/>
              <a:t>Panthères</a:t>
            </a:r>
            <a:r>
              <a:rPr lang="en-US" sz="6000" dirty="0"/>
              <a:t> </a:t>
            </a:r>
            <a:r>
              <a:rPr lang="en-US" sz="6000" dirty="0" err="1"/>
              <a:t>Géantes</a:t>
            </a:r>
            <a:endParaRPr lang="en-US" sz="6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plante, arbre, noir&#10;&#10;Description générée automatiquement">
            <a:extLst>
              <a:ext uri="{FF2B5EF4-FFF2-40B4-BE49-F238E27FC236}">
                <a16:creationId xmlns:a16="http://schemas.microsoft.com/office/drawing/2014/main" id="{A974C646-0256-4444-A8C3-B84F786D9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8" r="-1" b="1406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C634606-E337-4DE2-AD47-3356DEDBD98A}"/>
              </a:ext>
            </a:extLst>
          </p:cNvPr>
          <p:cNvSpPr txBox="1"/>
          <p:nvPr/>
        </p:nvSpPr>
        <p:spPr>
          <a:xfrm>
            <a:off x="6746628" y="2169268"/>
            <a:ext cx="400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Panthères Géantes sont un moyen de transport utilisé dans les régions boisées tel que Kaalmern.</a:t>
            </a:r>
          </a:p>
        </p:txBody>
      </p:sp>
    </p:spTree>
    <p:extLst>
      <p:ext uri="{BB962C8B-B14F-4D97-AF65-F5344CB8AC3E}">
        <p14:creationId xmlns:p14="http://schemas.microsoft.com/office/powerpoint/2010/main" val="240851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9FCBD-D93B-4FAF-870F-CC3618AD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Les Xalans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61F2F4-276C-46BB-9E90-BECAC5D5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</a:t>
            </a:r>
            <a:r>
              <a:rPr lang="en-US" sz="1800" dirty="0" err="1"/>
              <a:t>Xalans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utilisés</a:t>
            </a:r>
            <a:r>
              <a:rPr lang="en-US" sz="1800" dirty="0"/>
              <a:t> </a:t>
            </a:r>
            <a:r>
              <a:rPr lang="en-US" sz="1800" dirty="0" err="1"/>
              <a:t>comme</a:t>
            </a:r>
            <a:r>
              <a:rPr lang="en-US" sz="1800" dirty="0"/>
              <a:t> </a:t>
            </a:r>
            <a:r>
              <a:rPr lang="en-US" sz="1800" dirty="0" err="1"/>
              <a:t>moyen</a:t>
            </a:r>
            <a:r>
              <a:rPr lang="en-US" sz="1800" dirty="0"/>
              <a:t> de transport sur </a:t>
            </a:r>
            <a:r>
              <a:rPr lang="en-US" sz="1800" dirty="0" err="1"/>
              <a:t>l’île</a:t>
            </a:r>
            <a:r>
              <a:rPr lang="en-US" sz="1800" dirty="0"/>
              <a:t> de </a:t>
            </a:r>
            <a:r>
              <a:rPr lang="en-US" sz="1800" dirty="0" err="1"/>
              <a:t>Lynaf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 descr="Une image contenant arbre, plante, extérieur&#10;&#10;Description générée automatiquement">
            <a:extLst>
              <a:ext uri="{FF2B5EF4-FFF2-40B4-BE49-F238E27FC236}">
                <a16:creationId xmlns:a16="http://schemas.microsoft.com/office/drawing/2014/main" id="{2032E8B3-3709-4D85-B41D-D1F96798D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4" r="1" b="5474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96390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058F7-CFD1-4FA5-BF7C-A7C5200B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Garrols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u contenu 4" descr="Une image contenant herbe, ciel, extérieur, animal&#10;&#10;Description générée automatiquement">
            <a:extLst>
              <a:ext uri="{FF2B5EF4-FFF2-40B4-BE49-F238E27FC236}">
                <a16:creationId xmlns:a16="http://schemas.microsoft.com/office/drawing/2014/main" id="{4D0F2898-1B7D-4FC6-B1A9-FB74C6FE0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0" r="800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9C4BA9-776E-4C62-85A3-9886EEE27F4F}"/>
              </a:ext>
            </a:extLst>
          </p:cNvPr>
          <p:cNvSpPr txBox="1"/>
          <p:nvPr/>
        </p:nvSpPr>
        <p:spPr>
          <a:xfrm>
            <a:off x="6746628" y="2169268"/>
            <a:ext cx="400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Garrols sont un moyen de transport peu répendu et principalisé par les chefs de guerres Nordiques.</a:t>
            </a:r>
          </a:p>
        </p:txBody>
      </p:sp>
    </p:spTree>
    <p:extLst>
      <p:ext uri="{BB962C8B-B14F-4D97-AF65-F5344CB8AC3E}">
        <p14:creationId xmlns:p14="http://schemas.microsoft.com/office/powerpoint/2010/main" val="1227549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1E355-A0B3-4970-BC21-18223A02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Les </a:t>
            </a:r>
            <a:r>
              <a:rPr lang="en-US" sz="6000" dirty="0" err="1"/>
              <a:t>Chevaux</a:t>
            </a:r>
            <a:endParaRPr lang="en-US" sz="6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extérieur, animal&#10;&#10;Description générée automatiquement">
            <a:extLst>
              <a:ext uri="{FF2B5EF4-FFF2-40B4-BE49-F238E27FC236}">
                <a16:creationId xmlns:a16="http://schemas.microsoft.com/office/drawing/2014/main" id="{F938AF43-A8AA-48A5-B26F-22AFA160A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0" r="-1" b="2499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B2D5A23-350D-4422-BFF0-EA648E0E6B71}"/>
              </a:ext>
            </a:extLst>
          </p:cNvPr>
          <p:cNvSpPr txBox="1"/>
          <p:nvPr/>
        </p:nvSpPr>
        <p:spPr>
          <a:xfrm>
            <a:off x="6746628" y="2169268"/>
            <a:ext cx="400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Chevaux et les poneys sont le moyen de transport le plus fréquent du continent.</a:t>
            </a:r>
          </a:p>
        </p:txBody>
      </p:sp>
    </p:spTree>
    <p:extLst>
      <p:ext uri="{BB962C8B-B14F-4D97-AF65-F5344CB8AC3E}">
        <p14:creationId xmlns:p14="http://schemas.microsoft.com/office/powerpoint/2010/main" val="74622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27FB3-4B40-4328-B0AB-D7BCCC62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Les Rennes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9B573-203F-4E1F-9C36-23D0500FF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Rennes </a:t>
            </a:r>
            <a:r>
              <a:rPr lang="en-US" sz="1800" dirty="0" err="1"/>
              <a:t>sont</a:t>
            </a:r>
            <a:r>
              <a:rPr lang="en-US" sz="1800" dirty="0"/>
              <a:t> un </a:t>
            </a:r>
            <a:r>
              <a:rPr lang="en-US" sz="1800" dirty="0" err="1"/>
              <a:t>moyen</a:t>
            </a:r>
            <a:r>
              <a:rPr lang="en-US" sz="1800" dirty="0"/>
              <a:t> de transport </a:t>
            </a:r>
            <a:r>
              <a:rPr lang="en-US" sz="1800" dirty="0" err="1"/>
              <a:t>utilisé</a:t>
            </a:r>
            <a:r>
              <a:rPr lang="en-US" sz="1800" dirty="0"/>
              <a:t> par les Nordiques de </a:t>
            </a:r>
            <a:r>
              <a:rPr lang="en-US" sz="1800" dirty="0" err="1"/>
              <a:t>Ventre</a:t>
            </a:r>
            <a:r>
              <a:rPr lang="en-US" sz="1800" dirty="0"/>
              <a:t>-Glace.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77E0B1DA-E4A0-460D-8595-603860860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77" r="-2" b="4433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4488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CDD14-C690-413F-8B74-14BF03A2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Les Ours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chien, intérieur&#10;&#10;Description générée automatiquement">
            <a:extLst>
              <a:ext uri="{FF2B5EF4-FFF2-40B4-BE49-F238E27FC236}">
                <a16:creationId xmlns:a16="http://schemas.microsoft.com/office/drawing/2014/main" id="{4045BF16-D75D-43ED-BAF5-65AF0B7B3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3" r="2" b="765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43BA9A-66A9-42F8-BF81-5FAC951CC556}"/>
              </a:ext>
            </a:extLst>
          </p:cNvPr>
          <p:cNvSpPr txBox="1"/>
          <p:nvPr/>
        </p:nvSpPr>
        <p:spPr>
          <a:xfrm>
            <a:off x="6746628" y="2169268"/>
            <a:ext cx="400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Ours sont un moyen de transport peu fréquent et utilisé par de rares humains des contrées sauvages de </a:t>
            </a:r>
            <a:r>
              <a:rPr lang="fr-FR" dirty="0" err="1"/>
              <a:t>Gaznag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8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90B4C-6911-4BDD-BCA7-2FA011A0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Les Lions Géants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3188926-4F76-4748-B1EE-B85401C52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Lions Géants </a:t>
            </a:r>
            <a:r>
              <a:rPr lang="en-US" sz="1800" dirty="0" err="1"/>
              <a:t>sont</a:t>
            </a:r>
            <a:r>
              <a:rPr lang="en-US" sz="1800" dirty="0"/>
              <a:t> un </a:t>
            </a:r>
            <a:r>
              <a:rPr lang="en-US" sz="1800" dirty="0" err="1"/>
              <a:t>moyen</a:t>
            </a:r>
            <a:r>
              <a:rPr lang="en-US" sz="1800" dirty="0"/>
              <a:t> de transport </a:t>
            </a:r>
            <a:r>
              <a:rPr lang="en-US" sz="1800" dirty="0" err="1"/>
              <a:t>utilisé</a:t>
            </a:r>
            <a:r>
              <a:rPr lang="en-US" sz="1800" dirty="0"/>
              <a:t> par de </a:t>
            </a:r>
            <a:r>
              <a:rPr lang="en-US" sz="1800" dirty="0" err="1"/>
              <a:t>rares</a:t>
            </a:r>
            <a:r>
              <a:rPr lang="en-US" sz="1800" dirty="0"/>
              <a:t> members de </a:t>
            </a:r>
            <a:r>
              <a:rPr lang="en-US" sz="1800" dirty="0" err="1"/>
              <a:t>l’ordre</a:t>
            </a:r>
            <a:r>
              <a:rPr lang="en-US" sz="1800" dirty="0"/>
              <a:t> du soleil.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 descr="Une image contenant extérieur, ciel, moto&#10;&#10;Description générée automatiquement">
            <a:extLst>
              <a:ext uri="{FF2B5EF4-FFF2-40B4-BE49-F238E27FC236}">
                <a16:creationId xmlns:a16="http://schemas.microsoft.com/office/drawing/2014/main" id="{7F508B51-9724-4DE0-9DC3-D7844AD060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28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228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5428F-6CCE-438A-947B-DB3DFBBE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Les </a:t>
            </a:r>
            <a:r>
              <a:rPr lang="en-US" sz="6000" dirty="0" err="1"/>
              <a:t>Boucs</a:t>
            </a:r>
            <a:endParaRPr lang="en-US" sz="6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mur, intérieur&#10;&#10;Description générée automatiquement">
            <a:extLst>
              <a:ext uri="{FF2B5EF4-FFF2-40B4-BE49-F238E27FC236}">
                <a16:creationId xmlns:a16="http://schemas.microsoft.com/office/drawing/2014/main" id="{24EB779D-10CE-4A24-A2C1-2C850E658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8" r="7636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0FD4E6-94BE-4FA4-AAFE-C38D5D3C9F47}"/>
              </a:ext>
            </a:extLst>
          </p:cNvPr>
          <p:cNvSpPr txBox="1"/>
          <p:nvPr/>
        </p:nvSpPr>
        <p:spPr>
          <a:xfrm>
            <a:off x="6746628" y="2169268"/>
            <a:ext cx="4007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Boucs sont un moyen de transport utilisés par les êtres de petites tailles tel que les Gnomes.</a:t>
            </a:r>
          </a:p>
        </p:txBody>
      </p:sp>
    </p:spTree>
    <p:extLst>
      <p:ext uri="{BB962C8B-B14F-4D97-AF65-F5344CB8AC3E}">
        <p14:creationId xmlns:p14="http://schemas.microsoft.com/office/powerpoint/2010/main" val="4199322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4BE0-E357-4F55-AB6E-99697E31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Les Araignées Géantes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DDBE05-CE7B-4DA6-B1B7-20B19BC52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</a:t>
            </a:r>
            <a:r>
              <a:rPr lang="en-US" sz="1800" dirty="0" err="1"/>
              <a:t>Araignées</a:t>
            </a:r>
            <a:r>
              <a:rPr lang="en-US" sz="1800" dirty="0"/>
              <a:t> </a:t>
            </a:r>
            <a:r>
              <a:rPr lang="en-US" sz="1800" dirty="0" err="1"/>
              <a:t>Géantes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rarement</a:t>
            </a:r>
            <a:r>
              <a:rPr lang="en-US" sz="1800" dirty="0"/>
              <a:t> </a:t>
            </a:r>
            <a:r>
              <a:rPr lang="en-US" sz="1800" dirty="0" err="1"/>
              <a:t>acceptées</a:t>
            </a:r>
            <a:r>
              <a:rPr lang="en-US" sz="1800" dirty="0"/>
              <a:t> </a:t>
            </a:r>
            <a:r>
              <a:rPr lang="en-US" sz="1800" dirty="0" err="1"/>
              <a:t>comme</a:t>
            </a:r>
            <a:r>
              <a:rPr lang="en-US" sz="1800" dirty="0"/>
              <a:t> </a:t>
            </a:r>
            <a:r>
              <a:rPr lang="en-US" sz="1800" dirty="0" err="1"/>
              <a:t>montures</a:t>
            </a:r>
            <a:r>
              <a:rPr lang="en-US" sz="1800" dirty="0"/>
              <a:t> au vu de </a:t>
            </a:r>
            <a:r>
              <a:rPr lang="en-US" sz="1800" dirty="0" err="1"/>
              <a:t>leur</a:t>
            </a:r>
            <a:r>
              <a:rPr lang="en-US" sz="1800" dirty="0"/>
              <a:t> </a:t>
            </a:r>
            <a:r>
              <a:rPr lang="en-US" sz="1800" dirty="0" err="1"/>
              <a:t>apparence</a:t>
            </a:r>
            <a:r>
              <a:rPr lang="en-US" sz="1800" dirty="0"/>
              <a:t> </a:t>
            </a:r>
            <a:r>
              <a:rPr lang="en-US" sz="1800" dirty="0" err="1"/>
              <a:t>repoussante</a:t>
            </a:r>
            <a:r>
              <a:rPr lang="en-US" sz="1800" dirty="0"/>
              <a:t> et de </a:t>
            </a:r>
            <a:r>
              <a:rPr lang="en-US" sz="1800" dirty="0" err="1"/>
              <a:t>leur</a:t>
            </a:r>
            <a:r>
              <a:rPr lang="en-US" sz="1800" dirty="0"/>
              <a:t> </a:t>
            </a:r>
            <a:r>
              <a:rPr lang="en-US" sz="1800" dirty="0" err="1"/>
              <a:t>dangerosité</a:t>
            </a:r>
            <a:r>
              <a:rPr lang="en-US" sz="1800" dirty="0"/>
              <a:t>, </a:t>
            </a:r>
            <a:r>
              <a:rPr lang="en-US" sz="1800" dirty="0" err="1"/>
              <a:t>néanmoins</a:t>
            </a:r>
            <a:r>
              <a:rPr lang="en-US" sz="1800" dirty="0"/>
              <a:t>, </a:t>
            </a:r>
            <a:r>
              <a:rPr lang="en-US" sz="1800" dirty="0" err="1"/>
              <a:t>quelques</a:t>
            </a:r>
            <a:r>
              <a:rPr lang="en-US" sz="1800" dirty="0"/>
              <a:t> </a:t>
            </a:r>
            <a:r>
              <a:rPr lang="en-US" sz="1800" dirty="0" err="1"/>
              <a:t>personnes</a:t>
            </a:r>
            <a:r>
              <a:rPr lang="en-US" sz="1800" dirty="0"/>
              <a:t> </a:t>
            </a:r>
            <a:r>
              <a:rPr lang="en-US" sz="1800" dirty="0" err="1"/>
              <a:t>ont</a:t>
            </a:r>
            <a:r>
              <a:rPr lang="en-US" sz="1800" dirty="0"/>
              <a:t> </a:t>
            </a:r>
            <a:r>
              <a:rPr lang="en-US" sz="1800" dirty="0" err="1"/>
              <a:t>chevauchés</a:t>
            </a:r>
            <a:r>
              <a:rPr lang="en-US" sz="1800" dirty="0"/>
              <a:t> </a:t>
            </a:r>
            <a:r>
              <a:rPr lang="en-US" sz="1800" dirty="0" err="1"/>
              <a:t>ces</a:t>
            </a:r>
            <a:r>
              <a:rPr lang="en-US" sz="1800" dirty="0"/>
              <a:t> creatures.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467F8DBD-947C-4009-B18D-BD898A1531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" r="2" b="4297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234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B77BE-798B-4BA7-AA5B-F708E622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2315183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Les Loups Géants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u contenu 6" descr="Une image contenant ciel, extérieur, personne, petit&#10;&#10;Description générée automatiquement">
            <a:extLst>
              <a:ext uri="{FF2B5EF4-FFF2-40B4-BE49-F238E27FC236}">
                <a16:creationId xmlns:a16="http://schemas.microsoft.com/office/drawing/2014/main" id="{62011651-0E48-4CF3-B936-E5B823A46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4" r="-2" b="13117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699D84-633E-4FFB-B8CD-192BD1D4C07E}"/>
              </a:ext>
            </a:extLst>
          </p:cNvPr>
          <p:cNvSpPr txBox="1"/>
          <p:nvPr/>
        </p:nvSpPr>
        <p:spPr>
          <a:xfrm>
            <a:off x="6746628" y="2169268"/>
            <a:ext cx="4007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Loups Géants sont un moyen de transport peu commun et principalement utilisé par les races Leth et les Natifs de Cœur-Givre.</a:t>
            </a:r>
          </a:p>
        </p:txBody>
      </p:sp>
    </p:spTree>
    <p:extLst>
      <p:ext uri="{BB962C8B-B14F-4D97-AF65-F5344CB8AC3E}">
        <p14:creationId xmlns:p14="http://schemas.microsoft.com/office/powerpoint/2010/main" val="3850764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24A88-CFD7-4830-A1E8-EE9131E8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5006336" cy="1325563"/>
          </a:xfrm>
        </p:spPr>
        <p:txBody>
          <a:bodyPr>
            <a:normAutofit/>
          </a:bodyPr>
          <a:lstStyle/>
          <a:p>
            <a:r>
              <a:rPr lang="fr-FR" dirty="0"/>
              <a:t>Les Gélynx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4BEC14-2BB4-455C-85AF-6F351FE8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Les </a:t>
            </a:r>
            <a:r>
              <a:rPr lang="en-US" sz="1800" dirty="0" err="1"/>
              <a:t>Gélynx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des fauves utilizes </a:t>
            </a:r>
            <a:r>
              <a:rPr lang="en-US" sz="1800" dirty="0" err="1"/>
              <a:t>comme</a:t>
            </a:r>
            <a:r>
              <a:rPr lang="en-US" sz="1800" dirty="0"/>
              <a:t> </a:t>
            </a:r>
            <a:r>
              <a:rPr lang="en-US" sz="1800" dirty="0" err="1"/>
              <a:t>moyen</a:t>
            </a:r>
            <a:r>
              <a:rPr lang="en-US" sz="1800" dirty="0"/>
              <a:t> de transport dans les regions </a:t>
            </a:r>
            <a:r>
              <a:rPr lang="en-US" sz="1800" dirty="0" err="1"/>
              <a:t>boisées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dans la jungle et les </a:t>
            </a:r>
            <a:r>
              <a:rPr lang="en-US" sz="1800" dirty="0" err="1"/>
              <a:t>marais</a:t>
            </a:r>
            <a:r>
              <a:rPr lang="en-US" sz="1800" dirty="0"/>
              <a:t>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4" descr="Une image contenant cheval, ciel, extérieur, équitation&#10;&#10;Description générée automatiquement">
            <a:extLst>
              <a:ext uri="{FF2B5EF4-FFF2-40B4-BE49-F238E27FC236}">
                <a16:creationId xmlns:a16="http://schemas.microsoft.com/office/drawing/2014/main" id="{6CCBB3AB-5C6C-4FAC-8054-CB014F79C7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8" r="12481" b="-1"/>
          <a:stretch/>
        </p:blipFill>
        <p:spPr>
          <a:xfrm>
            <a:off x="6167846" y="10"/>
            <a:ext cx="6024154" cy="685799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059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237</Words>
  <Application>Microsoft Office PowerPoint</Application>
  <PresentationFormat>Grand écran</PresentationFormat>
  <Paragraphs>23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Les Montures</vt:lpstr>
      <vt:lpstr>Les Chevaux</vt:lpstr>
      <vt:lpstr>Les Rennes</vt:lpstr>
      <vt:lpstr>Les Ours</vt:lpstr>
      <vt:lpstr>Les Lions Géants</vt:lpstr>
      <vt:lpstr>Les Boucs</vt:lpstr>
      <vt:lpstr>Les Araignées Géantes</vt:lpstr>
      <vt:lpstr>Les Loups Géants</vt:lpstr>
      <vt:lpstr>Les Gélynx</vt:lpstr>
      <vt:lpstr>Les Panthères Géantes</vt:lpstr>
      <vt:lpstr>Les Xalans</vt:lpstr>
      <vt:lpstr>Les Garrols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Montures</dc:title>
  <dc:creator>Ambro Liberty</dc:creator>
  <cp:lastModifiedBy>Ambro Liberty</cp:lastModifiedBy>
  <cp:revision>2</cp:revision>
  <dcterms:created xsi:type="dcterms:W3CDTF">2019-07-29T13:35:25Z</dcterms:created>
  <dcterms:modified xsi:type="dcterms:W3CDTF">2019-07-29T13:44:23Z</dcterms:modified>
</cp:coreProperties>
</file>