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9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18EBD6-A51F-4C31-8C54-4BEB0190AB7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D95852-D386-4CD7-A8FE-C70F88D1718F}">
      <dgm:prSet/>
      <dgm:spPr/>
      <dgm:t>
        <a:bodyPr/>
        <a:lstStyle/>
        <a:p>
          <a:r>
            <a:rPr lang="fr-FR" dirty="0"/>
            <a:t>Infinie – Entité de l’ordre</a:t>
          </a:r>
          <a:endParaRPr lang="en-US" dirty="0"/>
        </a:p>
      </dgm:t>
    </dgm:pt>
    <dgm:pt modelId="{5279373E-3A5B-4824-941B-BE62ADDEC0E1}" type="parTrans" cxnId="{1845C6C8-B0AA-4455-A6F5-90A74253732F}">
      <dgm:prSet/>
      <dgm:spPr/>
      <dgm:t>
        <a:bodyPr/>
        <a:lstStyle/>
        <a:p>
          <a:endParaRPr lang="en-US"/>
        </a:p>
      </dgm:t>
    </dgm:pt>
    <dgm:pt modelId="{4858E1E2-4962-4654-A7ED-B7A87284E3FB}" type="sibTrans" cxnId="{1845C6C8-B0AA-4455-A6F5-90A74253732F}">
      <dgm:prSet/>
      <dgm:spPr/>
      <dgm:t>
        <a:bodyPr/>
        <a:lstStyle/>
        <a:p>
          <a:endParaRPr lang="en-US"/>
        </a:p>
      </dgm:t>
    </dgm:pt>
    <dgm:pt modelId="{5A239114-E701-49D5-A6D7-682EE58E5484}">
      <dgm:prSet/>
      <dgm:spPr/>
      <dgm:t>
        <a:bodyPr/>
        <a:lstStyle/>
        <a:p>
          <a:r>
            <a:rPr lang="fr-FR" dirty="0"/>
            <a:t>Chaos – Entité du désordre</a:t>
          </a:r>
          <a:endParaRPr lang="en-US" dirty="0"/>
        </a:p>
      </dgm:t>
    </dgm:pt>
    <dgm:pt modelId="{0CB4C9CD-1838-4AC3-931E-EA9CD2FE2017}" type="parTrans" cxnId="{47E4D04C-0535-4107-AB6E-23E0801D03F8}">
      <dgm:prSet/>
      <dgm:spPr/>
      <dgm:t>
        <a:bodyPr/>
        <a:lstStyle/>
        <a:p>
          <a:endParaRPr lang="en-US"/>
        </a:p>
      </dgm:t>
    </dgm:pt>
    <dgm:pt modelId="{6005A192-91EF-404C-9128-FF8881DB2150}" type="sibTrans" cxnId="{47E4D04C-0535-4107-AB6E-23E0801D03F8}">
      <dgm:prSet/>
      <dgm:spPr/>
      <dgm:t>
        <a:bodyPr/>
        <a:lstStyle/>
        <a:p>
          <a:endParaRPr lang="en-US"/>
        </a:p>
      </dgm:t>
    </dgm:pt>
    <dgm:pt modelId="{3C8F981E-C89B-47E6-A11C-84ADA28B39B1}">
      <dgm:prSet/>
      <dgm:spPr/>
      <dgm:t>
        <a:bodyPr/>
        <a:lstStyle/>
        <a:p>
          <a:r>
            <a:rPr lang="fr-FR" dirty="0"/>
            <a:t>Destin – Entité de l’équilibre </a:t>
          </a:r>
          <a:endParaRPr lang="en-US" dirty="0"/>
        </a:p>
      </dgm:t>
    </dgm:pt>
    <dgm:pt modelId="{F6123F66-11D1-4B74-BF97-2DCBEF12C34A}" type="parTrans" cxnId="{EA5C33EF-FF50-46D4-AB44-4F86B3799332}">
      <dgm:prSet/>
      <dgm:spPr/>
      <dgm:t>
        <a:bodyPr/>
        <a:lstStyle/>
        <a:p>
          <a:endParaRPr lang="en-US"/>
        </a:p>
      </dgm:t>
    </dgm:pt>
    <dgm:pt modelId="{F7EFD81F-C494-40EA-BDEE-6B758FF9ABCA}" type="sibTrans" cxnId="{EA5C33EF-FF50-46D4-AB44-4F86B3799332}">
      <dgm:prSet/>
      <dgm:spPr/>
      <dgm:t>
        <a:bodyPr/>
        <a:lstStyle/>
        <a:p>
          <a:endParaRPr lang="en-US"/>
        </a:p>
      </dgm:t>
    </dgm:pt>
    <dgm:pt modelId="{278B29F5-D39A-4F3C-9389-5B04FA4FF3DD}" type="pres">
      <dgm:prSet presAssocID="{DF18EBD6-A51F-4C31-8C54-4BEB0190AB77}" presName="linear" presStyleCnt="0">
        <dgm:presLayoutVars>
          <dgm:dir/>
          <dgm:animLvl val="lvl"/>
          <dgm:resizeHandles val="exact"/>
        </dgm:presLayoutVars>
      </dgm:prSet>
      <dgm:spPr/>
    </dgm:pt>
    <dgm:pt modelId="{D0C6C778-5A8B-4AF4-833C-E9016C914F90}" type="pres">
      <dgm:prSet presAssocID="{19D95852-D386-4CD7-A8FE-C70F88D1718F}" presName="parentLin" presStyleCnt="0"/>
      <dgm:spPr/>
    </dgm:pt>
    <dgm:pt modelId="{B16ADFED-F810-4131-B75F-F80610BA67DF}" type="pres">
      <dgm:prSet presAssocID="{19D95852-D386-4CD7-A8FE-C70F88D1718F}" presName="parentLeftMargin" presStyleLbl="node1" presStyleIdx="0" presStyleCnt="3"/>
      <dgm:spPr/>
    </dgm:pt>
    <dgm:pt modelId="{52AAE409-6BFE-4E65-930B-6681E0911483}" type="pres">
      <dgm:prSet presAssocID="{19D95852-D386-4CD7-A8FE-C70F88D1718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7D8BB1-DD42-447C-8B91-C98EB26F7E9C}" type="pres">
      <dgm:prSet presAssocID="{19D95852-D386-4CD7-A8FE-C70F88D1718F}" presName="negativeSpace" presStyleCnt="0"/>
      <dgm:spPr/>
    </dgm:pt>
    <dgm:pt modelId="{DD7F4DA2-C4FC-435F-B301-BF063B72E77E}" type="pres">
      <dgm:prSet presAssocID="{19D95852-D386-4CD7-A8FE-C70F88D1718F}" presName="childText" presStyleLbl="conFgAcc1" presStyleIdx="0" presStyleCnt="3">
        <dgm:presLayoutVars>
          <dgm:bulletEnabled val="1"/>
        </dgm:presLayoutVars>
      </dgm:prSet>
      <dgm:spPr/>
    </dgm:pt>
    <dgm:pt modelId="{179679FB-4CCB-470A-A72C-DC85F42E3FED}" type="pres">
      <dgm:prSet presAssocID="{4858E1E2-4962-4654-A7ED-B7A87284E3FB}" presName="spaceBetweenRectangles" presStyleCnt="0"/>
      <dgm:spPr/>
    </dgm:pt>
    <dgm:pt modelId="{0CF6E587-37E2-4B23-B81E-C8ABA27AF580}" type="pres">
      <dgm:prSet presAssocID="{5A239114-E701-49D5-A6D7-682EE58E5484}" presName="parentLin" presStyleCnt="0"/>
      <dgm:spPr/>
    </dgm:pt>
    <dgm:pt modelId="{DF27209F-AF0D-4665-B0B8-4E71CACF7EE0}" type="pres">
      <dgm:prSet presAssocID="{5A239114-E701-49D5-A6D7-682EE58E5484}" presName="parentLeftMargin" presStyleLbl="node1" presStyleIdx="0" presStyleCnt="3"/>
      <dgm:spPr/>
    </dgm:pt>
    <dgm:pt modelId="{76332AF1-ADC2-472A-A111-5DFD54621091}" type="pres">
      <dgm:prSet presAssocID="{5A239114-E701-49D5-A6D7-682EE58E548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78EF9BD-2BDD-4964-AD5F-BB4441A02579}" type="pres">
      <dgm:prSet presAssocID="{5A239114-E701-49D5-A6D7-682EE58E5484}" presName="negativeSpace" presStyleCnt="0"/>
      <dgm:spPr/>
    </dgm:pt>
    <dgm:pt modelId="{732DEE5F-5527-4F1B-B04A-9000E0679214}" type="pres">
      <dgm:prSet presAssocID="{5A239114-E701-49D5-A6D7-682EE58E5484}" presName="childText" presStyleLbl="conFgAcc1" presStyleIdx="1" presStyleCnt="3">
        <dgm:presLayoutVars>
          <dgm:bulletEnabled val="1"/>
        </dgm:presLayoutVars>
      </dgm:prSet>
      <dgm:spPr/>
    </dgm:pt>
    <dgm:pt modelId="{08F3C227-3DEC-4916-82EB-BA013F14F6E1}" type="pres">
      <dgm:prSet presAssocID="{6005A192-91EF-404C-9128-FF8881DB2150}" presName="spaceBetweenRectangles" presStyleCnt="0"/>
      <dgm:spPr/>
    </dgm:pt>
    <dgm:pt modelId="{51AADEC7-8613-422C-B6FA-4F1378228161}" type="pres">
      <dgm:prSet presAssocID="{3C8F981E-C89B-47E6-A11C-84ADA28B39B1}" presName="parentLin" presStyleCnt="0"/>
      <dgm:spPr/>
    </dgm:pt>
    <dgm:pt modelId="{F7176125-DE7E-453E-8D74-E02B749A16D7}" type="pres">
      <dgm:prSet presAssocID="{3C8F981E-C89B-47E6-A11C-84ADA28B39B1}" presName="parentLeftMargin" presStyleLbl="node1" presStyleIdx="1" presStyleCnt="3"/>
      <dgm:spPr/>
    </dgm:pt>
    <dgm:pt modelId="{412A244F-FC9F-4620-AD6A-EA7E4A109582}" type="pres">
      <dgm:prSet presAssocID="{3C8F981E-C89B-47E6-A11C-84ADA28B39B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15FD15-CDD9-4A11-A047-A4227FB6BF5C}" type="pres">
      <dgm:prSet presAssocID="{3C8F981E-C89B-47E6-A11C-84ADA28B39B1}" presName="negativeSpace" presStyleCnt="0"/>
      <dgm:spPr/>
    </dgm:pt>
    <dgm:pt modelId="{543BDA27-244D-43E7-8699-F2CE088C6518}" type="pres">
      <dgm:prSet presAssocID="{3C8F981E-C89B-47E6-A11C-84ADA28B39B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A0EE626-EDE0-4ED0-9299-00F85FBDD93A}" type="presOf" srcId="{5A239114-E701-49D5-A6D7-682EE58E5484}" destId="{76332AF1-ADC2-472A-A111-5DFD54621091}" srcOrd="1" destOrd="0" presId="urn:microsoft.com/office/officeart/2005/8/layout/list1"/>
    <dgm:cxn modelId="{E817163D-67BD-4C58-AFC2-513199663CC3}" type="presOf" srcId="{DF18EBD6-A51F-4C31-8C54-4BEB0190AB77}" destId="{278B29F5-D39A-4F3C-9389-5B04FA4FF3DD}" srcOrd="0" destOrd="0" presId="urn:microsoft.com/office/officeart/2005/8/layout/list1"/>
    <dgm:cxn modelId="{47E4D04C-0535-4107-AB6E-23E0801D03F8}" srcId="{DF18EBD6-A51F-4C31-8C54-4BEB0190AB77}" destId="{5A239114-E701-49D5-A6D7-682EE58E5484}" srcOrd="1" destOrd="0" parTransId="{0CB4C9CD-1838-4AC3-931E-EA9CD2FE2017}" sibTransId="{6005A192-91EF-404C-9128-FF8881DB2150}"/>
    <dgm:cxn modelId="{CF4E046E-A061-4991-B8AE-0F00584CD0EB}" type="presOf" srcId="{5A239114-E701-49D5-A6D7-682EE58E5484}" destId="{DF27209F-AF0D-4665-B0B8-4E71CACF7EE0}" srcOrd="0" destOrd="0" presId="urn:microsoft.com/office/officeart/2005/8/layout/list1"/>
    <dgm:cxn modelId="{EFA49B6F-4EE4-443F-BF0B-FC6442BEFB9F}" type="presOf" srcId="{3C8F981E-C89B-47E6-A11C-84ADA28B39B1}" destId="{412A244F-FC9F-4620-AD6A-EA7E4A109582}" srcOrd="1" destOrd="0" presId="urn:microsoft.com/office/officeart/2005/8/layout/list1"/>
    <dgm:cxn modelId="{178D1C7B-7BEA-4F55-8723-E9F538BD4E7D}" type="presOf" srcId="{19D95852-D386-4CD7-A8FE-C70F88D1718F}" destId="{B16ADFED-F810-4131-B75F-F80610BA67DF}" srcOrd="0" destOrd="0" presId="urn:microsoft.com/office/officeart/2005/8/layout/list1"/>
    <dgm:cxn modelId="{1845C6C8-B0AA-4455-A6F5-90A74253732F}" srcId="{DF18EBD6-A51F-4C31-8C54-4BEB0190AB77}" destId="{19D95852-D386-4CD7-A8FE-C70F88D1718F}" srcOrd="0" destOrd="0" parTransId="{5279373E-3A5B-4824-941B-BE62ADDEC0E1}" sibTransId="{4858E1E2-4962-4654-A7ED-B7A87284E3FB}"/>
    <dgm:cxn modelId="{605551C9-8098-4F1B-8177-B5C2A267A88C}" type="presOf" srcId="{3C8F981E-C89B-47E6-A11C-84ADA28B39B1}" destId="{F7176125-DE7E-453E-8D74-E02B749A16D7}" srcOrd="0" destOrd="0" presId="urn:microsoft.com/office/officeart/2005/8/layout/list1"/>
    <dgm:cxn modelId="{1319E1DB-AF45-453F-8421-DB870052C298}" type="presOf" srcId="{19D95852-D386-4CD7-A8FE-C70F88D1718F}" destId="{52AAE409-6BFE-4E65-930B-6681E0911483}" srcOrd="1" destOrd="0" presId="urn:microsoft.com/office/officeart/2005/8/layout/list1"/>
    <dgm:cxn modelId="{EA5C33EF-FF50-46D4-AB44-4F86B3799332}" srcId="{DF18EBD6-A51F-4C31-8C54-4BEB0190AB77}" destId="{3C8F981E-C89B-47E6-A11C-84ADA28B39B1}" srcOrd="2" destOrd="0" parTransId="{F6123F66-11D1-4B74-BF97-2DCBEF12C34A}" sibTransId="{F7EFD81F-C494-40EA-BDEE-6B758FF9ABCA}"/>
    <dgm:cxn modelId="{9B9C8973-D705-4180-86EB-082C72563D05}" type="presParOf" srcId="{278B29F5-D39A-4F3C-9389-5B04FA4FF3DD}" destId="{D0C6C778-5A8B-4AF4-833C-E9016C914F90}" srcOrd="0" destOrd="0" presId="urn:microsoft.com/office/officeart/2005/8/layout/list1"/>
    <dgm:cxn modelId="{1EAD7F3C-F316-4972-80E3-1481C4C4B4C9}" type="presParOf" srcId="{D0C6C778-5A8B-4AF4-833C-E9016C914F90}" destId="{B16ADFED-F810-4131-B75F-F80610BA67DF}" srcOrd="0" destOrd="0" presId="urn:microsoft.com/office/officeart/2005/8/layout/list1"/>
    <dgm:cxn modelId="{B3EBA638-AF3B-4E35-9C7E-4B226510E362}" type="presParOf" srcId="{D0C6C778-5A8B-4AF4-833C-E9016C914F90}" destId="{52AAE409-6BFE-4E65-930B-6681E0911483}" srcOrd="1" destOrd="0" presId="urn:microsoft.com/office/officeart/2005/8/layout/list1"/>
    <dgm:cxn modelId="{23175C9E-A370-4C6F-920D-4D8B8DF28827}" type="presParOf" srcId="{278B29F5-D39A-4F3C-9389-5B04FA4FF3DD}" destId="{657D8BB1-DD42-447C-8B91-C98EB26F7E9C}" srcOrd="1" destOrd="0" presId="urn:microsoft.com/office/officeart/2005/8/layout/list1"/>
    <dgm:cxn modelId="{C8EC20AB-828C-427B-B596-20804A82E414}" type="presParOf" srcId="{278B29F5-D39A-4F3C-9389-5B04FA4FF3DD}" destId="{DD7F4DA2-C4FC-435F-B301-BF063B72E77E}" srcOrd="2" destOrd="0" presId="urn:microsoft.com/office/officeart/2005/8/layout/list1"/>
    <dgm:cxn modelId="{7265FCE5-3011-44FD-9559-6DE1C7A1F673}" type="presParOf" srcId="{278B29F5-D39A-4F3C-9389-5B04FA4FF3DD}" destId="{179679FB-4CCB-470A-A72C-DC85F42E3FED}" srcOrd="3" destOrd="0" presId="urn:microsoft.com/office/officeart/2005/8/layout/list1"/>
    <dgm:cxn modelId="{C780E9ED-3243-4C9C-9EB9-B521B0C501DB}" type="presParOf" srcId="{278B29F5-D39A-4F3C-9389-5B04FA4FF3DD}" destId="{0CF6E587-37E2-4B23-B81E-C8ABA27AF580}" srcOrd="4" destOrd="0" presId="urn:microsoft.com/office/officeart/2005/8/layout/list1"/>
    <dgm:cxn modelId="{9A57F395-F070-4503-8E28-F4643C4CED72}" type="presParOf" srcId="{0CF6E587-37E2-4B23-B81E-C8ABA27AF580}" destId="{DF27209F-AF0D-4665-B0B8-4E71CACF7EE0}" srcOrd="0" destOrd="0" presId="urn:microsoft.com/office/officeart/2005/8/layout/list1"/>
    <dgm:cxn modelId="{62EE4A9F-776D-44C7-8F53-0222BCC9966A}" type="presParOf" srcId="{0CF6E587-37E2-4B23-B81E-C8ABA27AF580}" destId="{76332AF1-ADC2-472A-A111-5DFD54621091}" srcOrd="1" destOrd="0" presId="urn:microsoft.com/office/officeart/2005/8/layout/list1"/>
    <dgm:cxn modelId="{00F87998-21B3-455A-B29B-6DD2C9455201}" type="presParOf" srcId="{278B29F5-D39A-4F3C-9389-5B04FA4FF3DD}" destId="{378EF9BD-2BDD-4964-AD5F-BB4441A02579}" srcOrd="5" destOrd="0" presId="urn:microsoft.com/office/officeart/2005/8/layout/list1"/>
    <dgm:cxn modelId="{8153A541-27DC-4636-BB6B-088FF252C682}" type="presParOf" srcId="{278B29F5-D39A-4F3C-9389-5B04FA4FF3DD}" destId="{732DEE5F-5527-4F1B-B04A-9000E0679214}" srcOrd="6" destOrd="0" presId="urn:microsoft.com/office/officeart/2005/8/layout/list1"/>
    <dgm:cxn modelId="{9F799FF3-B567-4CAC-A83C-58D7865F33E4}" type="presParOf" srcId="{278B29F5-D39A-4F3C-9389-5B04FA4FF3DD}" destId="{08F3C227-3DEC-4916-82EB-BA013F14F6E1}" srcOrd="7" destOrd="0" presId="urn:microsoft.com/office/officeart/2005/8/layout/list1"/>
    <dgm:cxn modelId="{565A3A66-4BCC-4846-9CAB-EB2BFB4B1001}" type="presParOf" srcId="{278B29F5-D39A-4F3C-9389-5B04FA4FF3DD}" destId="{51AADEC7-8613-422C-B6FA-4F1378228161}" srcOrd="8" destOrd="0" presId="urn:microsoft.com/office/officeart/2005/8/layout/list1"/>
    <dgm:cxn modelId="{3FBA0CD4-B1CA-4C01-8230-2FD69FD71C0F}" type="presParOf" srcId="{51AADEC7-8613-422C-B6FA-4F1378228161}" destId="{F7176125-DE7E-453E-8D74-E02B749A16D7}" srcOrd="0" destOrd="0" presId="urn:microsoft.com/office/officeart/2005/8/layout/list1"/>
    <dgm:cxn modelId="{8A003A7C-AFC6-4042-B7CB-D1A52F76A8DD}" type="presParOf" srcId="{51AADEC7-8613-422C-B6FA-4F1378228161}" destId="{412A244F-FC9F-4620-AD6A-EA7E4A109582}" srcOrd="1" destOrd="0" presId="urn:microsoft.com/office/officeart/2005/8/layout/list1"/>
    <dgm:cxn modelId="{2BDE334B-4DAD-4797-9C15-77A930110871}" type="presParOf" srcId="{278B29F5-D39A-4F3C-9389-5B04FA4FF3DD}" destId="{5D15FD15-CDD9-4A11-A047-A4227FB6BF5C}" srcOrd="9" destOrd="0" presId="urn:microsoft.com/office/officeart/2005/8/layout/list1"/>
    <dgm:cxn modelId="{25D2B599-3C62-4CE7-AF5F-BB7AD382A25D}" type="presParOf" srcId="{278B29F5-D39A-4F3C-9389-5B04FA4FF3DD}" destId="{543BDA27-244D-43E7-8699-F2CE088C651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509CDF-D4D9-46D4-8201-CD5B902D268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C2BA6F-3FB6-4741-8FB6-2068428A7E4D}">
      <dgm:prSet/>
      <dgm:spPr/>
      <dgm:t>
        <a:bodyPr/>
        <a:lstStyle/>
        <a:p>
          <a:r>
            <a:rPr lang="fr-FR"/>
            <a:t>Thadamos – Divinité observatrice contrôlant la temporalité.</a:t>
          </a:r>
          <a:endParaRPr lang="en-US"/>
        </a:p>
      </dgm:t>
    </dgm:pt>
    <dgm:pt modelId="{DE46CED2-9101-47AC-B02F-2CC8DC31C090}" type="parTrans" cxnId="{6FF06D47-B6EE-4BD4-88E5-8CB6778D2244}">
      <dgm:prSet/>
      <dgm:spPr/>
      <dgm:t>
        <a:bodyPr/>
        <a:lstStyle/>
        <a:p>
          <a:endParaRPr lang="en-US"/>
        </a:p>
      </dgm:t>
    </dgm:pt>
    <dgm:pt modelId="{D3FC7539-3736-4FBE-A328-1ACA22B78520}" type="sibTrans" cxnId="{6FF06D47-B6EE-4BD4-88E5-8CB6778D2244}">
      <dgm:prSet/>
      <dgm:spPr/>
      <dgm:t>
        <a:bodyPr/>
        <a:lstStyle/>
        <a:p>
          <a:endParaRPr lang="en-US"/>
        </a:p>
      </dgm:t>
    </dgm:pt>
    <dgm:pt modelId="{1BE05367-9438-4067-8C6C-60950EDEFAF0}">
      <dgm:prSet/>
      <dgm:spPr/>
      <dgm:t>
        <a:bodyPr/>
        <a:lstStyle/>
        <a:p>
          <a:r>
            <a:rPr lang="fr-FR"/>
            <a:t>Azéal – Divinité de la vie.</a:t>
          </a:r>
          <a:endParaRPr lang="en-US"/>
        </a:p>
      </dgm:t>
    </dgm:pt>
    <dgm:pt modelId="{EFB063BD-AB89-4040-9C30-B45F3E3F52C7}" type="parTrans" cxnId="{E67D45E9-0C78-49C2-8ACF-573F44BB8F9C}">
      <dgm:prSet/>
      <dgm:spPr/>
      <dgm:t>
        <a:bodyPr/>
        <a:lstStyle/>
        <a:p>
          <a:endParaRPr lang="en-US"/>
        </a:p>
      </dgm:t>
    </dgm:pt>
    <dgm:pt modelId="{20BDFF60-E372-4578-8609-38AEA0E25099}" type="sibTrans" cxnId="{E67D45E9-0C78-49C2-8ACF-573F44BB8F9C}">
      <dgm:prSet/>
      <dgm:spPr/>
      <dgm:t>
        <a:bodyPr/>
        <a:lstStyle/>
        <a:p>
          <a:endParaRPr lang="en-US"/>
        </a:p>
      </dgm:t>
    </dgm:pt>
    <dgm:pt modelId="{27CA73F7-D178-47B0-B800-B98157588E5B}">
      <dgm:prSet/>
      <dgm:spPr/>
      <dgm:t>
        <a:bodyPr/>
        <a:lstStyle/>
        <a:p>
          <a:r>
            <a:rPr lang="fr-FR"/>
            <a:t>Inkor – Divinité de la mort.</a:t>
          </a:r>
          <a:endParaRPr lang="en-US"/>
        </a:p>
      </dgm:t>
    </dgm:pt>
    <dgm:pt modelId="{AE480AE7-BB6D-4BBE-A5AF-38A8AF41B239}" type="parTrans" cxnId="{FDDD7E5D-0E2A-4B10-9CC3-DEE1CB333481}">
      <dgm:prSet/>
      <dgm:spPr/>
      <dgm:t>
        <a:bodyPr/>
        <a:lstStyle/>
        <a:p>
          <a:endParaRPr lang="en-US"/>
        </a:p>
      </dgm:t>
    </dgm:pt>
    <dgm:pt modelId="{7D1C6832-F1A4-4679-85B8-BE604131D564}" type="sibTrans" cxnId="{FDDD7E5D-0E2A-4B10-9CC3-DEE1CB333481}">
      <dgm:prSet/>
      <dgm:spPr/>
      <dgm:t>
        <a:bodyPr/>
        <a:lstStyle/>
        <a:p>
          <a:endParaRPr lang="en-US"/>
        </a:p>
      </dgm:t>
    </dgm:pt>
    <dgm:pt modelId="{3925AD54-2BDB-4DCE-A26F-52D2A7C538AF}">
      <dgm:prSet/>
      <dgm:spPr/>
      <dgm:t>
        <a:bodyPr/>
        <a:lstStyle/>
        <a:p>
          <a:r>
            <a:rPr lang="fr-FR"/>
            <a:t>Vuk – Divinité de la fertilité et des sentiments.</a:t>
          </a:r>
          <a:endParaRPr lang="en-US"/>
        </a:p>
      </dgm:t>
    </dgm:pt>
    <dgm:pt modelId="{74D27067-5E75-46EF-B473-DA9D9317D2E6}" type="parTrans" cxnId="{B5B0FD3A-574F-4A8D-8296-61350DAE5748}">
      <dgm:prSet/>
      <dgm:spPr/>
      <dgm:t>
        <a:bodyPr/>
        <a:lstStyle/>
        <a:p>
          <a:endParaRPr lang="en-US"/>
        </a:p>
      </dgm:t>
    </dgm:pt>
    <dgm:pt modelId="{655C6BDD-A276-4403-B202-B3D162F53480}" type="sibTrans" cxnId="{B5B0FD3A-574F-4A8D-8296-61350DAE5748}">
      <dgm:prSet/>
      <dgm:spPr/>
      <dgm:t>
        <a:bodyPr/>
        <a:lstStyle/>
        <a:p>
          <a:endParaRPr lang="en-US"/>
        </a:p>
      </dgm:t>
    </dgm:pt>
    <dgm:pt modelId="{434BEAC6-EB39-4772-8FCC-C8E5D04B13D5}">
      <dgm:prSet/>
      <dgm:spPr/>
      <dgm:t>
        <a:bodyPr/>
        <a:lstStyle/>
        <a:p>
          <a:r>
            <a:rPr lang="fr-FR"/>
            <a:t>Thariss – Divinité de l’Autonomie.</a:t>
          </a:r>
          <a:endParaRPr lang="en-US"/>
        </a:p>
      </dgm:t>
    </dgm:pt>
    <dgm:pt modelId="{759E6EBD-D0C8-4B76-B19C-29C2BE7BE674}" type="parTrans" cxnId="{8D85661B-0348-40AA-B4F7-81AAF7A59B77}">
      <dgm:prSet/>
      <dgm:spPr/>
      <dgm:t>
        <a:bodyPr/>
        <a:lstStyle/>
        <a:p>
          <a:endParaRPr lang="en-US"/>
        </a:p>
      </dgm:t>
    </dgm:pt>
    <dgm:pt modelId="{8BC4BA78-4BA1-4C60-A6F7-FBA50900669C}" type="sibTrans" cxnId="{8D85661B-0348-40AA-B4F7-81AAF7A59B77}">
      <dgm:prSet/>
      <dgm:spPr/>
      <dgm:t>
        <a:bodyPr/>
        <a:lstStyle/>
        <a:p>
          <a:endParaRPr lang="en-US"/>
        </a:p>
      </dgm:t>
    </dgm:pt>
    <dgm:pt modelId="{BDB38909-ED85-4676-82BB-850458815347}" type="pres">
      <dgm:prSet presAssocID="{26509CDF-D4D9-46D4-8201-CD5B902D2688}" presName="linear" presStyleCnt="0">
        <dgm:presLayoutVars>
          <dgm:animLvl val="lvl"/>
          <dgm:resizeHandles val="exact"/>
        </dgm:presLayoutVars>
      </dgm:prSet>
      <dgm:spPr/>
    </dgm:pt>
    <dgm:pt modelId="{03EFCF32-44A1-4EB4-A2A9-FA7F1886157D}" type="pres">
      <dgm:prSet presAssocID="{16C2BA6F-3FB6-4741-8FB6-2068428A7E4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A1D179C-F01E-4E2D-8E06-7FDC323F2FDE}" type="pres">
      <dgm:prSet presAssocID="{D3FC7539-3736-4FBE-A328-1ACA22B78520}" presName="spacer" presStyleCnt="0"/>
      <dgm:spPr/>
    </dgm:pt>
    <dgm:pt modelId="{B3021F00-37B5-4F9E-A769-2D03383B38F9}" type="pres">
      <dgm:prSet presAssocID="{1BE05367-9438-4067-8C6C-60950EDEFAF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20D358F-8028-498C-AB32-F7878316B4E3}" type="pres">
      <dgm:prSet presAssocID="{20BDFF60-E372-4578-8609-38AEA0E25099}" presName="spacer" presStyleCnt="0"/>
      <dgm:spPr/>
    </dgm:pt>
    <dgm:pt modelId="{4434B982-F88B-4075-AD44-2610B68FDDF0}" type="pres">
      <dgm:prSet presAssocID="{27CA73F7-D178-47B0-B800-B98157588E5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BE5360E-D6EF-42FF-8B1F-B0B6E2DA595A}" type="pres">
      <dgm:prSet presAssocID="{7D1C6832-F1A4-4679-85B8-BE604131D564}" presName="spacer" presStyleCnt="0"/>
      <dgm:spPr/>
    </dgm:pt>
    <dgm:pt modelId="{5C2B6E06-EA5E-4B53-A470-F34C49C536B8}" type="pres">
      <dgm:prSet presAssocID="{3925AD54-2BDB-4DCE-A26F-52D2A7C538A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43C009B-57E1-4AF0-B5D1-3F508B6B02D9}" type="pres">
      <dgm:prSet presAssocID="{655C6BDD-A276-4403-B202-B3D162F53480}" presName="spacer" presStyleCnt="0"/>
      <dgm:spPr/>
    </dgm:pt>
    <dgm:pt modelId="{4C09EA17-8665-4717-8521-CDD46E391D5B}" type="pres">
      <dgm:prSet presAssocID="{434BEAC6-EB39-4772-8FCC-C8E5D04B13D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D85661B-0348-40AA-B4F7-81AAF7A59B77}" srcId="{26509CDF-D4D9-46D4-8201-CD5B902D2688}" destId="{434BEAC6-EB39-4772-8FCC-C8E5D04B13D5}" srcOrd="4" destOrd="0" parTransId="{759E6EBD-D0C8-4B76-B19C-29C2BE7BE674}" sibTransId="{8BC4BA78-4BA1-4C60-A6F7-FBA50900669C}"/>
    <dgm:cxn modelId="{38C7D536-B7F4-48E3-80B3-37675634D141}" type="presOf" srcId="{26509CDF-D4D9-46D4-8201-CD5B902D2688}" destId="{BDB38909-ED85-4676-82BB-850458815347}" srcOrd="0" destOrd="0" presId="urn:microsoft.com/office/officeart/2005/8/layout/vList2"/>
    <dgm:cxn modelId="{B5B0FD3A-574F-4A8D-8296-61350DAE5748}" srcId="{26509CDF-D4D9-46D4-8201-CD5B902D2688}" destId="{3925AD54-2BDB-4DCE-A26F-52D2A7C538AF}" srcOrd="3" destOrd="0" parTransId="{74D27067-5E75-46EF-B473-DA9D9317D2E6}" sibTransId="{655C6BDD-A276-4403-B202-B3D162F53480}"/>
    <dgm:cxn modelId="{FDDD7E5D-0E2A-4B10-9CC3-DEE1CB333481}" srcId="{26509CDF-D4D9-46D4-8201-CD5B902D2688}" destId="{27CA73F7-D178-47B0-B800-B98157588E5B}" srcOrd="2" destOrd="0" parTransId="{AE480AE7-BB6D-4BBE-A5AF-38A8AF41B239}" sibTransId="{7D1C6832-F1A4-4679-85B8-BE604131D564}"/>
    <dgm:cxn modelId="{6FF06D47-B6EE-4BD4-88E5-8CB6778D2244}" srcId="{26509CDF-D4D9-46D4-8201-CD5B902D2688}" destId="{16C2BA6F-3FB6-4741-8FB6-2068428A7E4D}" srcOrd="0" destOrd="0" parTransId="{DE46CED2-9101-47AC-B02F-2CC8DC31C090}" sibTransId="{D3FC7539-3736-4FBE-A328-1ACA22B78520}"/>
    <dgm:cxn modelId="{BE54BD4F-0248-41C6-9A80-741549FF2EB4}" type="presOf" srcId="{16C2BA6F-3FB6-4741-8FB6-2068428A7E4D}" destId="{03EFCF32-44A1-4EB4-A2A9-FA7F1886157D}" srcOrd="0" destOrd="0" presId="urn:microsoft.com/office/officeart/2005/8/layout/vList2"/>
    <dgm:cxn modelId="{A9232C89-CA60-4D4C-92D0-8002A7029EB1}" type="presOf" srcId="{1BE05367-9438-4067-8C6C-60950EDEFAF0}" destId="{B3021F00-37B5-4F9E-A769-2D03383B38F9}" srcOrd="0" destOrd="0" presId="urn:microsoft.com/office/officeart/2005/8/layout/vList2"/>
    <dgm:cxn modelId="{71FF9CAD-6867-460E-8DC6-4ED7315C5F1A}" type="presOf" srcId="{434BEAC6-EB39-4772-8FCC-C8E5D04B13D5}" destId="{4C09EA17-8665-4717-8521-CDD46E391D5B}" srcOrd="0" destOrd="0" presId="urn:microsoft.com/office/officeart/2005/8/layout/vList2"/>
    <dgm:cxn modelId="{9B6D82BA-2BA2-4E7A-82A6-B27E66FF9E26}" type="presOf" srcId="{3925AD54-2BDB-4DCE-A26F-52D2A7C538AF}" destId="{5C2B6E06-EA5E-4B53-A470-F34C49C536B8}" srcOrd="0" destOrd="0" presId="urn:microsoft.com/office/officeart/2005/8/layout/vList2"/>
    <dgm:cxn modelId="{F6EC2CE6-07F3-4C96-AAEB-ABC370B76847}" type="presOf" srcId="{27CA73F7-D178-47B0-B800-B98157588E5B}" destId="{4434B982-F88B-4075-AD44-2610B68FDDF0}" srcOrd="0" destOrd="0" presId="urn:microsoft.com/office/officeart/2005/8/layout/vList2"/>
    <dgm:cxn modelId="{E67D45E9-0C78-49C2-8ACF-573F44BB8F9C}" srcId="{26509CDF-D4D9-46D4-8201-CD5B902D2688}" destId="{1BE05367-9438-4067-8C6C-60950EDEFAF0}" srcOrd="1" destOrd="0" parTransId="{EFB063BD-AB89-4040-9C30-B45F3E3F52C7}" sibTransId="{20BDFF60-E372-4578-8609-38AEA0E25099}"/>
    <dgm:cxn modelId="{D8F8489F-7A61-4AB4-9E6C-C65A989DC40D}" type="presParOf" srcId="{BDB38909-ED85-4676-82BB-850458815347}" destId="{03EFCF32-44A1-4EB4-A2A9-FA7F1886157D}" srcOrd="0" destOrd="0" presId="urn:microsoft.com/office/officeart/2005/8/layout/vList2"/>
    <dgm:cxn modelId="{C1CD116D-B552-4884-95C0-91C3FAB258CA}" type="presParOf" srcId="{BDB38909-ED85-4676-82BB-850458815347}" destId="{6A1D179C-F01E-4E2D-8E06-7FDC323F2FDE}" srcOrd="1" destOrd="0" presId="urn:microsoft.com/office/officeart/2005/8/layout/vList2"/>
    <dgm:cxn modelId="{2D185240-3E22-4906-96E3-A50696547158}" type="presParOf" srcId="{BDB38909-ED85-4676-82BB-850458815347}" destId="{B3021F00-37B5-4F9E-A769-2D03383B38F9}" srcOrd="2" destOrd="0" presId="urn:microsoft.com/office/officeart/2005/8/layout/vList2"/>
    <dgm:cxn modelId="{DD11B600-4576-472A-8EC8-1893185965AF}" type="presParOf" srcId="{BDB38909-ED85-4676-82BB-850458815347}" destId="{920D358F-8028-498C-AB32-F7878316B4E3}" srcOrd="3" destOrd="0" presId="urn:microsoft.com/office/officeart/2005/8/layout/vList2"/>
    <dgm:cxn modelId="{97B9734A-0099-4DC2-A0D5-B6CB22203A34}" type="presParOf" srcId="{BDB38909-ED85-4676-82BB-850458815347}" destId="{4434B982-F88B-4075-AD44-2610B68FDDF0}" srcOrd="4" destOrd="0" presId="urn:microsoft.com/office/officeart/2005/8/layout/vList2"/>
    <dgm:cxn modelId="{5262FDFB-1D64-499F-B7C1-3ED4D0C934A0}" type="presParOf" srcId="{BDB38909-ED85-4676-82BB-850458815347}" destId="{ABE5360E-D6EF-42FF-8B1F-B0B6E2DA595A}" srcOrd="5" destOrd="0" presId="urn:microsoft.com/office/officeart/2005/8/layout/vList2"/>
    <dgm:cxn modelId="{92F728C2-48CB-428C-B6DB-BDD3F1620216}" type="presParOf" srcId="{BDB38909-ED85-4676-82BB-850458815347}" destId="{5C2B6E06-EA5E-4B53-A470-F34C49C536B8}" srcOrd="6" destOrd="0" presId="urn:microsoft.com/office/officeart/2005/8/layout/vList2"/>
    <dgm:cxn modelId="{CB2DAD0B-C1D8-4EB8-8AF3-F2F1772EAF91}" type="presParOf" srcId="{BDB38909-ED85-4676-82BB-850458815347}" destId="{D43C009B-57E1-4AF0-B5D1-3F508B6B02D9}" srcOrd="7" destOrd="0" presId="urn:microsoft.com/office/officeart/2005/8/layout/vList2"/>
    <dgm:cxn modelId="{CFE7D5F8-B643-482C-BBDA-8351CADAA779}" type="presParOf" srcId="{BDB38909-ED85-4676-82BB-850458815347}" destId="{4C09EA17-8665-4717-8521-CDD46E391D5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736D66-4E1F-4354-84A4-EF273B322C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B958D2-C895-4359-BC0C-4A4936A4AB6D}">
      <dgm:prSet/>
      <dgm:spPr/>
      <dgm:t>
        <a:bodyPr/>
        <a:lstStyle/>
        <a:p>
          <a:r>
            <a:rPr lang="fr-FR"/>
            <a:t>Miriniel – Divinité des eaux.</a:t>
          </a:r>
          <a:endParaRPr lang="en-US"/>
        </a:p>
      </dgm:t>
    </dgm:pt>
    <dgm:pt modelId="{75E69BB8-1403-4199-BB36-BD97E17F3C6F}" type="parTrans" cxnId="{06FBD0FE-B65C-4B4F-A43E-6DAF76D19DCA}">
      <dgm:prSet/>
      <dgm:spPr/>
      <dgm:t>
        <a:bodyPr/>
        <a:lstStyle/>
        <a:p>
          <a:endParaRPr lang="en-US"/>
        </a:p>
      </dgm:t>
    </dgm:pt>
    <dgm:pt modelId="{709DDED5-AFC5-4524-9C6F-59DA76FCDEFD}" type="sibTrans" cxnId="{06FBD0FE-B65C-4B4F-A43E-6DAF76D19DCA}">
      <dgm:prSet/>
      <dgm:spPr/>
      <dgm:t>
        <a:bodyPr/>
        <a:lstStyle/>
        <a:p>
          <a:endParaRPr lang="en-US"/>
        </a:p>
      </dgm:t>
    </dgm:pt>
    <dgm:pt modelId="{D9615776-749C-4F0C-951D-9B1ADDC2D819}">
      <dgm:prSet/>
      <dgm:spPr/>
      <dgm:t>
        <a:bodyPr/>
        <a:lstStyle/>
        <a:p>
          <a:r>
            <a:rPr lang="fr-FR"/>
            <a:t>Ragabel – Divinité des cieux.</a:t>
          </a:r>
          <a:endParaRPr lang="en-US"/>
        </a:p>
      </dgm:t>
    </dgm:pt>
    <dgm:pt modelId="{A848ECC3-3FB0-43BE-A225-2DC50799B7FA}" type="parTrans" cxnId="{8756CB3F-0463-4E95-A0E8-F5003943042D}">
      <dgm:prSet/>
      <dgm:spPr/>
      <dgm:t>
        <a:bodyPr/>
        <a:lstStyle/>
        <a:p>
          <a:endParaRPr lang="en-US"/>
        </a:p>
      </dgm:t>
    </dgm:pt>
    <dgm:pt modelId="{82B2C9FF-E6E7-4CA9-B2B4-29D5D78E7F0F}" type="sibTrans" cxnId="{8756CB3F-0463-4E95-A0E8-F5003943042D}">
      <dgm:prSet/>
      <dgm:spPr/>
      <dgm:t>
        <a:bodyPr/>
        <a:lstStyle/>
        <a:p>
          <a:endParaRPr lang="en-US"/>
        </a:p>
      </dgm:t>
    </dgm:pt>
    <dgm:pt modelId="{43B6C409-7E5A-432F-B89E-F80561CED6D9}">
      <dgm:prSet/>
      <dgm:spPr/>
      <dgm:t>
        <a:bodyPr/>
        <a:lstStyle/>
        <a:p>
          <a:r>
            <a:rPr lang="fr-FR"/>
            <a:t>Labariel – Divinité Lunaire.</a:t>
          </a:r>
          <a:endParaRPr lang="en-US"/>
        </a:p>
      </dgm:t>
    </dgm:pt>
    <dgm:pt modelId="{C88DE98B-52E5-4739-A880-65C7F7C1672C}" type="parTrans" cxnId="{2796BA9E-2738-43EB-901E-BD0C393A4FA8}">
      <dgm:prSet/>
      <dgm:spPr/>
      <dgm:t>
        <a:bodyPr/>
        <a:lstStyle/>
        <a:p>
          <a:endParaRPr lang="en-US"/>
        </a:p>
      </dgm:t>
    </dgm:pt>
    <dgm:pt modelId="{F4832725-A86B-4E1C-BFF4-B7388561292E}" type="sibTrans" cxnId="{2796BA9E-2738-43EB-901E-BD0C393A4FA8}">
      <dgm:prSet/>
      <dgm:spPr/>
      <dgm:t>
        <a:bodyPr/>
        <a:lstStyle/>
        <a:p>
          <a:endParaRPr lang="en-US"/>
        </a:p>
      </dgm:t>
    </dgm:pt>
    <dgm:pt modelId="{2941D77E-BE13-4990-A3B4-1AD586DDB881}">
      <dgm:prSet/>
      <dgm:spPr/>
      <dgm:t>
        <a:bodyPr/>
        <a:lstStyle/>
        <a:p>
          <a:r>
            <a:rPr lang="fr-FR"/>
            <a:t>Akaton – Divinité Solaire.</a:t>
          </a:r>
          <a:endParaRPr lang="en-US"/>
        </a:p>
      </dgm:t>
    </dgm:pt>
    <dgm:pt modelId="{DD87D97C-E779-4A91-9DBA-C62D73D27662}" type="parTrans" cxnId="{CFA55C11-C592-4012-BA19-B8FEB31A9556}">
      <dgm:prSet/>
      <dgm:spPr/>
      <dgm:t>
        <a:bodyPr/>
        <a:lstStyle/>
        <a:p>
          <a:endParaRPr lang="en-US"/>
        </a:p>
      </dgm:t>
    </dgm:pt>
    <dgm:pt modelId="{3E8D0A5B-017D-4DC7-8015-72CCFDC2F17D}" type="sibTrans" cxnId="{CFA55C11-C592-4012-BA19-B8FEB31A9556}">
      <dgm:prSet/>
      <dgm:spPr/>
      <dgm:t>
        <a:bodyPr/>
        <a:lstStyle/>
        <a:p>
          <a:endParaRPr lang="en-US"/>
        </a:p>
      </dgm:t>
    </dgm:pt>
    <dgm:pt modelId="{54A57959-369B-4F60-A56A-BA1A8C988C80}">
      <dgm:prSet/>
      <dgm:spPr/>
      <dgm:t>
        <a:bodyPr/>
        <a:lstStyle/>
        <a:p>
          <a:r>
            <a:rPr lang="fr-FR"/>
            <a:t>Radovan – Divinité des émotions.</a:t>
          </a:r>
          <a:endParaRPr lang="en-US"/>
        </a:p>
      </dgm:t>
    </dgm:pt>
    <dgm:pt modelId="{7E54C9E3-1F9B-405A-BBDE-11E67C003FDE}" type="parTrans" cxnId="{5C0A5A9F-0C10-458E-A7AA-372C8E9F017D}">
      <dgm:prSet/>
      <dgm:spPr/>
      <dgm:t>
        <a:bodyPr/>
        <a:lstStyle/>
        <a:p>
          <a:endParaRPr lang="en-US"/>
        </a:p>
      </dgm:t>
    </dgm:pt>
    <dgm:pt modelId="{B7EDFE20-25E1-4D21-A772-8C91CA1BD9BD}" type="sibTrans" cxnId="{5C0A5A9F-0C10-458E-A7AA-372C8E9F017D}">
      <dgm:prSet/>
      <dgm:spPr/>
      <dgm:t>
        <a:bodyPr/>
        <a:lstStyle/>
        <a:p>
          <a:endParaRPr lang="en-US"/>
        </a:p>
      </dgm:t>
    </dgm:pt>
    <dgm:pt modelId="{0585B65B-5229-49DF-8E2E-986A274E82AB}">
      <dgm:prSet/>
      <dgm:spPr/>
      <dgm:t>
        <a:bodyPr/>
        <a:lstStyle/>
        <a:p>
          <a:r>
            <a:rPr lang="fr-FR"/>
            <a:t>Dusana – Divinité de la prospérité.</a:t>
          </a:r>
          <a:endParaRPr lang="en-US"/>
        </a:p>
      </dgm:t>
    </dgm:pt>
    <dgm:pt modelId="{6A5C20B4-BB5A-4056-A426-10E242BD5E54}" type="parTrans" cxnId="{84DCB65C-A077-4865-8F90-06C2EAC60F67}">
      <dgm:prSet/>
      <dgm:spPr/>
      <dgm:t>
        <a:bodyPr/>
        <a:lstStyle/>
        <a:p>
          <a:endParaRPr lang="en-US"/>
        </a:p>
      </dgm:t>
    </dgm:pt>
    <dgm:pt modelId="{627AA158-2067-466C-AD60-27E027602BBD}" type="sibTrans" cxnId="{84DCB65C-A077-4865-8F90-06C2EAC60F67}">
      <dgm:prSet/>
      <dgm:spPr/>
      <dgm:t>
        <a:bodyPr/>
        <a:lstStyle/>
        <a:p>
          <a:endParaRPr lang="en-US"/>
        </a:p>
      </dgm:t>
    </dgm:pt>
    <dgm:pt modelId="{85667A60-F231-43DF-AFDA-466311F1D42A}">
      <dgm:prSet/>
      <dgm:spPr/>
      <dgm:t>
        <a:bodyPr/>
        <a:lstStyle/>
        <a:p>
          <a:r>
            <a:rPr lang="fr-FR"/>
            <a:t>Vesna – Divinité de la Bienveillance.</a:t>
          </a:r>
          <a:endParaRPr lang="en-US"/>
        </a:p>
      </dgm:t>
    </dgm:pt>
    <dgm:pt modelId="{3F2294FC-9BC1-47C1-BB55-CEEA5329DD32}" type="parTrans" cxnId="{78EA98F6-53AE-4538-A13C-6B02BB142E9D}">
      <dgm:prSet/>
      <dgm:spPr/>
      <dgm:t>
        <a:bodyPr/>
        <a:lstStyle/>
        <a:p>
          <a:endParaRPr lang="en-US"/>
        </a:p>
      </dgm:t>
    </dgm:pt>
    <dgm:pt modelId="{28195F6D-4FBD-4DE4-B9A3-02F196A29F4B}" type="sibTrans" cxnId="{78EA98F6-53AE-4538-A13C-6B02BB142E9D}">
      <dgm:prSet/>
      <dgm:spPr/>
      <dgm:t>
        <a:bodyPr/>
        <a:lstStyle/>
        <a:p>
          <a:endParaRPr lang="en-US"/>
        </a:p>
      </dgm:t>
    </dgm:pt>
    <dgm:pt modelId="{524B0D64-0E8A-4B28-B472-B8AA93DDBD2C}">
      <dgm:prSet/>
      <dgm:spPr/>
      <dgm:t>
        <a:bodyPr/>
        <a:lstStyle/>
        <a:p>
          <a:r>
            <a:rPr lang="fr-FR"/>
            <a:t>Ketil – Divinité régnant sur le plan d’Inkor.</a:t>
          </a:r>
          <a:endParaRPr lang="en-US"/>
        </a:p>
      </dgm:t>
    </dgm:pt>
    <dgm:pt modelId="{C6C051F2-823D-435C-A7C1-90DC0258AC23}" type="parTrans" cxnId="{492B68AA-45C8-44B1-AE72-5DB936ABD444}">
      <dgm:prSet/>
      <dgm:spPr/>
      <dgm:t>
        <a:bodyPr/>
        <a:lstStyle/>
        <a:p>
          <a:endParaRPr lang="en-US"/>
        </a:p>
      </dgm:t>
    </dgm:pt>
    <dgm:pt modelId="{643FCB99-F81B-485F-8E2A-A3C20243FB4E}" type="sibTrans" cxnId="{492B68AA-45C8-44B1-AE72-5DB936ABD444}">
      <dgm:prSet/>
      <dgm:spPr/>
      <dgm:t>
        <a:bodyPr/>
        <a:lstStyle/>
        <a:p>
          <a:endParaRPr lang="en-US"/>
        </a:p>
      </dgm:t>
    </dgm:pt>
    <dgm:pt modelId="{629E49D7-1DCF-4617-A14B-7532DF705786}">
      <dgm:prSet/>
      <dgm:spPr/>
      <dgm:t>
        <a:bodyPr/>
        <a:lstStyle/>
        <a:p>
          <a:r>
            <a:rPr lang="fr-FR"/>
            <a:t>Kell – Divinité régnant sur le plan opposé.</a:t>
          </a:r>
          <a:endParaRPr lang="en-US"/>
        </a:p>
      </dgm:t>
    </dgm:pt>
    <dgm:pt modelId="{C581CCA1-0356-4081-8497-1239ADFFD652}" type="parTrans" cxnId="{4D9CD4D1-21FC-49E7-AE85-D1CD536E20A5}">
      <dgm:prSet/>
      <dgm:spPr/>
      <dgm:t>
        <a:bodyPr/>
        <a:lstStyle/>
        <a:p>
          <a:endParaRPr lang="en-US"/>
        </a:p>
      </dgm:t>
    </dgm:pt>
    <dgm:pt modelId="{90E25D4E-B290-4545-BAD5-C555BECD1E67}" type="sibTrans" cxnId="{4D9CD4D1-21FC-49E7-AE85-D1CD536E20A5}">
      <dgm:prSet/>
      <dgm:spPr/>
      <dgm:t>
        <a:bodyPr/>
        <a:lstStyle/>
        <a:p>
          <a:endParaRPr lang="en-US"/>
        </a:p>
      </dgm:t>
    </dgm:pt>
    <dgm:pt modelId="{D286CC93-9329-4379-B408-817DE5508E9A}">
      <dgm:prSet/>
      <dgm:spPr/>
      <dgm:t>
        <a:bodyPr/>
        <a:lstStyle/>
        <a:p>
          <a:r>
            <a:rPr lang="fr-FR"/>
            <a:t>Sif – Divinité régnant sur le monde.</a:t>
          </a:r>
          <a:endParaRPr lang="en-US"/>
        </a:p>
      </dgm:t>
    </dgm:pt>
    <dgm:pt modelId="{18437457-4D05-4292-8987-4931B8FA7ED3}" type="parTrans" cxnId="{DCC020E5-2631-4D4F-AA86-A02A59B4AD7B}">
      <dgm:prSet/>
      <dgm:spPr/>
      <dgm:t>
        <a:bodyPr/>
        <a:lstStyle/>
        <a:p>
          <a:endParaRPr lang="en-US"/>
        </a:p>
      </dgm:t>
    </dgm:pt>
    <dgm:pt modelId="{83381551-CF74-4E72-BFA0-5EC438AFD43B}" type="sibTrans" cxnId="{DCC020E5-2631-4D4F-AA86-A02A59B4AD7B}">
      <dgm:prSet/>
      <dgm:spPr/>
      <dgm:t>
        <a:bodyPr/>
        <a:lstStyle/>
        <a:p>
          <a:endParaRPr lang="en-US"/>
        </a:p>
      </dgm:t>
    </dgm:pt>
    <dgm:pt modelId="{F14D7AF6-BAF5-41B0-9C55-16F809432F4E}">
      <dgm:prSet/>
      <dgm:spPr/>
      <dgm:t>
        <a:bodyPr/>
        <a:lstStyle/>
        <a:p>
          <a:r>
            <a:rPr lang="fr-FR"/>
            <a:t>Eir – Divinité juge.</a:t>
          </a:r>
          <a:endParaRPr lang="en-US"/>
        </a:p>
      </dgm:t>
    </dgm:pt>
    <dgm:pt modelId="{29F4727D-8B04-488C-883B-0F46A22E2B92}" type="parTrans" cxnId="{CE35C01A-6146-4824-A74C-7BECA7EF1C57}">
      <dgm:prSet/>
      <dgm:spPr/>
      <dgm:t>
        <a:bodyPr/>
        <a:lstStyle/>
        <a:p>
          <a:endParaRPr lang="en-US"/>
        </a:p>
      </dgm:t>
    </dgm:pt>
    <dgm:pt modelId="{F85E8FD9-D022-40FD-8839-EE73C366677F}" type="sibTrans" cxnId="{CE35C01A-6146-4824-A74C-7BECA7EF1C57}">
      <dgm:prSet/>
      <dgm:spPr/>
      <dgm:t>
        <a:bodyPr/>
        <a:lstStyle/>
        <a:p>
          <a:endParaRPr lang="en-US"/>
        </a:p>
      </dgm:t>
    </dgm:pt>
    <dgm:pt modelId="{DF701978-D3F5-4D76-8FE7-AC201262D061}" type="pres">
      <dgm:prSet presAssocID="{50736D66-4E1F-4354-84A4-EF273B322C97}" presName="linear" presStyleCnt="0">
        <dgm:presLayoutVars>
          <dgm:animLvl val="lvl"/>
          <dgm:resizeHandles val="exact"/>
        </dgm:presLayoutVars>
      </dgm:prSet>
      <dgm:spPr/>
    </dgm:pt>
    <dgm:pt modelId="{6FFDD81B-7368-4695-B2FF-4020BEEC8F73}" type="pres">
      <dgm:prSet presAssocID="{78B958D2-C895-4359-BC0C-4A4936A4AB6D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DA79559E-734F-449F-9D1E-2BA3A3C75031}" type="pres">
      <dgm:prSet presAssocID="{709DDED5-AFC5-4524-9C6F-59DA76FCDEFD}" presName="spacer" presStyleCnt="0"/>
      <dgm:spPr/>
    </dgm:pt>
    <dgm:pt modelId="{FDE9BA0F-8245-4BFD-A3E6-23E399527641}" type="pres">
      <dgm:prSet presAssocID="{D9615776-749C-4F0C-951D-9B1ADDC2D819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6BAC3833-1606-4A41-8D5B-0F61E6057D8D}" type="pres">
      <dgm:prSet presAssocID="{82B2C9FF-E6E7-4CA9-B2B4-29D5D78E7F0F}" presName="spacer" presStyleCnt="0"/>
      <dgm:spPr/>
    </dgm:pt>
    <dgm:pt modelId="{3049C968-546B-4656-9E9F-DDE757FB9062}" type="pres">
      <dgm:prSet presAssocID="{43B6C409-7E5A-432F-B89E-F80561CED6D9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90A55675-A9FF-4A99-8411-5BDA6D6A3343}" type="pres">
      <dgm:prSet presAssocID="{F4832725-A86B-4E1C-BFF4-B7388561292E}" presName="spacer" presStyleCnt="0"/>
      <dgm:spPr/>
    </dgm:pt>
    <dgm:pt modelId="{777A5EC3-9C07-41DD-8649-E849FA04711C}" type="pres">
      <dgm:prSet presAssocID="{2941D77E-BE13-4990-A3B4-1AD586DDB881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41EB5A3D-A7BB-41C6-BF78-8A663EFCDFD5}" type="pres">
      <dgm:prSet presAssocID="{3E8D0A5B-017D-4DC7-8015-72CCFDC2F17D}" presName="spacer" presStyleCnt="0"/>
      <dgm:spPr/>
    </dgm:pt>
    <dgm:pt modelId="{78B48513-99CC-4D6A-B487-E84BE6DA6682}" type="pres">
      <dgm:prSet presAssocID="{54A57959-369B-4F60-A56A-BA1A8C988C80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AEE3DE13-A032-4CFD-83BD-60C7561067EB}" type="pres">
      <dgm:prSet presAssocID="{B7EDFE20-25E1-4D21-A772-8C91CA1BD9BD}" presName="spacer" presStyleCnt="0"/>
      <dgm:spPr/>
    </dgm:pt>
    <dgm:pt modelId="{BDB415F9-5476-4526-A380-70E6E9F69B93}" type="pres">
      <dgm:prSet presAssocID="{0585B65B-5229-49DF-8E2E-986A274E82AB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F80260A5-8F5C-4CA6-9E30-135B4F91CAD2}" type="pres">
      <dgm:prSet presAssocID="{627AA158-2067-466C-AD60-27E027602BBD}" presName="spacer" presStyleCnt="0"/>
      <dgm:spPr/>
    </dgm:pt>
    <dgm:pt modelId="{2BD42F23-3584-4594-AFA2-20C2B681DE8E}" type="pres">
      <dgm:prSet presAssocID="{85667A60-F231-43DF-AFDA-466311F1D42A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46693457-E2A3-425A-97EA-01462681B25B}" type="pres">
      <dgm:prSet presAssocID="{28195F6D-4FBD-4DE4-B9A3-02F196A29F4B}" presName="spacer" presStyleCnt="0"/>
      <dgm:spPr/>
    </dgm:pt>
    <dgm:pt modelId="{40691840-A44F-49E6-8809-95C081423B33}" type="pres">
      <dgm:prSet presAssocID="{524B0D64-0E8A-4B28-B472-B8AA93DDBD2C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3B314932-ACBB-4280-9272-907F4DA013ED}" type="pres">
      <dgm:prSet presAssocID="{643FCB99-F81B-485F-8E2A-A3C20243FB4E}" presName="spacer" presStyleCnt="0"/>
      <dgm:spPr/>
    </dgm:pt>
    <dgm:pt modelId="{1ECD9500-4361-41D4-BBDC-CC7CCC9F50A7}" type="pres">
      <dgm:prSet presAssocID="{629E49D7-1DCF-4617-A14B-7532DF705786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92DAFEC2-710E-4B1A-88B5-553374CB48C9}" type="pres">
      <dgm:prSet presAssocID="{90E25D4E-B290-4545-BAD5-C555BECD1E67}" presName="spacer" presStyleCnt="0"/>
      <dgm:spPr/>
    </dgm:pt>
    <dgm:pt modelId="{E848CAFC-6763-479F-BC4C-70DE3518E2C6}" type="pres">
      <dgm:prSet presAssocID="{D286CC93-9329-4379-B408-817DE5508E9A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454F0504-46FC-409A-A9B6-094C6B0BCB1D}" type="pres">
      <dgm:prSet presAssocID="{83381551-CF74-4E72-BFA0-5EC438AFD43B}" presName="spacer" presStyleCnt="0"/>
      <dgm:spPr/>
    </dgm:pt>
    <dgm:pt modelId="{3B33005A-320C-43CD-B7D0-09D9A242DFE7}" type="pres">
      <dgm:prSet presAssocID="{F14D7AF6-BAF5-41B0-9C55-16F809432F4E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1F7BFB07-B057-4248-B596-8F0A5DCA4728}" type="presOf" srcId="{F14D7AF6-BAF5-41B0-9C55-16F809432F4E}" destId="{3B33005A-320C-43CD-B7D0-09D9A242DFE7}" srcOrd="0" destOrd="0" presId="urn:microsoft.com/office/officeart/2005/8/layout/vList2"/>
    <dgm:cxn modelId="{CFA55C11-C592-4012-BA19-B8FEB31A9556}" srcId="{50736D66-4E1F-4354-84A4-EF273B322C97}" destId="{2941D77E-BE13-4990-A3B4-1AD586DDB881}" srcOrd="3" destOrd="0" parTransId="{DD87D97C-E779-4A91-9DBA-C62D73D27662}" sibTransId="{3E8D0A5B-017D-4DC7-8015-72CCFDC2F17D}"/>
    <dgm:cxn modelId="{CE35C01A-6146-4824-A74C-7BECA7EF1C57}" srcId="{50736D66-4E1F-4354-84A4-EF273B322C97}" destId="{F14D7AF6-BAF5-41B0-9C55-16F809432F4E}" srcOrd="10" destOrd="0" parTransId="{29F4727D-8B04-488C-883B-0F46A22E2B92}" sibTransId="{F85E8FD9-D022-40FD-8839-EE73C366677F}"/>
    <dgm:cxn modelId="{02D13B23-8C4A-496F-965E-9621B4121F2E}" type="presOf" srcId="{78B958D2-C895-4359-BC0C-4A4936A4AB6D}" destId="{6FFDD81B-7368-4695-B2FF-4020BEEC8F73}" srcOrd="0" destOrd="0" presId="urn:microsoft.com/office/officeart/2005/8/layout/vList2"/>
    <dgm:cxn modelId="{EF82362E-8DC2-4C71-9C89-690366441C5A}" type="presOf" srcId="{629E49D7-1DCF-4617-A14B-7532DF705786}" destId="{1ECD9500-4361-41D4-BBDC-CC7CCC9F50A7}" srcOrd="0" destOrd="0" presId="urn:microsoft.com/office/officeart/2005/8/layout/vList2"/>
    <dgm:cxn modelId="{D100D63E-4952-4767-8DD6-57BB1717C367}" type="presOf" srcId="{85667A60-F231-43DF-AFDA-466311F1D42A}" destId="{2BD42F23-3584-4594-AFA2-20C2B681DE8E}" srcOrd="0" destOrd="0" presId="urn:microsoft.com/office/officeart/2005/8/layout/vList2"/>
    <dgm:cxn modelId="{8756CB3F-0463-4E95-A0E8-F5003943042D}" srcId="{50736D66-4E1F-4354-84A4-EF273B322C97}" destId="{D9615776-749C-4F0C-951D-9B1ADDC2D819}" srcOrd="1" destOrd="0" parTransId="{A848ECC3-3FB0-43BE-A225-2DC50799B7FA}" sibTransId="{82B2C9FF-E6E7-4CA9-B2B4-29D5D78E7F0F}"/>
    <dgm:cxn modelId="{84DCB65C-A077-4865-8F90-06C2EAC60F67}" srcId="{50736D66-4E1F-4354-84A4-EF273B322C97}" destId="{0585B65B-5229-49DF-8E2E-986A274E82AB}" srcOrd="5" destOrd="0" parTransId="{6A5C20B4-BB5A-4056-A426-10E242BD5E54}" sibTransId="{627AA158-2067-466C-AD60-27E027602BBD}"/>
    <dgm:cxn modelId="{9BB3A243-B875-4A7F-BD7F-EBC9301C61A6}" type="presOf" srcId="{D286CC93-9329-4379-B408-817DE5508E9A}" destId="{E848CAFC-6763-479F-BC4C-70DE3518E2C6}" srcOrd="0" destOrd="0" presId="urn:microsoft.com/office/officeart/2005/8/layout/vList2"/>
    <dgm:cxn modelId="{6098D268-D9B7-400E-9E6B-DF7173BDBA9A}" type="presOf" srcId="{2941D77E-BE13-4990-A3B4-1AD586DDB881}" destId="{777A5EC3-9C07-41DD-8649-E849FA04711C}" srcOrd="0" destOrd="0" presId="urn:microsoft.com/office/officeart/2005/8/layout/vList2"/>
    <dgm:cxn modelId="{8C29FA68-95A5-439D-B3F4-C66A32AB7FFD}" type="presOf" srcId="{43B6C409-7E5A-432F-B89E-F80561CED6D9}" destId="{3049C968-546B-4656-9E9F-DDE757FB9062}" srcOrd="0" destOrd="0" presId="urn:microsoft.com/office/officeart/2005/8/layout/vList2"/>
    <dgm:cxn modelId="{31B61B6D-B066-4BD8-B34E-7D9E712B8A21}" type="presOf" srcId="{54A57959-369B-4F60-A56A-BA1A8C988C80}" destId="{78B48513-99CC-4D6A-B487-E84BE6DA6682}" srcOrd="0" destOrd="0" presId="urn:microsoft.com/office/officeart/2005/8/layout/vList2"/>
    <dgm:cxn modelId="{66F04B5A-AB5B-479B-84F7-126083637BB5}" type="presOf" srcId="{50736D66-4E1F-4354-84A4-EF273B322C97}" destId="{DF701978-D3F5-4D76-8FE7-AC201262D061}" srcOrd="0" destOrd="0" presId="urn:microsoft.com/office/officeart/2005/8/layout/vList2"/>
    <dgm:cxn modelId="{1C4AFF7E-8BC2-4291-9534-56507F2E8024}" type="presOf" srcId="{D9615776-749C-4F0C-951D-9B1ADDC2D819}" destId="{FDE9BA0F-8245-4BFD-A3E6-23E399527641}" srcOrd="0" destOrd="0" presId="urn:microsoft.com/office/officeart/2005/8/layout/vList2"/>
    <dgm:cxn modelId="{2796BA9E-2738-43EB-901E-BD0C393A4FA8}" srcId="{50736D66-4E1F-4354-84A4-EF273B322C97}" destId="{43B6C409-7E5A-432F-B89E-F80561CED6D9}" srcOrd="2" destOrd="0" parTransId="{C88DE98B-52E5-4739-A880-65C7F7C1672C}" sibTransId="{F4832725-A86B-4E1C-BFF4-B7388561292E}"/>
    <dgm:cxn modelId="{5C0A5A9F-0C10-458E-A7AA-372C8E9F017D}" srcId="{50736D66-4E1F-4354-84A4-EF273B322C97}" destId="{54A57959-369B-4F60-A56A-BA1A8C988C80}" srcOrd="4" destOrd="0" parTransId="{7E54C9E3-1F9B-405A-BBDE-11E67C003FDE}" sibTransId="{B7EDFE20-25E1-4D21-A772-8C91CA1BD9BD}"/>
    <dgm:cxn modelId="{492B68AA-45C8-44B1-AE72-5DB936ABD444}" srcId="{50736D66-4E1F-4354-84A4-EF273B322C97}" destId="{524B0D64-0E8A-4B28-B472-B8AA93DDBD2C}" srcOrd="7" destOrd="0" parTransId="{C6C051F2-823D-435C-A7C1-90DC0258AC23}" sibTransId="{643FCB99-F81B-485F-8E2A-A3C20243FB4E}"/>
    <dgm:cxn modelId="{4D9CD4D1-21FC-49E7-AE85-D1CD536E20A5}" srcId="{50736D66-4E1F-4354-84A4-EF273B322C97}" destId="{629E49D7-1DCF-4617-A14B-7532DF705786}" srcOrd="8" destOrd="0" parTransId="{C581CCA1-0356-4081-8497-1239ADFFD652}" sibTransId="{90E25D4E-B290-4545-BAD5-C555BECD1E67}"/>
    <dgm:cxn modelId="{93E028D4-508A-4098-BA22-94D714CEBC92}" type="presOf" srcId="{524B0D64-0E8A-4B28-B472-B8AA93DDBD2C}" destId="{40691840-A44F-49E6-8809-95C081423B33}" srcOrd="0" destOrd="0" presId="urn:microsoft.com/office/officeart/2005/8/layout/vList2"/>
    <dgm:cxn modelId="{DCC020E5-2631-4D4F-AA86-A02A59B4AD7B}" srcId="{50736D66-4E1F-4354-84A4-EF273B322C97}" destId="{D286CC93-9329-4379-B408-817DE5508E9A}" srcOrd="9" destOrd="0" parTransId="{18437457-4D05-4292-8987-4931B8FA7ED3}" sibTransId="{83381551-CF74-4E72-BFA0-5EC438AFD43B}"/>
    <dgm:cxn modelId="{F364B1EE-9127-496C-9959-DF2577AAFB77}" type="presOf" srcId="{0585B65B-5229-49DF-8E2E-986A274E82AB}" destId="{BDB415F9-5476-4526-A380-70E6E9F69B93}" srcOrd="0" destOrd="0" presId="urn:microsoft.com/office/officeart/2005/8/layout/vList2"/>
    <dgm:cxn modelId="{78EA98F6-53AE-4538-A13C-6B02BB142E9D}" srcId="{50736D66-4E1F-4354-84A4-EF273B322C97}" destId="{85667A60-F231-43DF-AFDA-466311F1D42A}" srcOrd="6" destOrd="0" parTransId="{3F2294FC-9BC1-47C1-BB55-CEEA5329DD32}" sibTransId="{28195F6D-4FBD-4DE4-B9A3-02F196A29F4B}"/>
    <dgm:cxn modelId="{06FBD0FE-B65C-4B4F-A43E-6DAF76D19DCA}" srcId="{50736D66-4E1F-4354-84A4-EF273B322C97}" destId="{78B958D2-C895-4359-BC0C-4A4936A4AB6D}" srcOrd="0" destOrd="0" parTransId="{75E69BB8-1403-4199-BB36-BD97E17F3C6F}" sibTransId="{709DDED5-AFC5-4524-9C6F-59DA76FCDEFD}"/>
    <dgm:cxn modelId="{B0096A51-D5BF-497E-A465-FB55A914D36F}" type="presParOf" srcId="{DF701978-D3F5-4D76-8FE7-AC201262D061}" destId="{6FFDD81B-7368-4695-B2FF-4020BEEC8F73}" srcOrd="0" destOrd="0" presId="urn:microsoft.com/office/officeart/2005/8/layout/vList2"/>
    <dgm:cxn modelId="{DCE1E314-6DB1-4DB1-A1F5-14982B206A17}" type="presParOf" srcId="{DF701978-D3F5-4D76-8FE7-AC201262D061}" destId="{DA79559E-734F-449F-9D1E-2BA3A3C75031}" srcOrd="1" destOrd="0" presId="urn:microsoft.com/office/officeart/2005/8/layout/vList2"/>
    <dgm:cxn modelId="{DF1BB863-CC2E-4FEB-AA01-5CF700991EDD}" type="presParOf" srcId="{DF701978-D3F5-4D76-8FE7-AC201262D061}" destId="{FDE9BA0F-8245-4BFD-A3E6-23E399527641}" srcOrd="2" destOrd="0" presId="urn:microsoft.com/office/officeart/2005/8/layout/vList2"/>
    <dgm:cxn modelId="{638F2169-E936-4F18-AD6C-D7EB9BEE777F}" type="presParOf" srcId="{DF701978-D3F5-4D76-8FE7-AC201262D061}" destId="{6BAC3833-1606-4A41-8D5B-0F61E6057D8D}" srcOrd="3" destOrd="0" presId="urn:microsoft.com/office/officeart/2005/8/layout/vList2"/>
    <dgm:cxn modelId="{F6C90A77-7C55-4FB7-BD0F-125F03DC95EF}" type="presParOf" srcId="{DF701978-D3F5-4D76-8FE7-AC201262D061}" destId="{3049C968-546B-4656-9E9F-DDE757FB9062}" srcOrd="4" destOrd="0" presId="urn:microsoft.com/office/officeart/2005/8/layout/vList2"/>
    <dgm:cxn modelId="{0B75D01D-10B9-48D1-82CC-D87D41C1CF39}" type="presParOf" srcId="{DF701978-D3F5-4D76-8FE7-AC201262D061}" destId="{90A55675-A9FF-4A99-8411-5BDA6D6A3343}" srcOrd="5" destOrd="0" presId="urn:microsoft.com/office/officeart/2005/8/layout/vList2"/>
    <dgm:cxn modelId="{257E11DA-D5B7-4227-BFCD-D052A5F5F105}" type="presParOf" srcId="{DF701978-D3F5-4D76-8FE7-AC201262D061}" destId="{777A5EC3-9C07-41DD-8649-E849FA04711C}" srcOrd="6" destOrd="0" presId="urn:microsoft.com/office/officeart/2005/8/layout/vList2"/>
    <dgm:cxn modelId="{9A3327A1-5C87-4B6C-8412-61317F6F2659}" type="presParOf" srcId="{DF701978-D3F5-4D76-8FE7-AC201262D061}" destId="{41EB5A3D-A7BB-41C6-BF78-8A663EFCDFD5}" srcOrd="7" destOrd="0" presId="urn:microsoft.com/office/officeart/2005/8/layout/vList2"/>
    <dgm:cxn modelId="{08985EB9-1FC8-4841-8978-D4E532FE6123}" type="presParOf" srcId="{DF701978-D3F5-4D76-8FE7-AC201262D061}" destId="{78B48513-99CC-4D6A-B487-E84BE6DA6682}" srcOrd="8" destOrd="0" presId="urn:microsoft.com/office/officeart/2005/8/layout/vList2"/>
    <dgm:cxn modelId="{7342CD16-685A-47B2-B26B-F51F6716EDFF}" type="presParOf" srcId="{DF701978-D3F5-4D76-8FE7-AC201262D061}" destId="{AEE3DE13-A032-4CFD-83BD-60C7561067EB}" srcOrd="9" destOrd="0" presId="urn:microsoft.com/office/officeart/2005/8/layout/vList2"/>
    <dgm:cxn modelId="{C15393AB-B6EC-4954-967C-E924B2847BC7}" type="presParOf" srcId="{DF701978-D3F5-4D76-8FE7-AC201262D061}" destId="{BDB415F9-5476-4526-A380-70E6E9F69B93}" srcOrd="10" destOrd="0" presId="urn:microsoft.com/office/officeart/2005/8/layout/vList2"/>
    <dgm:cxn modelId="{9EF19075-4990-4757-9969-F4025C883B89}" type="presParOf" srcId="{DF701978-D3F5-4D76-8FE7-AC201262D061}" destId="{F80260A5-8F5C-4CA6-9E30-135B4F91CAD2}" srcOrd="11" destOrd="0" presId="urn:microsoft.com/office/officeart/2005/8/layout/vList2"/>
    <dgm:cxn modelId="{16B2C1A6-4654-43E2-89E0-23BC9A84A619}" type="presParOf" srcId="{DF701978-D3F5-4D76-8FE7-AC201262D061}" destId="{2BD42F23-3584-4594-AFA2-20C2B681DE8E}" srcOrd="12" destOrd="0" presId="urn:microsoft.com/office/officeart/2005/8/layout/vList2"/>
    <dgm:cxn modelId="{9F055A05-39D6-41D1-89AB-78D84CD90FDD}" type="presParOf" srcId="{DF701978-D3F5-4D76-8FE7-AC201262D061}" destId="{46693457-E2A3-425A-97EA-01462681B25B}" srcOrd="13" destOrd="0" presId="urn:microsoft.com/office/officeart/2005/8/layout/vList2"/>
    <dgm:cxn modelId="{C28F3738-64F7-49F2-8A68-29030C4BF3C0}" type="presParOf" srcId="{DF701978-D3F5-4D76-8FE7-AC201262D061}" destId="{40691840-A44F-49E6-8809-95C081423B33}" srcOrd="14" destOrd="0" presId="urn:microsoft.com/office/officeart/2005/8/layout/vList2"/>
    <dgm:cxn modelId="{F8872A17-BA14-4811-A98E-1C7332C5A51B}" type="presParOf" srcId="{DF701978-D3F5-4D76-8FE7-AC201262D061}" destId="{3B314932-ACBB-4280-9272-907F4DA013ED}" srcOrd="15" destOrd="0" presId="urn:microsoft.com/office/officeart/2005/8/layout/vList2"/>
    <dgm:cxn modelId="{29C8169D-4A6B-4423-8AFE-11CF1C17FE43}" type="presParOf" srcId="{DF701978-D3F5-4D76-8FE7-AC201262D061}" destId="{1ECD9500-4361-41D4-BBDC-CC7CCC9F50A7}" srcOrd="16" destOrd="0" presId="urn:microsoft.com/office/officeart/2005/8/layout/vList2"/>
    <dgm:cxn modelId="{287FE0D7-60AF-4FB3-A252-AF4764029225}" type="presParOf" srcId="{DF701978-D3F5-4D76-8FE7-AC201262D061}" destId="{92DAFEC2-710E-4B1A-88B5-553374CB48C9}" srcOrd="17" destOrd="0" presId="urn:microsoft.com/office/officeart/2005/8/layout/vList2"/>
    <dgm:cxn modelId="{4B242180-38C6-4F41-8662-9C4DEA58629C}" type="presParOf" srcId="{DF701978-D3F5-4D76-8FE7-AC201262D061}" destId="{E848CAFC-6763-479F-BC4C-70DE3518E2C6}" srcOrd="18" destOrd="0" presId="urn:microsoft.com/office/officeart/2005/8/layout/vList2"/>
    <dgm:cxn modelId="{9637451A-F871-4009-ABCA-EF1A3C9FF4D6}" type="presParOf" srcId="{DF701978-D3F5-4D76-8FE7-AC201262D061}" destId="{454F0504-46FC-409A-A9B6-094C6B0BCB1D}" srcOrd="19" destOrd="0" presId="urn:microsoft.com/office/officeart/2005/8/layout/vList2"/>
    <dgm:cxn modelId="{FB95858B-7E3A-4CD5-A541-139D6BF629C8}" type="presParOf" srcId="{DF701978-D3F5-4D76-8FE7-AC201262D061}" destId="{3B33005A-320C-43CD-B7D0-09D9A242DFE7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2315FA-E813-4927-89CC-FBEDA056A6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B8529B-5FF6-421C-9016-2514367DED29}">
      <dgm:prSet/>
      <dgm:spPr/>
      <dgm:t>
        <a:bodyPr/>
        <a:lstStyle/>
        <a:p>
          <a:r>
            <a:rPr lang="fr-FR" dirty="0" err="1"/>
            <a:t>Nisdaal</a:t>
          </a:r>
          <a:r>
            <a:rPr lang="fr-FR" dirty="0"/>
            <a:t>, l’ombre noire, le dévoreur de terres, l’embraseur de monde.</a:t>
          </a:r>
          <a:endParaRPr lang="en-US" dirty="0"/>
        </a:p>
      </dgm:t>
    </dgm:pt>
    <dgm:pt modelId="{33D067D1-3810-4617-9C0B-046B0D66C744}" type="parTrans" cxnId="{54486F75-7A6E-4439-B3E2-8BFD4E6AB3AF}">
      <dgm:prSet/>
      <dgm:spPr/>
      <dgm:t>
        <a:bodyPr/>
        <a:lstStyle/>
        <a:p>
          <a:endParaRPr lang="en-US"/>
        </a:p>
      </dgm:t>
    </dgm:pt>
    <dgm:pt modelId="{4A49EF1C-8F81-4E11-9CCC-D0E05432003D}" type="sibTrans" cxnId="{54486F75-7A6E-4439-B3E2-8BFD4E6AB3AF}">
      <dgm:prSet/>
      <dgm:spPr/>
      <dgm:t>
        <a:bodyPr/>
        <a:lstStyle/>
        <a:p>
          <a:endParaRPr lang="en-US"/>
        </a:p>
      </dgm:t>
    </dgm:pt>
    <dgm:pt modelId="{06C81784-2AE8-4AE4-BEE3-7D0AC44F6A5F}">
      <dgm:prSet/>
      <dgm:spPr/>
      <dgm:t>
        <a:bodyPr/>
        <a:lstStyle/>
        <a:p>
          <a:r>
            <a:rPr lang="fr-FR" dirty="0" err="1"/>
            <a:t>Kovan</a:t>
          </a:r>
          <a:r>
            <a:rPr lang="fr-FR" dirty="0"/>
            <a:t>, Être Divin de la chasse, Le Grand Traqueur.</a:t>
          </a:r>
          <a:endParaRPr lang="en-US" dirty="0"/>
        </a:p>
      </dgm:t>
    </dgm:pt>
    <dgm:pt modelId="{67FA85BC-29FA-4336-9DAE-58D93DD3093B}" type="parTrans" cxnId="{EF7A18C3-B4EC-4B63-B490-0EE2D6B23F85}">
      <dgm:prSet/>
      <dgm:spPr/>
      <dgm:t>
        <a:bodyPr/>
        <a:lstStyle/>
        <a:p>
          <a:endParaRPr lang="en-US"/>
        </a:p>
      </dgm:t>
    </dgm:pt>
    <dgm:pt modelId="{EBF76C80-B88D-47A8-8C98-A21C97D5C18B}" type="sibTrans" cxnId="{EF7A18C3-B4EC-4B63-B490-0EE2D6B23F85}">
      <dgm:prSet/>
      <dgm:spPr/>
      <dgm:t>
        <a:bodyPr/>
        <a:lstStyle/>
        <a:p>
          <a:endParaRPr lang="en-US"/>
        </a:p>
      </dgm:t>
    </dgm:pt>
    <dgm:pt modelId="{7A1BCD48-A976-4FEA-9E09-495A4460CEF8}" type="pres">
      <dgm:prSet presAssocID="{F12315FA-E813-4927-89CC-FBEDA056A61B}" presName="linear" presStyleCnt="0">
        <dgm:presLayoutVars>
          <dgm:animLvl val="lvl"/>
          <dgm:resizeHandles val="exact"/>
        </dgm:presLayoutVars>
      </dgm:prSet>
      <dgm:spPr/>
    </dgm:pt>
    <dgm:pt modelId="{D406719D-0F90-4DD3-987E-34AA260B6126}" type="pres">
      <dgm:prSet presAssocID="{63B8529B-5FF6-421C-9016-2514367DED2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420127E-292A-49A4-8DDE-B4928F8F49FE}" type="pres">
      <dgm:prSet presAssocID="{4A49EF1C-8F81-4E11-9CCC-D0E05432003D}" presName="spacer" presStyleCnt="0"/>
      <dgm:spPr/>
    </dgm:pt>
    <dgm:pt modelId="{70E2C7A9-DF6A-41C0-91C3-19F7FB33C67A}" type="pres">
      <dgm:prSet presAssocID="{06C81784-2AE8-4AE4-BEE3-7D0AC44F6A5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0B07815-66B7-4CEB-B72B-85438B262A0A}" type="presOf" srcId="{63B8529B-5FF6-421C-9016-2514367DED29}" destId="{D406719D-0F90-4DD3-987E-34AA260B6126}" srcOrd="0" destOrd="0" presId="urn:microsoft.com/office/officeart/2005/8/layout/vList2"/>
    <dgm:cxn modelId="{7E8E991B-6335-460F-B9F2-2261C49336DF}" type="presOf" srcId="{F12315FA-E813-4927-89CC-FBEDA056A61B}" destId="{7A1BCD48-A976-4FEA-9E09-495A4460CEF8}" srcOrd="0" destOrd="0" presId="urn:microsoft.com/office/officeart/2005/8/layout/vList2"/>
    <dgm:cxn modelId="{54486F75-7A6E-4439-B3E2-8BFD4E6AB3AF}" srcId="{F12315FA-E813-4927-89CC-FBEDA056A61B}" destId="{63B8529B-5FF6-421C-9016-2514367DED29}" srcOrd="0" destOrd="0" parTransId="{33D067D1-3810-4617-9C0B-046B0D66C744}" sibTransId="{4A49EF1C-8F81-4E11-9CCC-D0E05432003D}"/>
    <dgm:cxn modelId="{8499ACC2-AF9F-4FB5-B515-0C4E53F6042E}" type="presOf" srcId="{06C81784-2AE8-4AE4-BEE3-7D0AC44F6A5F}" destId="{70E2C7A9-DF6A-41C0-91C3-19F7FB33C67A}" srcOrd="0" destOrd="0" presId="urn:microsoft.com/office/officeart/2005/8/layout/vList2"/>
    <dgm:cxn modelId="{EF7A18C3-B4EC-4B63-B490-0EE2D6B23F85}" srcId="{F12315FA-E813-4927-89CC-FBEDA056A61B}" destId="{06C81784-2AE8-4AE4-BEE3-7D0AC44F6A5F}" srcOrd="1" destOrd="0" parTransId="{67FA85BC-29FA-4336-9DAE-58D93DD3093B}" sibTransId="{EBF76C80-B88D-47A8-8C98-A21C97D5C18B}"/>
    <dgm:cxn modelId="{0CB65B06-3102-4A98-9B24-ACDACFCFF2B5}" type="presParOf" srcId="{7A1BCD48-A976-4FEA-9E09-495A4460CEF8}" destId="{D406719D-0F90-4DD3-987E-34AA260B6126}" srcOrd="0" destOrd="0" presId="urn:microsoft.com/office/officeart/2005/8/layout/vList2"/>
    <dgm:cxn modelId="{F50BF300-4A1C-4C2B-8C9F-63D4AAF14FDC}" type="presParOf" srcId="{7A1BCD48-A976-4FEA-9E09-495A4460CEF8}" destId="{E420127E-292A-49A4-8DDE-B4928F8F49FE}" srcOrd="1" destOrd="0" presId="urn:microsoft.com/office/officeart/2005/8/layout/vList2"/>
    <dgm:cxn modelId="{67090CCC-A284-4096-82AE-6355E05D9D15}" type="presParOf" srcId="{7A1BCD48-A976-4FEA-9E09-495A4460CEF8}" destId="{70E2C7A9-DF6A-41C0-91C3-19F7FB33C67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5FB027-B434-4933-9C67-9AD95AFF256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99393CC-41E1-4146-A8CE-0A5E7045814A}">
      <dgm:prSet/>
      <dgm:spPr/>
      <dgm:t>
        <a:bodyPr/>
        <a:lstStyle/>
        <a:p>
          <a:r>
            <a:rPr lang="fr-FR"/>
            <a:t>Nisdaal, l’ombre noire, le dévoreur de terres, l’embraseur de monde.</a:t>
          </a:r>
          <a:endParaRPr lang="en-US"/>
        </a:p>
      </dgm:t>
    </dgm:pt>
    <dgm:pt modelId="{4F6E1280-BB4C-40EB-8199-27AA753B0470}" type="parTrans" cxnId="{DB31CCE2-D33C-4941-A1BE-829C647017A4}">
      <dgm:prSet/>
      <dgm:spPr/>
      <dgm:t>
        <a:bodyPr/>
        <a:lstStyle/>
        <a:p>
          <a:endParaRPr lang="en-US"/>
        </a:p>
      </dgm:t>
    </dgm:pt>
    <dgm:pt modelId="{A53ADEA6-936F-4D03-BE9E-DB6F8F0A1BAC}" type="sibTrans" cxnId="{DB31CCE2-D33C-4941-A1BE-829C647017A4}">
      <dgm:prSet/>
      <dgm:spPr/>
      <dgm:t>
        <a:bodyPr/>
        <a:lstStyle/>
        <a:p>
          <a:endParaRPr lang="en-US"/>
        </a:p>
      </dgm:t>
    </dgm:pt>
    <dgm:pt modelId="{D75188CD-76A4-4B85-A0EC-F300D9E6E51C}">
      <dgm:prSet/>
      <dgm:spPr/>
      <dgm:t>
        <a:bodyPr/>
        <a:lstStyle/>
        <a:p>
          <a:r>
            <a:rPr lang="en-US"/>
            <a:t>Marineth, le premier Primaleth et tueur de Nisdaal.</a:t>
          </a:r>
        </a:p>
      </dgm:t>
    </dgm:pt>
    <dgm:pt modelId="{56FD4B68-E612-4201-8AFE-B551B1F57F5A}" type="parTrans" cxnId="{4E50878B-F3C5-4228-8276-043FDC2F24FC}">
      <dgm:prSet/>
      <dgm:spPr/>
      <dgm:t>
        <a:bodyPr/>
        <a:lstStyle/>
        <a:p>
          <a:endParaRPr lang="en-US"/>
        </a:p>
      </dgm:t>
    </dgm:pt>
    <dgm:pt modelId="{034602E1-BBEB-42AA-9728-CBCC5EFBF588}" type="sibTrans" cxnId="{4E50878B-F3C5-4228-8276-043FDC2F24FC}">
      <dgm:prSet/>
      <dgm:spPr/>
      <dgm:t>
        <a:bodyPr/>
        <a:lstStyle/>
        <a:p>
          <a:endParaRPr lang="en-US"/>
        </a:p>
      </dgm:t>
    </dgm:pt>
    <dgm:pt modelId="{7CC116F5-F0A1-4BB8-B732-8EA21C90D367}">
      <dgm:prSet/>
      <dgm:spPr/>
      <dgm:t>
        <a:bodyPr/>
        <a:lstStyle/>
        <a:p>
          <a:r>
            <a:rPr lang="fr-FR"/>
            <a:t>Kovan, Être Divin de la chasse, Le Grand Traqueur.</a:t>
          </a:r>
          <a:endParaRPr lang="en-US"/>
        </a:p>
      </dgm:t>
    </dgm:pt>
    <dgm:pt modelId="{9D748D77-3856-4E2C-9A24-A81B1372B55C}" type="parTrans" cxnId="{50484918-D884-47E6-9749-048B542F410C}">
      <dgm:prSet/>
      <dgm:spPr/>
      <dgm:t>
        <a:bodyPr/>
        <a:lstStyle/>
        <a:p>
          <a:endParaRPr lang="en-US"/>
        </a:p>
      </dgm:t>
    </dgm:pt>
    <dgm:pt modelId="{704A4B8A-704A-418B-8406-BFEB48ACE7E8}" type="sibTrans" cxnId="{50484918-D884-47E6-9749-048B542F410C}">
      <dgm:prSet/>
      <dgm:spPr/>
      <dgm:t>
        <a:bodyPr/>
        <a:lstStyle/>
        <a:p>
          <a:endParaRPr lang="en-US"/>
        </a:p>
      </dgm:t>
    </dgm:pt>
    <dgm:pt modelId="{A8AEA75F-E6D0-4469-A7D9-D737F9E577E0}">
      <dgm:prSet/>
      <dgm:spPr/>
      <dgm:t>
        <a:bodyPr/>
        <a:lstStyle/>
        <a:p>
          <a:r>
            <a:rPr lang="fr-FR"/>
            <a:t>Yal et Khul, les Arbres de l’Equilibre.</a:t>
          </a:r>
          <a:endParaRPr lang="en-US"/>
        </a:p>
      </dgm:t>
    </dgm:pt>
    <dgm:pt modelId="{A5EBAD88-2017-4E35-A76F-C1D7115539F7}" type="parTrans" cxnId="{41241EE4-EEC0-451C-A037-DE0114976D1E}">
      <dgm:prSet/>
      <dgm:spPr/>
      <dgm:t>
        <a:bodyPr/>
        <a:lstStyle/>
        <a:p>
          <a:endParaRPr lang="en-US"/>
        </a:p>
      </dgm:t>
    </dgm:pt>
    <dgm:pt modelId="{183E951E-4296-4C7E-AC2A-7C252059A145}" type="sibTrans" cxnId="{41241EE4-EEC0-451C-A037-DE0114976D1E}">
      <dgm:prSet/>
      <dgm:spPr/>
      <dgm:t>
        <a:bodyPr/>
        <a:lstStyle/>
        <a:p>
          <a:endParaRPr lang="en-US"/>
        </a:p>
      </dgm:t>
    </dgm:pt>
    <dgm:pt modelId="{519F8617-CC88-4170-B8DA-522CE5A8B58F}">
      <dgm:prSet/>
      <dgm:spPr/>
      <dgm:t>
        <a:bodyPr/>
        <a:lstStyle/>
        <a:p>
          <a:r>
            <a:rPr lang="fr-FR"/>
            <a:t>Malineth, Premier des Vaaleth.</a:t>
          </a:r>
          <a:endParaRPr lang="en-US"/>
        </a:p>
      </dgm:t>
    </dgm:pt>
    <dgm:pt modelId="{05874D5E-341F-42B7-8D2E-247DDBB75702}" type="parTrans" cxnId="{1785B790-F818-4A91-BBB9-2DF897BE4926}">
      <dgm:prSet/>
      <dgm:spPr/>
      <dgm:t>
        <a:bodyPr/>
        <a:lstStyle/>
        <a:p>
          <a:endParaRPr lang="en-US"/>
        </a:p>
      </dgm:t>
    </dgm:pt>
    <dgm:pt modelId="{7D428085-2863-43F9-B650-2550FE5BE3FC}" type="sibTrans" cxnId="{1785B790-F818-4A91-BBB9-2DF897BE4926}">
      <dgm:prSet/>
      <dgm:spPr/>
      <dgm:t>
        <a:bodyPr/>
        <a:lstStyle/>
        <a:p>
          <a:endParaRPr lang="en-US"/>
        </a:p>
      </dgm:t>
    </dgm:pt>
    <dgm:pt modelId="{D0BC09FE-B94A-4BE8-8FE3-85A93673D7D3}">
      <dgm:prSet/>
      <dgm:spPr/>
      <dgm:t>
        <a:bodyPr/>
        <a:lstStyle/>
        <a:p>
          <a:r>
            <a:rPr lang="fr-FR"/>
            <a:t>Shaanir, Deuxième des Vaaleth.</a:t>
          </a:r>
          <a:endParaRPr lang="en-US"/>
        </a:p>
      </dgm:t>
    </dgm:pt>
    <dgm:pt modelId="{71A121AC-C633-447E-BCAC-1AC9ECBAEE2D}" type="parTrans" cxnId="{96EC489D-B760-40E8-A70A-83DEF748759F}">
      <dgm:prSet/>
      <dgm:spPr/>
      <dgm:t>
        <a:bodyPr/>
        <a:lstStyle/>
        <a:p>
          <a:endParaRPr lang="en-US"/>
        </a:p>
      </dgm:t>
    </dgm:pt>
    <dgm:pt modelId="{A40E4A4E-107D-4463-9230-A51F78E9E706}" type="sibTrans" cxnId="{96EC489D-B760-40E8-A70A-83DEF748759F}">
      <dgm:prSet/>
      <dgm:spPr/>
      <dgm:t>
        <a:bodyPr/>
        <a:lstStyle/>
        <a:p>
          <a:endParaRPr lang="en-US"/>
        </a:p>
      </dgm:t>
    </dgm:pt>
    <dgm:pt modelId="{0B47876F-787E-46F9-ABB7-119B1FABE377}">
      <dgm:prSet/>
      <dgm:spPr/>
      <dgm:t>
        <a:bodyPr/>
        <a:lstStyle/>
        <a:p>
          <a:r>
            <a:rPr lang="fr-FR"/>
            <a:t>Mayran, Troisième des Vaaleth.</a:t>
          </a:r>
          <a:endParaRPr lang="en-US"/>
        </a:p>
      </dgm:t>
    </dgm:pt>
    <dgm:pt modelId="{AACC1541-ED14-417F-B02D-2A2F2D1C6F12}" type="parTrans" cxnId="{66052445-AC27-496F-B573-3D4C60FDBF75}">
      <dgm:prSet/>
      <dgm:spPr/>
      <dgm:t>
        <a:bodyPr/>
        <a:lstStyle/>
        <a:p>
          <a:endParaRPr lang="en-US"/>
        </a:p>
      </dgm:t>
    </dgm:pt>
    <dgm:pt modelId="{6AC6B8F2-07B8-4731-BD95-75174E971F21}" type="sibTrans" cxnId="{66052445-AC27-496F-B573-3D4C60FDBF75}">
      <dgm:prSet/>
      <dgm:spPr/>
      <dgm:t>
        <a:bodyPr/>
        <a:lstStyle/>
        <a:p>
          <a:endParaRPr lang="en-US"/>
        </a:p>
      </dgm:t>
    </dgm:pt>
    <dgm:pt modelId="{817C173F-A394-4414-9653-DCC592B7E91C}">
      <dgm:prSet/>
      <dgm:spPr/>
      <dgm:t>
        <a:bodyPr/>
        <a:lstStyle/>
        <a:p>
          <a:r>
            <a:rPr lang="fr-FR"/>
            <a:t>Raktor, Dieu de la guerre proclamé par Thariss.</a:t>
          </a:r>
          <a:endParaRPr lang="en-US"/>
        </a:p>
      </dgm:t>
    </dgm:pt>
    <dgm:pt modelId="{EF4BBB02-192D-4967-8B88-D394F7F94831}" type="parTrans" cxnId="{475E0901-D4FF-4387-BD1E-863C183FB388}">
      <dgm:prSet/>
      <dgm:spPr/>
      <dgm:t>
        <a:bodyPr/>
        <a:lstStyle/>
        <a:p>
          <a:endParaRPr lang="en-US"/>
        </a:p>
      </dgm:t>
    </dgm:pt>
    <dgm:pt modelId="{812EFDFB-E8E7-476A-9202-D70BF68E4F98}" type="sibTrans" cxnId="{475E0901-D4FF-4387-BD1E-863C183FB388}">
      <dgm:prSet/>
      <dgm:spPr/>
      <dgm:t>
        <a:bodyPr/>
        <a:lstStyle/>
        <a:p>
          <a:endParaRPr lang="en-US"/>
        </a:p>
      </dgm:t>
    </dgm:pt>
    <dgm:pt modelId="{897F54D1-FADC-4E68-A378-B01572581562}">
      <dgm:prSet/>
      <dgm:spPr/>
      <dgm:t>
        <a:bodyPr/>
        <a:lstStyle/>
        <a:p>
          <a:r>
            <a:rPr lang="fr-FR"/>
            <a:t>Le Tharissi, Être Machiavélique confondu avec la Divinité Thariss.</a:t>
          </a:r>
          <a:endParaRPr lang="en-US"/>
        </a:p>
      </dgm:t>
    </dgm:pt>
    <dgm:pt modelId="{398EB280-7D3B-4FF3-A26A-DA9FFEBFAE44}" type="parTrans" cxnId="{878AA9C0-35E3-45A5-93AA-00D2858490F0}">
      <dgm:prSet/>
      <dgm:spPr/>
      <dgm:t>
        <a:bodyPr/>
        <a:lstStyle/>
        <a:p>
          <a:endParaRPr lang="en-US"/>
        </a:p>
      </dgm:t>
    </dgm:pt>
    <dgm:pt modelId="{6765C422-E13F-4ACD-85DC-EF90C829CB79}" type="sibTrans" cxnId="{878AA9C0-35E3-45A5-93AA-00D2858490F0}">
      <dgm:prSet/>
      <dgm:spPr/>
      <dgm:t>
        <a:bodyPr/>
        <a:lstStyle/>
        <a:p>
          <a:endParaRPr lang="en-US"/>
        </a:p>
      </dgm:t>
    </dgm:pt>
    <dgm:pt modelId="{ED2DB032-34A5-45AF-A48B-4520067C1440}">
      <dgm:prSet/>
      <dgm:spPr/>
      <dgm:t>
        <a:bodyPr/>
        <a:lstStyle/>
        <a:p>
          <a:r>
            <a:rPr lang="fr-FR"/>
            <a:t>Mehk, Dieu du labeur proclamé par Azéal.</a:t>
          </a:r>
          <a:endParaRPr lang="en-US"/>
        </a:p>
      </dgm:t>
    </dgm:pt>
    <dgm:pt modelId="{AF0C203B-6992-4BE8-9F66-6FBF7169759C}" type="parTrans" cxnId="{62519DD7-F018-4312-957D-6E064E74D1A9}">
      <dgm:prSet/>
      <dgm:spPr/>
      <dgm:t>
        <a:bodyPr/>
        <a:lstStyle/>
        <a:p>
          <a:endParaRPr lang="en-US"/>
        </a:p>
      </dgm:t>
    </dgm:pt>
    <dgm:pt modelId="{3E1B14B8-A6A0-4D41-9F32-3F21139422AD}" type="sibTrans" cxnId="{62519DD7-F018-4312-957D-6E064E74D1A9}">
      <dgm:prSet/>
      <dgm:spPr/>
      <dgm:t>
        <a:bodyPr/>
        <a:lstStyle/>
        <a:p>
          <a:endParaRPr lang="en-US"/>
        </a:p>
      </dgm:t>
    </dgm:pt>
    <dgm:pt modelId="{C8FB0469-1703-4381-BADF-F7B5F335C94D}">
      <dgm:prSet/>
      <dgm:spPr/>
      <dgm:t>
        <a:bodyPr/>
        <a:lstStyle/>
        <a:p>
          <a:r>
            <a:rPr lang="fr-FR"/>
            <a:t>Les Dragons de Thariss, trois dragons : un blanc (Vilrun), un noir (Mortam) et un rouge (Drakour).</a:t>
          </a:r>
          <a:endParaRPr lang="en-US"/>
        </a:p>
      </dgm:t>
    </dgm:pt>
    <dgm:pt modelId="{0F1592F9-801A-4EE9-BD15-C8903543EE2B}" type="parTrans" cxnId="{D6F179EE-311A-4F08-BC82-3FD76B0FD914}">
      <dgm:prSet/>
      <dgm:spPr/>
      <dgm:t>
        <a:bodyPr/>
        <a:lstStyle/>
        <a:p>
          <a:endParaRPr lang="en-US"/>
        </a:p>
      </dgm:t>
    </dgm:pt>
    <dgm:pt modelId="{E7920A67-E694-40E0-B764-67B23FAB60AA}" type="sibTrans" cxnId="{D6F179EE-311A-4F08-BC82-3FD76B0FD914}">
      <dgm:prSet/>
      <dgm:spPr/>
      <dgm:t>
        <a:bodyPr/>
        <a:lstStyle/>
        <a:p>
          <a:endParaRPr lang="en-US"/>
        </a:p>
      </dgm:t>
    </dgm:pt>
    <dgm:pt modelId="{18AEB7F8-4608-4FED-981A-006675DCAF5D}">
      <dgm:prSet/>
      <dgm:spPr/>
      <dgm:t>
        <a:bodyPr/>
        <a:lstStyle/>
        <a:p>
          <a:r>
            <a:rPr lang="fr-FR"/>
            <a:t>Iltani, La louve grise.</a:t>
          </a:r>
          <a:endParaRPr lang="en-US"/>
        </a:p>
      </dgm:t>
    </dgm:pt>
    <dgm:pt modelId="{797A65F0-B57A-4B40-9224-1C5ED54370BE}" type="parTrans" cxnId="{878AB5F7-BE9D-4C04-97C8-B0C21D2E4BEA}">
      <dgm:prSet/>
      <dgm:spPr/>
      <dgm:t>
        <a:bodyPr/>
        <a:lstStyle/>
        <a:p>
          <a:endParaRPr lang="en-US"/>
        </a:p>
      </dgm:t>
    </dgm:pt>
    <dgm:pt modelId="{80BF1479-8B56-4C4D-B3FF-48579E686C6F}" type="sibTrans" cxnId="{878AB5F7-BE9D-4C04-97C8-B0C21D2E4BEA}">
      <dgm:prSet/>
      <dgm:spPr/>
      <dgm:t>
        <a:bodyPr/>
        <a:lstStyle/>
        <a:p>
          <a:endParaRPr lang="en-US"/>
        </a:p>
      </dgm:t>
    </dgm:pt>
    <dgm:pt modelId="{965A109E-60DB-464D-B18B-9298E83274F4}">
      <dgm:prSet/>
      <dgm:spPr/>
      <dgm:t>
        <a:bodyPr/>
        <a:lstStyle/>
        <a:p>
          <a:r>
            <a:rPr lang="fr-FR"/>
            <a:t>Amari, La louve blanche.</a:t>
          </a:r>
          <a:endParaRPr lang="en-US"/>
        </a:p>
      </dgm:t>
    </dgm:pt>
    <dgm:pt modelId="{5B63D15F-B4AE-4C10-9CC5-94B90713C962}" type="parTrans" cxnId="{4FC9695A-F4AE-4708-B0FE-610720E1F380}">
      <dgm:prSet/>
      <dgm:spPr/>
      <dgm:t>
        <a:bodyPr/>
        <a:lstStyle/>
        <a:p>
          <a:endParaRPr lang="en-US"/>
        </a:p>
      </dgm:t>
    </dgm:pt>
    <dgm:pt modelId="{B5C79F26-D253-479F-9165-98A597F22F3B}" type="sibTrans" cxnId="{4FC9695A-F4AE-4708-B0FE-610720E1F380}">
      <dgm:prSet/>
      <dgm:spPr/>
      <dgm:t>
        <a:bodyPr/>
        <a:lstStyle/>
        <a:p>
          <a:endParaRPr lang="en-US"/>
        </a:p>
      </dgm:t>
    </dgm:pt>
    <dgm:pt modelId="{B82B7FFA-78F0-460B-8272-35E06F06EED2}">
      <dgm:prSet/>
      <dgm:spPr/>
      <dgm:t>
        <a:bodyPr/>
        <a:lstStyle/>
        <a:p>
          <a:r>
            <a:rPr lang="fr-FR"/>
            <a:t>Urati, Le loup noir.</a:t>
          </a:r>
          <a:endParaRPr lang="en-US"/>
        </a:p>
      </dgm:t>
    </dgm:pt>
    <dgm:pt modelId="{B1A4304A-D6A3-45FE-9431-599304076DEE}" type="parTrans" cxnId="{B43A4AB2-6375-4CC3-ADF6-4DA02CEF8507}">
      <dgm:prSet/>
      <dgm:spPr/>
      <dgm:t>
        <a:bodyPr/>
        <a:lstStyle/>
        <a:p>
          <a:endParaRPr lang="en-US"/>
        </a:p>
      </dgm:t>
    </dgm:pt>
    <dgm:pt modelId="{94EF0280-5CDE-4152-B85F-777BE0956C05}" type="sibTrans" cxnId="{B43A4AB2-6375-4CC3-ADF6-4DA02CEF8507}">
      <dgm:prSet/>
      <dgm:spPr/>
      <dgm:t>
        <a:bodyPr/>
        <a:lstStyle/>
        <a:p>
          <a:endParaRPr lang="en-US"/>
        </a:p>
      </dgm:t>
    </dgm:pt>
    <dgm:pt modelId="{5B608A3C-C5D8-4106-9B67-CCEA4632EA48}" type="pres">
      <dgm:prSet presAssocID="{515FB027-B434-4933-9C67-9AD95AFF256D}" presName="linear" presStyleCnt="0">
        <dgm:presLayoutVars>
          <dgm:animLvl val="lvl"/>
          <dgm:resizeHandles val="exact"/>
        </dgm:presLayoutVars>
      </dgm:prSet>
      <dgm:spPr/>
    </dgm:pt>
    <dgm:pt modelId="{F63BD3F1-B914-412A-A05F-517EFBE3D132}" type="pres">
      <dgm:prSet presAssocID="{299393CC-41E1-4146-A8CE-0A5E7045814A}" presName="parentText" presStyleLbl="node1" presStyleIdx="0" presStyleCnt="14">
        <dgm:presLayoutVars>
          <dgm:chMax val="0"/>
          <dgm:bulletEnabled val="1"/>
        </dgm:presLayoutVars>
      </dgm:prSet>
      <dgm:spPr/>
    </dgm:pt>
    <dgm:pt modelId="{A8FAB2D8-D904-42AC-9607-3A3D33348664}" type="pres">
      <dgm:prSet presAssocID="{A53ADEA6-936F-4D03-BE9E-DB6F8F0A1BAC}" presName="spacer" presStyleCnt="0"/>
      <dgm:spPr/>
    </dgm:pt>
    <dgm:pt modelId="{BCBA3978-42A6-4080-BBBF-A7B997E13058}" type="pres">
      <dgm:prSet presAssocID="{D75188CD-76A4-4B85-A0EC-F300D9E6E51C}" presName="parentText" presStyleLbl="node1" presStyleIdx="1" presStyleCnt="14">
        <dgm:presLayoutVars>
          <dgm:chMax val="0"/>
          <dgm:bulletEnabled val="1"/>
        </dgm:presLayoutVars>
      </dgm:prSet>
      <dgm:spPr/>
    </dgm:pt>
    <dgm:pt modelId="{9323D666-C0FA-4963-864B-8F923D3713D0}" type="pres">
      <dgm:prSet presAssocID="{034602E1-BBEB-42AA-9728-CBCC5EFBF588}" presName="spacer" presStyleCnt="0"/>
      <dgm:spPr/>
    </dgm:pt>
    <dgm:pt modelId="{D7BCACA4-7CDC-4864-814F-33C0DB9413AA}" type="pres">
      <dgm:prSet presAssocID="{7CC116F5-F0A1-4BB8-B732-8EA21C90D367}" presName="parentText" presStyleLbl="node1" presStyleIdx="2" presStyleCnt="14">
        <dgm:presLayoutVars>
          <dgm:chMax val="0"/>
          <dgm:bulletEnabled val="1"/>
        </dgm:presLayoutVars>
      </dgm:prSet>
      <dgm:spPr/>
    </dgm:pt>
    <dgm:pt modelId="{F0E4D992-BC6C-4783-873F-6A87252D6F40}" type="pres">
      <dgm:prSet presAssocID="{704A4B8A-704A-418B-8406-BFEB48ACE7E8}" presName="spacer" presStyleCnt="0"/>
      <dgm:spPr/>
    </dgm:pt>
    <dgm:pt modelId="{F006AA9A-5DE7-4572-AB2B-2008BBFFC72F}" type="pres">
      <dgm:prSet presAssocID="{A8AEA75F-E6D0-4469-A7D9-D737F9E577E0}" presName="parentText" presStyleLbl="node1" presStyleIdx="3" presStyleCnt="14">
        <dgm:presLayoutVars>
          <dgm:chMax val="0"/>
          <dgm:bulletEnabled val="1"/>
        </dgm:presLayoutVars>
      </dgm:prSet>
      <dgm:spPr/>
    </dgm:pt>
    <dgm:pt modelId="{90316F3D-050E-416D-B264-5450B0BB374E}" type="pres">
      <dgm:prSet presAssocID="{183E951E-4296-4C7E-AC2A-7C252059A145}" presName="spacer" presStyleCnt="0"/>
      <dgm:spPr/>
    </dgm:pt>
    <dgm:pt modelId="{55EFF4CD-EEC1-4EE0-A389-FD59FBD233DE}" type="pres">
      <dgm:prSet presAssocID="{519F8617-CC88-4170-B8DA-522CE5A8B58F}" presName="parentText" presStyleLbl="node1" presStyleIdx="4" presStyleCnt="14">
        <dgm:presLayoutVars>
          <dgm:chMax val="0"/>
          <dgm:bulletEnabled val="1"/>
        </dgm:presLayoutVars>
      </dgm:prSet>
      <dgm:spPr/>
    </dgm:pt>
    <dgm:pt modelId="{2C4CA311-52AC-4FBF-B3B6-3EEFC3AE4930}" type="pres">
      <dgm:prSet presAssocID="{7D428085-2863-43F9-B650-2550FE5BE3FC}" presName="spacer" presStyleCnt="0"/>
      <dgm:spPr/>
    </dgm:pt>
    <dgm:pt modelId="{216C7A2F-EC8F-40E5-B3A9-9686478FDACB}" type="pres">
      <dgm:prSet presAssocID="{D0BC09FE-B94A-4BE8-8FE3-85A93673D7D3}" presName="parentText" presStyleLbl="node1" presStyleIdx="5" presStyleCnt="14">
        <dgm:presLayoutVars>
          <dgm:chMax val="0"/>
          <dgm:bulletEnabled val="1"/>
        </dgm:presLayoutVars>
      </dgm:prSet>
      <dgm:spPr/>
    </dgm:pt>
    <dgm:pt modelId="{7EE28D2F-12D2-4491-B5B4-E13B50629FE7}" type="pres">
      <dgm:prSet presAssocID="{A40E4A4E-107D-4463-9230-A51F78E9E706}" presName="spacer" presStyleCnt="0"/>
      <dgm:spPr/>
    </dgm:pt>
    <dgm:pt modelId="{2FD240B8-3A03-468F-85F6-6B4D7F3F7A81}" type="pres">
      <dgm:prSet presAssocID="{0B47876F-787E-46F9-ABB7-119B1FABE377}" presName="parentText" presStyleLbl="node1" presStyleIdx="6" presStyleCnt="14">
        <dgm:presLayoutVars>
          <dgm:chMax val="0"/>
          <dgm:bulletEnabled val="1"/>
        </dgm:presLayoutVars>
      </dgm:prSet>
      <dgm:spPr/>
    </dgm:pt>
    <dgm:pt modelId="{334CAF7D-AC6B-44A7-B983-5AAB50B7D476}" type="pres">
      <dgm:prSet presAssocID="{6AC6B8F2-07B8-4731-BD95-75174E971F21}" presName="spacer" presStyleCnt="0"/>
      <dgm:spPr/>
    </dgm:pt>
    <dgm:pt modelId="{6E7D7590-6590-4B8D-9FB5-2D9BB86EF1EE}" type="pres">
      <dgm:prSet presAssocID="{817C173F-A394-4414-9653-DCC592B7E91C}" presName="parentText" presStyleLbl="node1" presStyleIdx="7" presStyleCnt="14">
        <dgm:presLayoutVars>
          <dgm:chMax val="0"/>
          <dgm:bulletEnabled val="1"/>
        </dgm:presLayoutVars>
      </dgm:prSet>
      <dgm:spPr/>
    </dgm:pt>
    <dgm:pt modelId="{871AC341-8135-432D-A9BE-A53A372ED192}" type="pres">
      <dgm:prSet presAssocID="{812EFDFB-E8E7-476A-9202-D70BF68E4F98}" presName="spacer" presStyleCnt="0"/>
      <dgm:spPr/>
    </dgm:pt>
    <dgm:pt modelId="{0CB61B3C-1A92-4ABE-BAE7-250C7AA702B8}" type="pres">
      <dgm:prSet presAssocID="{897F54D1-FADC-4E68-A378-B01572581562}" presName="parentText" presStyleLbl="node1" presStyleIdx="8" presStyleCnt="14">
        <dgm:presLayoutVars>
          <dgm:chMax val="0"/>
          <dgm:bulletEnabled val="1"/>
        </dgm:presLayoutVars>
      </dgm:prSet>
      <dgm:spPr/>
    </dgm:pt>
    <dgm:pt modelId="{418B18B1-7701-475C-88BC-43C0DE571724}" type="pres">
      <dgm:prSet presAssocID="{6765C422-E13F-4ACD-85DC-EF90C829CB79}" presName="spacer" presStyleCnt="0"/>
      <dgm:spPr/>
    </dgm:pt>
    <dgm:pt modelId="{A7D5EDAA-290C-45B8-A93A-DCB8EED96445}" type="pres">
      <dgm:prSet presAssocID="{ED2DB032-34A5-45AF-A48B-4520067C1440}" presName="parentText" presStyleLbl="node1" presStyleIdx="9" presStyleCnt="14">
        <dgm:presLayoutVars>
          <dgm:chMax val="0"/>
          <dgm:bulletEnabled val="1"/>
        </dgm:presLayoutVars>
      </dgm:prSet>
      <dgm:spPr/>
    </dgm:pt>
    <dgm:pt modelId="{EF47CC35-A059-4C72-B716-629A00FF71F3}" type="pres">
      <dgm:prSet presAssocID="{3E1B14B8-A6A0-4D41-9F32-3F21139422AD}" presName="spacer" presStyleCnt="0"/>
      <dgm:spPr/>
    </dgm:pt>
    <dgm:pt modelId="{E72FBC7E-7B5D-4C9E-99A4-9846D80DE099}" type="pres">
      <dgm:prSet presAssocID="{C8FB0469-1703-4381-BADF-F7B5F335C94D}" presName="parentText" presStyleLbl="node1" presStyleIdx="10" presStyleCnt="14">
        <dgm:presLayoutVars>
          <dgm:chMax val="0"/>
          <dgm:bulletEnabled val="1"/>
        </dgm:presLayoutVars>
      </dgm:prSet>
      <dgm:spPr/>
    </dgm:pt>
    <dgm:pt modelId="{FA6924A1-C955-4B00-B543-83DF08E6B461}" type="pres">
      <dgm:prSet presAssocID="{E7920A67-E694-40E0-B764-67B23FAB60AA}" presName="spacer" presStyleCnt="0"/>
      <dgm:spPr/>
    </dgm:pt>
    <dgm:pt modelId="{C5A97580-6AA5-41B8-84B5-9BB6B1D639F4}" type="pres">
      <dgm:prSet presAssocID="{18AEB7F8-4608-4FED-981A-006675DCAF5D}" presName="parentText" presStyleLbl="node1" presStyleIdx="11" presStyleCnt="14">
        <dgm:presLayoutVars>
          <dgm:chMax val="0"/>
          <dgm:bulletEnabled val="1"/>
        </dgm:presLayoutVars>
      </dgm:prSet>
      <dgm:spPr/>
    </dgm:pt>
    <dgm:pt modelId="{88DA107B-1F6D-41CF-9E7A-8A7579508219}" type="pres">
      <dgm:prSet presAssocID="{80BF1479-8B56-4C4D-B3FF-48579E686C6F}" presName="spacer" presStyleCnt="0"/>
      <dgm:spPr/>
    </dgm:pt>
    <dgm:pt modelId="{3E8EAC8B-AD19-4B36-93EE-686393CBFA3C}" type="pres">
      <dgm:prSet presAssocID="{965A109E-60DB-464D-B18B-9298E83274F4}" presName="parentText" presStyleLbl="node1" presStyleIdx="12" presStyleCnt="14">
        <dgm:presLayoutVars>
          <dgm:chMax val="0"/>
          <dgm:bulletEnabled val="1"/>
        </dgm:presLayoutVars>
      </dgm:prSet>
      <dgm:spPr/>
    </dgm:pt>
    <dgm:pt modelId="{C4999D81-611C-449E-A81E-E6AAB290F3EA}" type="pres">
      <dgm:prSet presAssocID="{B5C79F26-D253-479F-9165-98A597F22F3B}" presName="spacer" presStyleCnt="0"/>
      <dgm:spPr/>
    </dgm:pt>
    <dgm:pt modelId="{50E6F01D-4777-46EC-9920-E1147B58CF94}" type="pres">
      <dgm:prSet presAssocID="{B82B7FFA-78F0-460B-8272-35E06F06EED2}" presName="parentText" presStyleLbl="node1" presStyleIdx="13" presStyleCnt="14">
        <dgm:presLayoutVars>
          <dgm:chMax val="0"/>
          <dgm:bulletEnabled val="1"/>
        </dgm:presLayoutVars>
      </dgm:prSet>
      <dgm:spPr/>
    </dgm:pt>
  </dgm:ptLst>
  <dgm:cxnLst>
    <dgm:cxn modelId="{475E0901-D4FF-4387-BD1E-863C183FB388}" srcId="{515FB027-B434-4933-9C67-9AD95AFF256D}" destId="{817C173F-A394-4414-9653-DCC592B7E91C}" srcOrd="7" destOrd="0" parTransId="{EF4BBB02-192D-4967-8B88-D394F7F94831}" sibTransId="{812EFDFB-E8E7-476A-9202-D70BF68E4F98}"/>
    <dgm:cxn modelId="{50484918-D884-47E6-9749-048B542F410C}" srcId="{515FB027-B434-4933-9C67-9AD95AFF256D}" destId="{7CC116F5-F0A1-4BB8-B732-8EA21C90D367}" srcOrd="2" destOrd="0" parTransId="{9D748D77-3856-4E2C-9A24-A81B1372B55C}" sibTransId="{704A4B8A-704A-418B-8406-BFEB48ACE7E8}"/>
    <dgm:cxn modelId="{B300591E-4D25-40AC-8C3D-28C788AC7FCA}" type="presOf" srcId="{965A109E-60DB-464D-B18B-9298E83274F4}" destId="{3E8EAC8B-AD19-4B36-93EE-686393CBFA3C}" srcOrd="0" destOrd="0" presId="urn:microsoft.com/office/officeart/2005/8/layout/vList2"/>
    <dgm:cxn modelId="{2A420E26-3AE1-45A1-8D52-DCCC7FD18D54}" type="presOf" srcId="{D0BC09FE-B94A-4BE8-8FE3-85A93673D7D3}" destId="{216C7A2F-EC8F-40E5-B3A9-9686478FDACB}" srcOrd="0" destOrd="0" presId="urn:microsoft.com/office/officeart/2005/8/layout/vList2"/>
    <dgm:cxn modelId="{1B94A731-370A-4D01-A71E-C37F88296BE8}" type="presOf" srcId="{ED2DB032-34A5-45AF-A48B-4520067C1440}" destId="{A7D5EDAA-290C-45B8-A93A-DCB8EED96445}" srcOrd="0" destOrd="0" presId="urn:microsoft.com/office/officeart/2005/8/layout/vList2"/>
    <dgm:cxn modelId="{50A60E63-D821-41E5-8C7F-74A005431A01}" type="presOf" srcId="{D75188CD-76A4-4B85-A0EC-F300D9E6E51C}" destId="{BCBA3978-42A6-4080-BBBF-A7B997E13058}" srcOrd="0" destOrd="0" presId="urn:microsoft.com/office/officeart/2005/8/layout/vList2"/>
    <dgm:cxn modelId="{1B6A1C64-4035-438C-B6E8-B2DB2A36EC70}" type="presOf" srcId="{519F8617-CC88-4170-B8DA-522CE5A8B58F}" destId="{55EFF4CD-EEC1-4EE0-A389-FD59FBD233DE}" srcOrd="0" destOrd="0" presId="urn:microsoft.com/office/officeart/2005/8/layout/vList2"/>
    <dgm:cxn modelId="{66052445-AC27-496F-B573-3D4C60FDBF75}" srcId="{515FB027-B434-4933-9C67-9AD95AFF256D}" destId="{0B47876F-787E-46F9-ABB7-119B1FABE377}" srcOrd="6" destOrd="0" parTransId="{AACC1541-ED14-417F-B02D-2A2F2D1C6F12}" sibTransId="{6AC6B8F2-07B8-4731-BD95-75174E971F21}"/>
    <dgm:cxn modelId="{8C3D3D6C-2843-454C-9E68-D5C3709C831A}" type="presOf" srcId="{18AEB7F8-4608-4FED-981A-006675DCAF5D}" destId="{C5A97580-6AA5-41B8-84B5-9BB6B1D639F4}" srcOrd="0" destOrd="0" presId="urn:microsoft.com/office/officeart/2005/8/layout/vList2"/>
    <dgm:cxn modelId="{5C1F8F75-3A65-48AC-AAF0-20DFE15DAC60}" type="presOf" srcId="{515FB027-B434-4933-9C67-9AD95AFF256D}" destId="{5B608A3C-C5D8-4106-9B67-CCEA4632EA48}" srcOrd="0" destOrd="0" presId="urn:microsoft.com/office/officeart/2005/8/layout/vList2"/>
    <dgm:cxn modelId="{4FC9695A-F4AE-4708-B0FE-610720E1F380}" srcId="{515FB027-B434-4933-9C67-9AD95AFF256D}" destId="{965A109E-60DB-464D-B18B-9298E83274F4}" srcOrd="12" destOrd="0" parTransId="{5B63D15F-B4AE-4C10-9CC5-94B90713C962}" sibTransId="{B5C79F26-D253-479F-9165-98A597F22F3B}"/>
    <dgm:cxn modelId="{0AC0007D-C2FA-497E-8DED-2530CC03DBC4}" type="presOf" srcId="{817C173F-A394-4414-9653-DCC592B7E91C}" destId="{6E7D7590-6590-4B8D-9FB5-2D9BB86EF1EE}" srcOrd="0" destOrd="0" presId="urn:microsoft.com/office/officeart/2005/8/layout/vList2"/>
    <dgm:cxn modelId="{4E50878B-F3C5-4228-8276-043FDC2F24FC}" srcId="{515FB027-B434-4933-9C67-9AD95AFF256D}" destId="{D75188CD-76A4-4B85-A0EC-F300D9E6E51C}" srcOrd="1" destOrd="0" parTransId="{56FD4B68-E612-4201-8AFE-B551B1F57F5A}" sibTransId="{034602E1-BBEB-42AA-9728-CBCC5EFBF588}"/>
    <dgm:cxn modelId="{07479B90-1530-49CA-9297-8ACB02CA08A6}" type="presOf" srcId="{B82B7FFA-78F0-460B-8272-35E06F06EED2}" destId="{50E6F01D-4777-46EC-9920-E1147B58CF94}" srcOrd="0" destOrd="0" presId="urn:microsoft.com/office/officeart/2005/8/layout/vList2"/>
    <dgm:cxn modelId="{1785B790-F818-4A91-BBB9-2DF897BE4926}" srcId="{515FB027-B434-4933-9C67-9AD95AFF256D}" destId="{519F8617-CC88-4170-B8DA-522CE5A8B58F}" srcOrd="4" destOrd="0" parTransId="{05874D5E-341F-42B7-8D2E-247DDBB75702}" sibTransId="{7D428085-2863-43F9-B650-2550FE5BE3FC}"/>
    <dgm:cxn modelId="{96EC489D-B760-40E8-A70A-83DEF748759F}" srcId="{515FB027-B434-4933-9C67-9AD95AFF256D}" destId="{D0BC09FE-B94A-4BE8-8FE3-85A93673D7D3}" srcOrd="5" destOrd="0" parTransId="{71A121AC-C633-447E-BCAC-1AC9ECBAEE2D}" sibTransId="{A40E4A4E-107D-4463-9230-A51F78E9E706}"/>
    <dgm:cxn modelId="{CC2E27B0-DB65-4F46-991B-836348E38803}" type="presOf" srcId="{299393CC-41E1-4146-A8CE-0A5E7045814A}" destId="{F63BD3F1-B914-412A-A05F-517EFBE3D132}" srcOrd="0" destOrd="0" presId="urn:microsoft.com/office/officeart/2005/8/layout/vList2"/>
    <dgm:cxn modelId="{B43A4AB2-6375-4CC3-ADF6-4DA02CEF8507}" srcId="{515FB027-B434-4933-9C67-9AD95AFF256D}" destId="{B82B7FFA-78F0-460B-8272-35E06F06EED2}" srcOrd="13" destOrd="0" parTransId="{B1A4304A-D6A3-45FE-9431-599304076DEE}" sibTransId="{94EF0280-5CDE-4152-B85F-777BE0956C05}"/>
    <dgm:cxn modelId="{878AA9C0-35E3-45A5-93AA-00D2858490F0}" srcId="{515FB027-B434-4933-9C67-9AD95AFF256D}" destId="{897F54D1-FADC-4E68-A378-B01572581562}" srcOrd="8" destOrd="0" parTransId="{398EB280-7D3B-4FF3-A26A-DA9FFEBFAE44}" sibTransId="{6765C422-E13F-4ACD-85DC-EF90C829CB79}"/>
    <dgm:cxn modelId="{626CB8C1-80FD-4A6C-B88C-DFBE44A4EE34}" type="presOf" srcId="{897F54D1-FADC-4E68-A378-B01572581562}" destId="{0CB61B3C-1A92-4ABE-BAE7-250C7AA702B8}" srcOrd="0" destOrd="0" presId="urn:microsoft.com/office/officeart/2005/8/layout/vList2"/>
    <dgm:cxn modelId="{4F627FD7-34C8-4912-A093-23BF8FEFFABD}" type="presOf" srcId="{7CC116F5-F0A1-4BB8-B732-8EA21C90D367}" destId="{D7BCACA4-7CDC-4864-814F-33C0DB9413AA}" srcOrd="0" destOrd="0" presId="urn:microsoft.com/office/officeart/2005/8/layout/vList2"/>
    <dgm:cxn modelId="{62519DD7-F018-4312-957D-6E064E74D1A9}" srcId="{515FB027-B434-4933-9C67-9AD95AFF256D}" destId="{ED2DB032-34A5-45AF-A48B-4520067C1440}" srcOrd="9" destOrd="0" parTransId="{AF0C203B-6992-4BE8-9F66-6FBF7169759C}" sibTransId="{3E1B14B8-A6A0-4D41-9F32-3F21139422AD}"/>
    <dgm:cxn modelId="{C28DA9DF-F4F0-4B7E-9E83-51640DE26EFE}" type="presOf" srcId="{C8FB0469-1703-4381-BADF-F7B5F335C94D}" destId="{E72FBC7E-7B5D-4C9E-99A4-9846D80DE099}" srcOrd="0" destOrd="0" presId="urn:microsoft.com/office/officeart/2005/8/layout/vList2"/>
    <dgm:cxn modelId="{DB31CCE2-D33C-4941-A1BE-829C647017A4}" srcId="{515FB027-B434-4933-9C67-9AD95AFF256D}" destId="{299393CC-41E1-4146-A8CE-0A5E7045814A}" srcOrd="0" destOrd="0" parTransId="{4F6E1280-BB4C-40EB-8199-27AA753B0470}" sibTransId="{A53ADEA6-936F-4D03-BE9E-DB6F8F0A1BAC}"/>
    <dgm:cxn modelId="{41241EE4-EEC0-451C-A037-DE0114976D1E}" srcId="{515FB027-B434-4933-9C67-9AD95AFF256D}" destId="{A8AEA75F-E6D0-4469-A7D9-D737F9E577E0}" srcOrd="3" destOrd="0" parTransId="{A5EBAD88-2017-4E35-A76F-C1D7115539F7}" sibTransId="{183E951E-4296-4C7E-AC2A-7C252059A145}"/>
    <dgm:cxn modelId="{D6F179EE-311A-4F08-BC82-3FD76B0FD914}" srcId="{515FB027-B434-4933-9C67-9AD95AFF256D}" destId="{C8FB0469-1703-4381-BADF-F7B5F335C94D}" srcOrd="10" destOrd="0" parTransId="{0F1592F9-801A-4EE9-BD15-C8903543EE2B}" sibTransId="{E7920A67-E694-40E0-B764-67B23FAB60AA}"/>
    <dgm:cxn modelId="{483598EE-C4E6-4B8F-AEB8-3D42C6973050}" type="presOf" srcId="{A8AEA75F-E6D0-4469-A7D9-D737F9E577E0}" destId="{F006AA9A-5DE7-4572-AB2B-2008BBFFC72F}" srcOrd="0" destOrd="0" presId="urn:microsoft.com/office/officeart/2005/8/layout/vList2"/>
    <dgm:cxn modelId="{B3B4A8F6-8446-4695-A397-6F47B3532920}" type="presOf" srcId="{0B47876F-787E-46F9-ABB7-119B1FABE377}" destId="{2FD240B8-3A03-468F-85F6-6B4D7F3F7A81}" srcOrd="0" destOrd="0" presId="urn:microsoft.com/office/officeart/2005/8/layout/vList2"/>
    <dgm:cxn modelId="{878AB5F7-BE9D-4C04-97C8-B0C21D2E4BEA}" srcId="{515FB027-B434-4933-9C67-9AD95AFF256D}" destId="{18AEB7F8-4608-4FED-981A-006675DCAF5D}" srcOrd="11" destOrd="0" parTransId="{797A65F0-B57A-4B40-9224-1C5ED54370BE}" sibTransId="{80BF1479-8B56-4C4D-B3FF-48579E686C6F}"/>
    <dgm:cxn modelId="{BBA90A98-CDC3-4B1A-9FEF-8187335F727E}" type="presParOf" srcId="{5B608A3C-C5D8-4106-9B67-CCEA4632EA48}" destId="{F63BD3F1-B914-412A-A05F-517EFBE3D132}" srcOrd="0" destOrd="0" presId="urn:microsoft.com/office/officeart/2005/8/layout/vList2"/>
    <dgm:cxn modelId="{0BA45486-55B3-4EF6-9BCA-8E67C37DC38B}" type="presParOf" srcId="{5B608A3C-C5D8-4106-9B67-CCEA4632EA48}" destId="{A8FAB2D8-D904-42AC-9607-3A3D33348664}" srcOrd="1" destOrd="0" presId="urn:microsoft.com/office/officeart/2005/8/layout/vList2"/>
    <dgm:cxn modelId="{51A81F93-F167-4603-B5F7-40BED612A736}" type="presParOf" srcId="{5B608A3C-C5D8-4106-9B67-CCEA4632EA48}" destId="{BCBA3978-42A6-4080-BBBF-A7B997E13058}" srcOrd="2" destOrd="0" presId="urn:microsoft.com/office/officeart/2005/8/layout/vList2"/>
    <dgm:cxn modelId="{104AC1F4-3AC8-4670-891A-2C8DF00A2BD1}" type="presParOf" srcId="{5B608A3C-C5D8-4106-9B67-CCEA4632EA48}" destId="{9323D666-C0FA-4963-864B-8F923D3713D0}" srcOrd="3" destOrd="0" presId="urn:microsoft.com/office/officeart/2005/8/layout/vList2"/>
    <dgm:cxn modelId="{FB198B47-9373-491E-A600-1C850D618AB5}" type="presParOf" srcId="{5B608A3C-C5D8-4106-9B67-CCEA4632EA48}" destId="{D7BCACA4-7CDC-4864-814F-33C0DB9413AA}" srcOrd="4" destOrd="0" presId="urn:microsoft.com/office/officeart/2005/8/layout/vList2"/>
    <dgm:cxn modelId="{12B5B007-59B6-4DBB-8818-E1B4A94072FA}" type="presParOf" srcId="{5B608A3C-C5D8-4106-9B67-CCEA4632EA48}" destId="{F0E4D992-BC6C-4783-873F-6A87252D6F40}" srcOrd="5" destOrd="0" presId="urn:microsoft.com/office/officeart/2005/8/layout/vList2"/>
    <dgm:cxn modelId="{55D7C1D6-0C4E-4973-A830-EB10920583B5}" type="presParOf" srcId="{5B608A3C-C5D8-4106-9B67-CCEA4632EA48}" destId="{F006AA9A-5DE7-4572-AB2B-2008BBFFC72F}" srcOrd="6" destOrd="0" presId="urn:microsoft.com/office/officeart/2005/8/layout/vList2"/>
    <dgm:cxn modelId="{454A6BD7-8FF1-4DD2-AD7D-90B91A0050DB}" type="presParOf" srcId="{5B608A3C-C5D8-4106-9B67-CCEA4632EA48}" destId="{90316F3D-050E-416D-B264-5450B0BB374E}" srcOrd="7" destOrd="0" presId="urn:microsoft.com/office/officeart/2005/8/layout/vList2"/>
    <dgm:cxn modelId="{9E7C0344-FC16-423F-BAAF-32F84D368E1E}" type="presParOf" srcId="{5B608A3C-C5D8-4106-9B67-CCEA4632EA48}" destId="{55EFF4CD-EEC1-4EE0-A389-FD59FBD233DE}" srcOrd="8" destOrd="0" presId="urn:microsoft.com/office/officeart/2005/8/layout/vList2"/>
    <dgm:cxn modelId="{19679138-261C-4D4B-9F50-03BE47451031}" type="presParOf" srcId="{5B608A3C-C5D8-4106-9B67-CCEA4632EA48}" destId="{2C4CA311-52AC-4FBF-B3B6-3EEFC3AE4930}" srcOrd="9" destOrd="0" presId="urn:microsoft.com/office/officeart/2005/8/layout/vList2"/>
    <dgm:cxn modelId="{8AF99666-EB8E-4A6C-9D12-A8B09CFAC63C}" type="presParOf" srcId="{5B608A3C-C5D8-4106-9B67-CCEA4632EA48}" destId="{216C7A2F-EC8F-40E5-B3A9-9686478FDACB}" srcOrd="10" destOrd="0" presId="urn:microsoft.com/office/officeart/2005/8/layout/vList2"/>
    <dgm:cxn modelId="{7D7F9B17-872E-4A98-8C81-A8FF78C85F8E}" type="presParOf" srcId="{5B608A3C-C5D8-4106-9B67-CCEA4632EA48}" destId="{7EE28D2F-12D2-4491-B5B4-E13B50629FE7}" srcOrd="11" destOrd="0" presId="urn:microsoft.com/office/officeart/2005/8/layout/vList2"/>
    <dgm:cxn modelId="{70BC1100-004D-4497-BDB4-B7BD0E87C0BB}" type="presParOf" srcId="{5B608A3C-C5D8-4106-9B67-CCEA4632EA48}" destId="{2FD240B8-3A03-468F-85F6-6B4D7F3F7A81}" srcOrd="12" destOrd="0" presId="urn:microsoft.com/office/officeart/2005/8/layout/vList2"/>
    <dgm:cxn modelId="{985443E7-2941-49C1-83A0-A3763FD39603}" type="presParOf" srcId="{5B608A3C-C5D8-4106-9B67-CCEA4632EA48}" destId="{334CAF7D-AC6B-44A7-B983-5AAB50B7D476}" srcOrd="13" destOrd="0" presId="urn:microsoft.com/office/officeart/2005/8/layout/vList2"/>
    <dgm:cxn modelId="{CD5AC385-CCF4-4C0D-9546-1ABB7720100E}" type="presParOf" srcId="{5B608A3C-C5D8-4106-9B67-CCEA4632EA48}" destId="{6E7D7590-6590-4B8D-9FB5-2D9BB86EF1EE}" srcOrd="14" destOrd="0" presId="urn:microsoft.com/office/officeart/2005/8/layout/vList2"/>
    <dgm:cxn modelId="{89EDB92C-F577-4905-A30F-CE452F058710}" type="presParOf" srcId="{5B608A3C-C5D8-4106-9B67-CCEA4632EA48}" destId="{871AC341-8135-432D-A9BE-A53A372ED192}" srcOrd="15" destOrd="0" presId="urn:microsoft.com/office/officeart/2005/8/layout/vList2"/>
    <dgm:cxn modelId="{8005A10C-658B-48A4-83CE-3EA8A1045EB7}" type="presParOf" srcId="{5B608A3C-C5D8-4106-9B67-CCEA4632EA48}" destId="{0CB61B3C-1A92-4ABE-BAE7-250C7AA702B8}" srcOrd="16" destOrd="0" presId="urn:microsoft.com/office/officeart/2005/8/layout/vList2"/>
    <dgm:cxn modelId="{4A596AF0-8DF6-42C3-94F1-F60D3ABCB339}" type="presParOf" srcId="{5B608A3C-C5D8-4106-9B67-CCEA4632EA48}" destId="{418B18B1-7701-475C-88BC-43C0DE571724}" srcOrd="17" destOrd="0" presId="urn:microsoft.com/office/officeart/2005/8/layout/vList2"/>
    <dgm:cxn modelId="{54F53FA1-5D60-47A0-9A0A-801A875F34A8}" type="presParOf" srcId="{5B608A3C-C5D8-4106-9B67-CCEA4632EA48}" destId="{A7D5EDAA-290C-45B8-A93A-DCB8EED96445}" srcOrd="18" destOrd="0" presId="urn:microsoft.com/office/officeart/2005/8/layout/vList2"/>
    <dgm:cxn modelId="{FA4490DC-78C6-49FE-95CD-CF88404A379F}" type="presParOf" srcId="{5B608A3C-C5D8-4106-9B67-CCEA4632EA48}" destId="{EF47CC35-A059-4C72-B716-629A00FF71F3}" srcOrd="19" destOrd="0" presId="urn:microsoft.com/office/officeart/2005/8/layout/vList2"/>
    <dgm:cxn modelId="{4ED9A320-F5BD-4A96-A937-2F9C7D77E167}" type="presParOf" srcId="{5B608A3C-C5D8-4106-9B67-CCEA4632EA48}" destId="{E72FBC7E-7B5D-4C9E-99A4-9846D80DE099}" srcOrd="20" destOrd="0" presId="urn:microsoft.com/office/officeart/2005/8/layout/vList2"/>
    <dgm:cxn modelId="{A0C904FD-99E8-4B80-B06E-BB8D9C75515F}" type="presParOf" srcId="{5B608A3C-C5D8-4106-9B67-CCEA4632EA48}" destId="{FA6924A1-C955-4B00-B543-83DF08E6B461}" srcOrd="21" destOrd="0" presId="urn:microsoft.com/office/officeart/2005/8/layout/vList2"/>
    <dgm:cxn modelId="{7FAA8CA0-F92E-46E5-AC92-783B83F24328}" type="presParOf" srcId="{5B608A3C-C5D8-4106-9B67-CCEA4632EA48}" destId="{C5A97580-6AA5-41B8-84B5-9BB6B1D639F4}" srcOrd="22" destOrd="0" presId="urn:microsoft.com/office/officeart/2005/8/layout/vList2"/>
    <dgm:cxn modelId="{0826FCF8-54A0-43A1-818B-F3A7F4722BAF}" type="presParOf" srcId="{5B608A3C-C5D8-4106-9B67-CCEA4632EA48}" destId="{88DA107B-1F6D-41CF-9E7A-8A7579508219}" srcOrd="23" destOrd="0" presId="urn:microsoft.com/office/officeart/2005/8/layout/vList2"/>
    <dgm:cxn modelId="{92DB28A8-B882-4999-9BBD-C032E94D98D8}" type="presParOf" srcId="{5B608A3C-C5D8-4106-9B67-CCEA4632EA48}" destId="{3E8EAC8B-AD19-4B36-93EE-686393CBFA3C}" srcOrd="24" destOrd="0" presId="urn:microsoft.com/office/officeart/2005/8/layout/vList2"/>
    <dgm:cxn modelId="{C93D3394-AFE0-4366-9216-4DDA93DA0113}" type="presParOf" srcId="{5B608A3C-C5D8-4106-9B67-CCEA4632EA48}" destId="{C4999D81-611C-449E-A81E-E6AAB290F3EA}" srcOrd="25" destOrd="0" presId="urn:microsoft.com/office/officeart/2005/8/layout/vList2"/>
    <dgm:cxn modelId="{0562A8E5-0841-4E39-88C5-F3E0902C8484}" type="presParOf" srcId="{5B608A3C-C5D8-4106-9B67-CCEA4632EA48}" destId="{50E6F01D-4777-46EC-9920-E1147B58CF94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6062AB-E6D7-48ED-BF27-2EA1F793C0C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733892D-5C96-4848-8B42-05A35E548265}">
      <dgm:prSet/>
      <dgm:spPr/>
      <dgm:t>
        <a:bodyPr/>
        <a:lstStyle/>
        <a:p>
          <a:r>
            <a:rPr lang="fr-FR"/>
            <a:t>Mook, Divinité de l’eau.</a:t>
          </a:r>
          <a:endParaRPr lang="en-US"/>
        </a:p>
      </dgm:t>
    </dgm:pt>
    <dgm:pt modelId="{015A0030-F1D4-4B0D-B516-2687278CBF3C}" type="parTrans" cxnId="{3CD399CA-BBE3-40C1-A18B-1CADB4E03C8C}">
      <dgm:prSet/>
      <dgm:spPr/>
      <dgm:t>
        <a:bodyPr/>
        <a:lstStyle/>
        <a:p>
          <a:endParaRPr lang="en-US"/>
        </a:p>
      </dgm:t>
    </dgm:pt>
    <dgm:pt modelId="{A9CE9B38-F021-4F52-A85A-552611B0C285}" type="sibTrans" cxnId="{3CD399CA-BBE3-40C1-A18B-1CADB4E03C8C}">
      <dgm:prSet/>
      <dgm:spPr/>
      <dgm:t>
        <a:bodyPr/>
        <a:lstStyle/>
        <a:p>
          <a:endParaRPr lang="en-US"/>
        </a:p>
      </dgm:t>
    </dgm:pt>
    <dgm:pt modelId="{3EAE4BC0-1D40-431D-B7B8-F199EC2D370E}">
      <dgm:prSet/>
      <dgm:spPr/>
      <dgm:t>
        <a:bodyPr/>
        <a:lstStyle/>
        <a:p>
          <a:r>
            <a:rPr lang="fr-FR"/>
            <a:t>Buul, Divinité de la terre.</a:t>
          </a:r>
          <a:endParaRPr lang="en-US"/>
        </a:p>
      </dgm:t>
    </dgm:pt>
    <dgm:pt modelId="{E3C5C6DD-52A8-44D8-9BE6-B3611DA660D8}" type="parTrans" cxnId="{58E70531-E467-4FDC-B644-6379CD2A222A}">
      <dgm:prSet/>
      <dgm:spPr/>
      <dgm:t>
        <a:bodyPr/>
        <a:lstStyle/>
        <a:p>
          <a:endParaRPr lang="en-US"/>
        </a:p>
      </dgm:t>
    </dgm:pt>
    <dgm:pt modelId="{CBAB3284-A5E9-4968-8C94-F4EF2B943AF4}" type="sibTrans" cxnId="{58E70531-E467-4FDC-B644-6379CD2A222A}">
      <dgm:prSet/>
      <dgm:spPr/>
      <dgm:t>
        <a:bodyPr/>
        <a:lstStyle/>
        <a:p>
          <a:endParaRPr lang="en-US"/>
        </a:p>
      </dgm:t>
    </dgm:pt>
    <dgm:pt modelId="{BDCF86BE-1D66-4824-809C-9FAF5DE32FD1}">
      <dgm:prSet/>
      <dgm:spPr/>
      <dgm:t>
        <a:bodyPr/>
        <a:lstStyle/>
        <a:p>
          <a:r>
            <a:rPr lang="fr-FR"/>
            <a:t>Vaal, Divinité du ciel.</a:t>
          </a:r>
          <a:endParaRPr lang="en-US"/>
        </a:p>
      </dgm:t>
    </dgm:pt>
    <dgm:pt modelId="{7FCF7139-60A3-4C5B-9D9D-FE6CCFC25FBF}" type="parTrans" cxnId="{96313902-2C6C-4787-B0A4-1B035F724E88}">
      <dgm:prSet/>
      <dgm:spPr/>
      <dgm:t>
        <a:bodyPr/>
        <a:lstStyle/>
        <a:p>
          <a:endParaRPr lang="en-US"/>
        </a:p>
      </dgm:t>
    </dgm:pt>
    <dgm:pt modelId="{6D04793D-815E-4839-B645-3D7BED1B24F8}" type="sibTrans" cxnId="{96313902-2C6C-4787-B0A4-1B035F724E88}">
      <dgm:prSet/>
      <dgm:spPr/>
      <dgm:t>
        <a:bodyPr/>
        <a:lstStyle/>
        <a:p>
          <a:endParaRPr lang="en-US"/>
        </a:p>
      </dgm:t>
    </dgm:pt>
    <dgm:pt modelId="{58E6420A-D961-4271-BE78-6055D5048839}" type="pres">
      <dgm:prSet presAssocID="{D06062AB-E6D7-48ED-BF27-2EA1F793C0C5}" presName="linear" presStyleCnt="0">
        <dgm:presLayoutVars>
          <dgm:animLvl val="lvl"/>
          <dgm:resizeHandles val="exact"/>
        </dgm:presLayoutVars>
      </dgm:prSet>
      <dgm:spPr/>
    </dgm:pt>
    <dgm:pt modelId="{AF00F7B8-79F4-4AF6-8201-97D513824EE9}" type="pres">
      <dgm:prSet presAssocID="{4733892D-5C96-4848-8B42-05A35E5482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1E72CF1-84D6-44B2-AB43-85AB848E4028}" type="pres">
      <dgm:prSet presAssocID="{A9CE9B38-F021-4F52-A85A-552611B0C285}" presName="spacer" presStyleCnt="0"/>
      <dgm:spPr/>
    </dgm:pt>
    <dgm:pt modelId="{9FA32BFA-6459-4E80-8BF6-93264FBB39E8}" type="pres">
      <dgm:prSet presAssocID="{3EAE4BC0-1D40-431D-B7B8-F199EC2D370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9EDF238-D3D8-4838-96BB-921E5091E9DF}" type="pres">
      <dgm:prSet presAssocID="{CBAB3284-A5E9-4968-8C94-F4EF2B943AF4}" presName="spacer" presStyleCnt="0"/>
      <dgm:spPr/>
    </dgm:pt>
    <dgm:pt modelId="{2FBA37DF-210C-45BA-96BD-CBF4652FAFD1}" type="pres">
      <dgm:prSet presAssocID="{BDCF86BE-1D66-4824-809C-9FAF5DE32FD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6313902-2C6C-4787-B0A4-1B035F724E88}" srcId="{D06062AB-E6D7-48ED-BF27-2EA1F793C0C5}" destId="{BDCF86BE-1D66-4824-809C-9FAF5DE32FD1}" srcOrd="2" destOrd="0" parTransId="{7FCF7139-60A3-4C5B-9D9D-FE6CCFC25FBF}" sibTransId="{6D04793D-815E-4839-B645-3D7BED1B24F8}"/>
    <dgm:cxn modelId="{DDB4F523-D94B-431F-A498-DB233CBF53C2}" type="presOf" srcId="{4733892D-5C96-4848-8B42-05A35E548265}" destId="{AF00F7B8-79F4-4AF6-8201-97D513824EE9}" srcOrd="0" destOrd="0" presId="urn:microsoft.com/office/officeart/2005/8/layout/vList2"/>
    <dgm:cxn modelId="{40190D2A-D972-4F00-86F5-DD080A821A21}" type="presOf" srcId="{3EAE4BC0-1D40-431D-B7B8-F199EC2D370E}" destId="{9FA32BFA-6459-4E80-8BF6-93264FBB39E8}" srcOrd="0" destOrd="0" presId="urn:microsoft.com/office/officeart/2005/8/layout/vList2"/>
    <dgm:cxn modelId="{58E70531-E467-4FDC-B644-6379CD2A222A}" srcId="{D06062AB-E6D7-48ED-BF27-2EA1F793C0C5}" destId="{3EAE4BC0-1D40-431D-B7B8-F199EC2D370E}" srcOrd="1" destOrd="0" parTransId="{E3C5C6DD-52A8-44D8-9BE6-B3611DA660D8}" sibTransId="{CBAB3284-A5E9-4968-8C94-F4EF2B943AF4}"/>
    <dgm:cxn modelId="{795C7192-604B-4350-AED5-B2E79074C423}" type="presOf" srcId="{BDCF86BE-1D66-4824-809C-9FAF5DE32FD1}" destId="{2FBA37DF-210C-45BA-96BD-CBF4652FAFD1}" srcOrd="0" destOrd="0" presId="urn:microsoft.com/office/officeart/2005/8/layout/vList2"/>
    <dgm:cxn modelId="{B2D530AC-7ABF-4C83-859C-480FFC00FBDA}" type="presOf" srcId="{D06062AB-E6D7-48ED-BF27-2EA1F793C0C5}" destId="{58E6420A-D961-4271-BE78-6055D5048839}" srcOrd="0" destOrd="0" presId="urn:microsoft.com/office/officeart/2005/8/layout/vList2"/>
    <dgm:cxn modelId="{3CD399CA-BBE3-40C1-A18B-1CADB4E03C8C}" srcId="{D06062AB-E6D7-48ED-BF27-2EA1F793C0C5}" destId="{4733892D-5C96-4848-8B42-05A35E548265}" srcOrd="0" destOrd="0" parTransId="{015A0030-F1D4-4B0D-B516-2687278CBF3C}" sibTransId="{A9CE9B38-F021-4F52-A85A-552611B0C285}"/>
    <dgm:cxn modelId="{0A7DECCC-BB53-452D-8BFE-1D22B2D9A396}" type="presParOf" srcId="{58E6420A-D961-4271-BE78-6055D5048839}" destId="{AF00F7B8-79F4-4AF6-8201-97D513824EE9}" srcOrd="0" destOrd="0" presId="urn:microsoft.com/office/officeart/2005/8/layout/vList2"/>
    <dgm:cxn modelId="{520AF247-4141-4C64-904F-0ADDD7E97A28}" type="presParOf" srcId="{58E6420A-D961-4271-BE78-6055D5048839}" destId="{C1E72CF1-84D6-44B2-AB43-85AB848E4028}" srcOrd="1" destOrd="0" presId="urn:microsoft.com/office/officeart/2005/8/layout/vList2"/>
    <dgm:cxn modelId="{5E94A7C3-4782-4134-B359-B634893E59B5}" type="presParOf" srcId="{58E6420A-D961-4271-BE78-6055D5048839}" destId="{9FA32BFA-6459-4E80-8BF6-93264FBB39E8}" srcOrd="2" destOrd="0" presId="urn:microsoft.com/office/officeart/2005/8/layout/vList2"/>
    <dgm:cxn modelId="{6DE914BD-FD8B-46CE-820B-D9F6C542ACFE}" type="presParOf" srcId="{58E6420A-D961-4271-BE78-6055D5048839}" destId="{59EDF238-D3D8-4838-96BB-921E5091E9DF}" srcOrd="3" destOrd="0" presId="urn:microsoft.com/office/officeart/2005/8/layout/vList2"/>
    <dgm:cxn modelId="{DACFA419-E07F-4B39-A078-1B1F2124E2DB}" type="presParOf" srcId="{58E6420A-D961-4271-BE78-6055D5048839}" destId="{2FBA37DF-210C-45BA-96BD-CBF4652FAF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EAA3C3-3380-44FB-A242-8CD1DFC3B88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8B6091-BDC9-4C2A-A4E0-B2CD2BDDF3D8}">
      <dgm:prSet/>
      <dgm:spPr/>
      <dgm:t>
        <a:bodyPr/>
        <a:lstStyle/>
        <a:p>
          <a:r>
            <a:rPr lang="fr-FR"/>
            <a:t>Folka, Divinité de la mort.</a:t>
          </a:r>
          <a:endParaRPr lang="en-US"/>
        </a:p>
      </dgm:t>
    </dgm:pt>
    <dgm:pt modelId="{588030B9-C2B5-4ED6-8864-2613EEBEB820}" type="parTrans" cxnId="{1625C412-2EF9-4871-AC04-0A7F9EE1CF67}">
      <dgm:prSet/>
      <dgm:spPr/>
      <dgm:t>
        <a:bodyPr/>
        <a:lstStyle/>
        <a:p>
          <a:endParaRPr lang="en-US"/>
        </a:p>
      </dgm:t>
    </dgm:pt>
    <dgm:pt modelId="{2532F7AC-EB3E-49C8-BA90-AFA8293421F8}" type="sibTrans" cxnId="{1625C412-2EF9-4871-AC04-0A7F9EE1CF67}">
      <dgm:prSet/>
      <dgm:spPr/>
      <dgm:t>
        <a:bodyPr/>
        <a:lstStyle/>
        <a:p>
          <a:endParaRPr lang="en-US"/>
        </a:p>
      </dgm:t>
    </dgm:pt>
    <dgm:pt modelId="{97B5902A-AD0A-447D-9D5F-EB6DA2CC7296}">
      <dgm:prSet/>
      <dgm:spPr/>
      <dgm:t>
        <a:bodyPr/>
        <a:lstStyle/>
        <a:p>
          <a:r>
            <a:rPr lang="fr-FR"/>
            <a:t>Tumer, Divinité de la vie.</a:t>
          </a:r>
          <a:endParaRPr lang="en-US"/>
        </a:p>
      </dgm:t>
    </dgm:pt>
    <dgm:pt modelId="{D0CF568D-13B2-4A70-9486-A9137C8D1D34}" type="parTrans" cxnId="{4049B4F2-2BE0-4E1C-A546-75E38D3DBD14}">
      <dgm:prSet/>
      <dgm:spPr/>
      <dgm:t>
        <a:bodyPr/>
        <a:lstStyle/>
        <a:p>
          <a:endParaRPr lang="en-US"/>
        </a:p>
      </dgm:t>
    </dgm:pt>
    <dgm:pt modelId="{0ED2B8FF-D635-47BF-805C-D3A4A29042A4}" type="sibTrans" cxnId="{4049B4F2-2BE0-4E1C-A546-75E38D3DBD14}">
      <dgm:prSet/>
      <dgm:spPr/>
      <dgm:t>
        <a:bodyPr/>
        <a:lstStyle/>
        <a:p>
          <a:endParaRPr lang="en-US"/>
        </a:p>
      </dgm:t>
    </dgm:pt>
    <dgm:pt modelId="{CE84FB2F-E5DB-4DE5-A4EE-00A83E655A5B}">
      <dgm:prSet/>
      <dgm:spPr/>
      <dgm:t>
        <a:bodyPr/>
        <a:lstStyle/>
        <a:p>
          <a:r>
            <a:rPr lang="fr-FR"/>
            <a:t>Ashiti, Divinité solitaire.</a:t>
          </a:r>
          <a:endParaRPr lang="en-US"/>
        </a:p>
      </dgm:t>
    </dgm:pt>
    <dgm:pt modelId="{9E67C6A4-9AC6-47E5-BE06-20698EF5E756}" type="parTrans" cxnId="{F45EBB97-BED5-4A61-9033-099A3B5A78E2}">
      <dgm:prSet/>
      <dgm:spPr/>
      <dgm:t>
        <a:bodyPr/>
        <a:lstStyle/>
        <a:p>
          <a:endParaRPr lang="en-US"/>
        </a:p>
      </dgm:t>
    </dgm:pt>
    <dgm:pt modelId="{C32E8B63-2FA5-4F96-B73E-1D08F38A9FCA}" type="sibTrans" cxnId="{F45EBB97-BED5-4A61-9033-099A3B5A78E2}">
      <dgm:prSet/>
      <dgm:spPr/>
      <dgm:t>
        <a:bodyPr/>
        <a:lstStyle/>
        <a:p>
          <a:endParaRPr lang="en-US"/>
        </a:p>
      </dgm:t>
    </dgm:pt>
    <dgm:pt modelId="{566FB801-18A2-4A53-8371-9E2713B4B852}">
      <dgm:prSet/>
      <dgm:spPr/>
      <dgm:t>
        <a:bodyPr/>
        <a:lstStyle/>
        <a:p>
          <a:r>
            <a:rPr lang="fr-FR"/>
            <a:t>Kalmarsh, Divinité de la brutalité.</a:t>
          </a:r>
          <a:endParaRPr lang="en-US"/>
        </a:p>
      </dgm:t>
    </dgm:pt>
    <dgm:pt modelId="{0EB6A5B5-4BAB-4512-A898-7A7C9FD8A33A}" type="parTrans" cxnId="{F7BD94B8-1980-4059-BB6B-4B51FEC874CF}">
      <dgm:prSet/>
      <dgm:spPr/>
      <dgm:t>
        <a:bodyPr/>
        <a:lstStyle/>
        <a:p>
          <a:endParaRPr lang="en-US"/>
        </a:p>
      </dgm:t>
    </dgm:pt>
    <dgm:pt modelId="{10854108-5371-4D8D-81AD-9BA07D155356}" type="sibTrans" cxnId="{F7BD94B8-1980-4059-BB6B-4B51FEC874CF}">
      <dgm:prSet/>
      <dgm:spPr/>
      <dgm:t>
        <a:bodyPr/>
        <a:lstStyle/>
        <a:p>
          <a:endParaRPr lang="en-US"/>
        </a:p>
      </dgm:t>
    </dgm:pt>
    <dgm:pt modelId="{81205CD0-18F6-4688-B263-E08F437F779B}" type="pres">
      <dgm:prSet presAssocID="{9CEAA3C3-3380-44FB-A242-8CD1DFC3B881}" presName="linear" presStyleCnt="0">
        <dgm:presLayoutVars>
          <dgm:animLvl val="lvl"/>
          <dgm:resizeHandles val="exact"/>
        </dgm:presLayoutVars>
      </dgm:prSet>
      <dgm:spPr/>
    </dgm:pt>
    <dgm:pt modelId="{F381881D-14DA-49B8-8A0D-3789E30E8E68}" type="pres">
      <dgm:prSet presAssocID="{268B6091-BDC9-4C2A-A4E0-B2CD2BDDF3D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CF28F0C-5A03-43A6-AF76-9FA48B37FE70}" type="pres">
      <dgm:prSet presAssocID="{2532F7AC-EB3E-49C8-BA90-AFA8293421F8}" presName="spacer" presStyleCnt="0"/>
      <dgm:spPr/>
    </dgm:pt>
    <dgm:pt modelId="{51153379-01FA-4FC8-8B2E-D7D39376DD81}" type="pres">
      <dgm:prSet presAssocID="{97B5902A-AD0A-447D-9D5F-EB6DA2CC72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C44466-95C9-40BD-9611-F727BA01CAC9}" type="pres">
      <dgm:prSet presAssocID="{0ED2B8FF-D635-47BF-805C-D3A4A29042A4}" presName="spacer" presStyleCnt="0"/>
      <dgm:spPr/>
    </dgm:pt>
    <dgm:pt modelId="{DA044EEA-26FA-4815-AA8B-8F00EF2B5021}" type="pres">
      <dgm:prSet presAssocID="{CE84FB2F-E5DB-4DE5-A4EE-00A83E655A5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C5D9EA5-3B42-4469-9FCE-F23DA0E9612A}" type="pres">
      <dgm:prSet presAssocID="{C32E8B63-2FA5-4F96-B73E-1D08F38A9FCA}" presName="spacer" presStyleCnt="0"/>
      <dgm:spPr/>
    </dgm:pt>
    <dgm:pt modelId="{9B7B3F84-35C3-46EC-A7EE-45D1BDFC2827}" type="pres">
      <dgm:prSet presAssocID="{566FB801-18A2-4A53-8371-9E2713B4B85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25C412-2EF9-4871-AC04-0A7F9EE1CF67}" srcId="{9CEAA3C3-3380-44FB-A242-8CD1DFC3B881}" destId="{268B6091-BDC9-4C2A-A4E0-B2CD2BDDF3D8}" srcOrd="0" destOrd="0" parTransId="{588030B9-C2B5-4ED6-8864-2613EEBEB820}" sibTransId="{2532F7AC-EB3E-49C8-BA90-AFA8293421F8}"/>
    <dgm:cxn modelId="{8FA3D16A-9D10-494F-8998-AEA2E06DF1BB}" type="presOf" srcId="{CE84FB2F-E5DB-4DE5-A4EE-00A83E655A5B}" destId="{DA044EEA-26FA-4815-AA8B-8F00EF2B5021}" srcOrd="0" destOrd="0" presId="urn:microsoft.com/office/officeart/2005/8/layout/vList2"/>
    <dgm:cxn modelId="{E455C475-17AD-4CF7-A2E1-B932B896D734}" type="presOf" srcId="{268B6091-BDC9-4C2A-A4E0-B2CD2BDDF3D8}" destId="{F381881D-14DA-49B8-8A0D-3789E30E8E68}" srcOrd="0" destOrd="0" presId="urn:microsoft.com/office/officeart/2005/8/layout/vList2"/>
    <dgm:cxn modelId="{7F4D807B-21C1-4CDF-A65B-C26225886A97}" type="presOf" srcId="{9CEAA3C3-3380-44FB-A242-8CD1DFC3B881}" destId="{81205CD0-18F6-4688-B263-E08F437F779B}" srcOrd="0" destOrd="0" presId="urn:microsoft.com/office/officeart/2005/8/layout/vList2"/>
    <dgm:cxn modelId="{F45EBB97-BED5-4A61-9033-099A3B5A78E2}" srcId="{9CEAA3C3-3380-44FB-A242-8CD1DFC3B881}" destId="{CE84FB2F-E5DB-4DE5-A4EE-00A83E655A5B}" srcOrd="2" destOrd="0" parTransId="{9E67C6A4-9AC6-47E5-BE06-20698EF5E756}" sibTransId="{C32E8B63-2FA5-4F96-B73E-1D08F38A9FCA}"/>
    <dgm:cxn modelId="{F7BD94B8-1980-4059-BB6B-4B51FEC874CF}" srcId="{9CEAA3C3-3380-44FB-A242-8CD1DFC3B881}" destId="{566FB801-18A2-4A53-8371-9E2713B4B852}" srcOrd="3" destOrd="0" parTransId="{0EB6A5B5-4BAB-4512-A898-7A7C9FD8A33A}" sibTransId="{10854108-5371-4D8D-81AD-9BA07D155356}"/>
    <dgm:cxn modelId="{8857EEDF-B182-4B1F-A915-C5D1DA78DCEC}" type="presOf" srcId="{566FB801-18A2-4A53-8371-9E2713B4B852}" destId="{9B7B3F84-35C3-46EC-A7EE-45D1BDFC2827}" srcOrd="0" destOrd="0" presId="urn:microsoft.com/office/officeart/2005/8/layout/vList2"/>
    <dgm:cxn modelId="{4049B4F2-2BE0-4E1C-A546-75E38D3DBD14}" srcId="{9CEAA3C3-3380-44FB-A242-8CD1DFC3B881}" destId="{97B5902A-AD0A-447D-9D5F-EB6DA2CC7296}" srcOrd="1" destOrd="0" parTransId="{D0CF568D-13B2-4A70-9486-A9137C8D1D34}" sibTransId="{0ED2B8FF-D635-47BF-805C-D3A4A29042A4}"/>
    <dgm:cxn modelId="{99ADA0F6-4D36-487E-A51B-99F85D193C19}" type="presOf" srcId="{97B5902A-AD0A-447D-9D5F-EB6DA2CC7296}" destId="{51153379-01FA-4FC8-8B2E-D7D39376DD81}" srcOrd="0" destOrd="0" presId="urn:microsoft.com/office/officeart/2005/8/layout/vList2"/>
    <dgm:cxn modelId="{E6F9677B-AEDD-43E3-8939-960A6F356B63}" type="presParOf" srcId="{81205CD0-18F6-4688-B263-E08F437F779B}" destId="{F381881D-14DA-49B8-8A0D-3789E30E8E68}" srcOrd="0" destOrd="0" presId="urn:microsoft.com/office/officeart/2005/8/layout/vList2"/>
    <dgm:cxn modelId="{1E6DF771-39C8-4BC2-A8F5-2CDCCD3DF7CE}" type="presParOf" srcId="{81205CD0-18F6-4688-B263-E08F437F779B}" destId="{8CF28F0C-5A03-43A6-AF76-9FA48B37FE70}" srcOrd="1" destOrd="0" presId="urn:microsoft.com/office/officeart/2005/8/layout/vList2"/>
    <dgm:cxn modelId="{0D4CCBA5-3103-445B-A1E8-0DBED798D3AE}" type="presParOf" srcId="{81205CD0-18F6-4688-B263-E08F437F779B}" destId="{51153379-01FA-4FC8-8B2E-D7D39376DD81}" srcOrd="2" destOrd="0" presId="urn:microsoft.com/office/officeart/2005/8/layout/vList2"/>
    <dgm:cxn modelId="{FA0642F9-039F-40B1-BDE8-3C41525725C1}" type="presParOf" srcId="{81205CD0-18F6-4688-B263-E08F437F779B}" destId="{F6C44466-95C9-40BD-9611-F727BA01CAC9}" srcOrd="3" destOrd="0" presId="urn:microsoft.com/office/officeart/2005/8/layout/vList2"/>
    <dgm:cxn modelId="{D8DE0CA9-3020-4376-B023-6D251A7C3CE9}" type="presParOf" srcId="{81205CD0-18F6-4688-B263-E08F437F779B}" destId="{DA044EEA-26FA-4815-AA8B-8F00EF2B5021}" srcOrd="4" destOrd="0" presId="urn:microsoft.com/office/officeart/2005/8/layout/vList2"/>
    <dgm:cxn modelId="{D05B363C-E2A9-4E93-8C7D-B9DA1222E567}" type="presParOf" srcId="{81205CD0-18F6-4688-B263-E08F437F779B}" destId="{DC5D9EA5-3B42-4469-9FCE-F23DA0E9612A}" srcOrd="5" destOrd="0" presId="urn:microsoft.com/office/officeart/2005/8/layout/vList2"/>
    <dgm:cxn modelId="{519132B7-EF32-450D-8CD4-AB5E3407E62D}" type="presParOf" srcId="{81205CD0-18F6-4688-B263-E08F437F779B}" destId="{9B7B3F84-35C3-46EC-A7EE-45D1BDFC282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4B8CBB-CC11-467E-859A-CF836B8B7D5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801FF07-B288-4508-8837-8AB58272BC4F}">
      <dgm:prSet/>
      <dgm:spPr/>
      <dgm:t>
        <a:bodyPr/>
        <a:lstStyle/>
        <a:p>
          <a:r>
            <a:rPr lang="fr-FR"/>
            <a:t>Balshi, Dieu des vents.</a:t>
          </a:r>
          <a:endParaRPr lang="en-US"/>
        </a:p>
      </dgm:t>
    </dgm:pt>
    <dgm:pt modelId="{FF456A35-4FCF-40B7-B297-B3B825557EB5}" type="parTrans" cxnId="{B50C2A90-A848-49A8-9A8C-AED1D8FB377C}">
      <dgm:prSet/>
      <dgm:spPr/>
      <dgm:t>
        <a:bodyPr/>
        <a:lstStyle/>
        <a:p>
          <a:endParaRPr lang="en-US"/>
        </a:p>
      </dgm:t>
    </dgm:pt>
    <dgm:pt modelId="{B3D2A15A-2F91-4549-BC51-20F2A703737C}" type="sibTrans" cxnId="{B50C2A90-A848-49A8-9A8C-AED1D8FB377C}">
      <dgm:prSet/>
      <dgm:spPr/>
      <dgm:t>
        <a:bodyPr/>
        <a:lstStyle/>
        <a:p>
          <a:endParaRPr lang="en-US"/>
        </a:p>
      </dgm:t>
    </dgm:pt>
    <dgm:pt modelId="{77AF2981-A885-4C8B-9477-C901C38CCE5A}">
      <dgm:prSet/>
      <dgm:spPr/>
      <dgm:t>
        <a:bodyPr/>
        <a:lstStyle/>
        <a:p>
          <a:r>
            <a:rPr lang="fr-FR"/>
            <a:t>Labariel l’Astre Lunaire.</a:t>
          </a:r>
          <a:endParaRPr lang="en-US"/>
        </a:p>
      </dgm:t>
    </dgm:pt>
    <dgm:pt modelId="{64F5E453-23B0-4AAE-A83B-64ED1E3E5695}" type="parTrans" cxnId="{BD6B5FBF-E581-4CBE-B60C-957DC3850043}">
      <dgm:prSet/>
      <dgm:spPr/>
      <dgm:t>
        <a:bodyPr/>
        <a:lstStyle/>
        <a:p>
          <a:endParaRPr lang="en-US"/>
        </a:p>
      </dgm:t>
    </dgm:pt>
    <dgm:pt modelId="{7C79FA33-43FE-4DA0-81DC-E99D23FE984F}" type="sibTrans" cxnId="{BD6B5FBF-E581-4CBE-B60C-957DC3850043}">
      <dgm:prSet/>
      <dgm:spPr/>
      <dgm:t>
        <a:bodyPr/>
        <a:lstStyle/>
        <a:p>
          <a:endParaRPr lang="en-US"/>
        </a:p>
      </dgm:t>
    </dgm:pt>
    <dgm:pt modelId="{074C2858-5A0B-4B7E-A5F0-131F6300BD59}">
      <dgm:prSet/>
      <dgm:spPr/>
      <dgm:t>
        <a:bodyPr/>
        <a:lstStyle/>
        <a:p>
          <a:r>
            <a:rPr lang="fr-FR"/>
            <a:t>Akaton l’Astre Solaire.</a:t>
          </a:r>
          <a:endParaRPr lang="en-US"/>
        </a:p>
      </dgm:t>
    </dgm:pt>
    <dgm:pt modelId="{89BED8EA-2A37-431F-A38D-41E2EB706B32}" type="parTrans" cxnId="{300EFF5F-4356-4DD9-8B43-328191AEC30A}">
      <dgm:prSet/>
      <dgm:spPr/>
      <dgm:t>
        <a:bodyPr/>
        <a:lstStyle/>
        <a:p>
          <a:endParaRPr lang="en-US"/>
        </a:p>
      </dgm:t>
    </dgm:pt>
    <dgm:pt modelId="{70DB7908-ECFB-4044-B486-B883643F2252}" type="sibTrans" cxnId="{300EFF5F-4356-4DD9-8B43-328191AEC30A}">
      <dgm:prSet/>
      <dgm:spPr/>
      <dgm:t>
        <a:bodyPr/>
        <a:lstStyle/>
        <a:p>
          <a:endParaRPr lang="en-US"/>
        </a:p>
      </dgm:t>
    </dgm:pt>
    <dgm:pt modelId="{3F5E2EC3-A13E-4200-AC4F-F7CA144D0651}">
      <dgm:prSet/>
      <dgm:spPr/>
      <dgm:t>
        <a:bodyPr/>
        <a:lstStyle/>
        <a:p>
          <a:r>
            <a:rPr lang="fr-FR"/>
            <a:t>Radovan, Dieu des émotions.</a:t>
          </a:r>
          <a:endParaRPr lang="en-US"/>
        </a:p>
      </dgm:t>
    </dgm:pt>
    <dgm:pt modelId="{EA720179-B4BB-47A2-BDFE-58DD9139D649}" type="parTrans" cxnId="{A04BB00F-693B-48B0-8F94-54BC7673C4A6}">
      <dgm:prSet/>
      <dgm:spPr/>
      <dgm:t>
        <a:bodyPr/>
        <a:lstStyle/>
        <a:p>
          <a:endParaRPr lang="en-US"/>
        </a:p>
      </dgm:t>
    </dgm:pt>
    <dgm:pt modelId="{3F221030-FA6C-4983-AAD2-416619B33306}" type="sibTrans" cxnId="{A04BB00F-693B-48B0-8F94-54BC7673C4A6}">
      <dgm:prSet/>
      <dgm:spPr/>
      <dgm:t>
        <a:bodyPr/>
        <a:lstStyle/>
        <a:p>
          <a:endParaRPr lang="en-US"/>
        </a:p>
      </dgm:t>
    </dgm:pt>
    <dgm:pt modelId="{86A7D0B9-3A74-4990-ABA9-6218C96DE849}">
      <dgm:prSet/>
      <dgm:spPr/>
      <dgm:t>
        <a:bodyPr/>
        <a:lstStyle/>
        <a:p>
          <a:r>
            <a:rPr lang="fr-FR"/>
            <a:t>Lamish, Déesse de la fin.</a:t>
          </a:r>
          <a:endParaRPr lang="en-US"/>
        </a:p>
      </dgm:t>
    </dgm:pt>
    <dgm:pt modelId="{94EB8E07-C07D-4D2C-8BBC-F6B8C21939A0}" type="parTrans" cxnId="{FA3CEF66-7736-4334-9FF8-F473E39DB92E}">
      <dgm:prSet/>
      <dgm:spPr/>
      <dgm:t>
        <a:bodyPr/>
        <a:lstStyle/>
        <a:p>
          <a:endParaRPr lang="en-US"/>
        </a:p>
      </dgm:t>
    </dgm:pt>
    <dgm:pt modelId="{C1038BBC-739A-4C6E-B5CF-C36916934DEC}" type="sibTrans" cxnId="{FA3CEF66-7736-4334-9FF8-F473E39DB92E}">
      <dgm:prSet/>
      <dgm:spPr/>
      <dgm:t>
        <a:bodyPr/>
        <a:lstStyle/>
        <a:p>
          <a:endParaRPr lang="en-US"/>
        </a:p>
      </dgm:t>
    </dgm:pt>
    <dgm:pt modelId="{B10E5F30-670F-400B-9BCA-4BC37C2A3420}" type="pres">
      <dgm:prSet presAssocID="{264B8CBB-CC11-467E-859A-CF836B8B7D57}" presName="vert0" presStyleCnt="0">
        <dgm:presLayoutVars>
          <dgm:dir/>
          <dgm:animOne val="branch"/>
          <dgm:animLvl val="lvl"/>
        </dgm:presLayoutVars>
      </dgm:prSet>
      <dgm:spPr/>
    </dgm:pt>
    <dgm:pt modelId="{A16ECF64-0643-411E-AC7C-D31C5405A03F}" type="pres">
      <dgm:prSet presAssocID="{F801FF07-B288-4508-8837-8AB58272BC4F}" presName="thickLine" presStyleLbl="alignNode1" presStyleIdx="0" presStyleCnt="5"/>
      <dgm:spPr/>
    </dgm:pt>
    <dgm:pt modelId="{594CA6D3-6590-4498-92DC-538003568AF7}" type="pres">
      <dgm:prSet presAssocID="{F801FF07-B288-4508-8837-8AB58272BC4F}" presName="horz1" presStyleCnt="0"/>
      <dgm:spPr/>
    </dgm:pt>
    <dgm:pt modelId="{6743DDD8-201D-4C54-893E-8D992425F29E}" type="pres">
      <dgm:prSet presAssocID="{F801FF07-B288-4508-8837-8AB58272BC4F}" presName="tx1" presStyleLbl="revTx" presStyleIdx="0" presStyleCnt="5"/>
      <dgm:spPr/>
    </dgm:pt>
    <dgm:pt modelId="{BD8C8BCD-4DFA-48DE-AECA-9AD35E349827}" type="pres">
      <dgm:prSet presAssocID="{F801FF07-B288-4508-8837-8AB58272BC4F}" presName="vert1" presStyleCnt="0"/>
      <dgm:spPr/>
    </dgm:pt>
    <dgm:pt modelId="{35256020-B0D5-4E14-B340-71930B7D8433}" type="pres">
      <dgm:prSet presAssocID="{77AF2981-A885-4C8B-9477-C901C38CCE5A}" presName="thickLine" presStyleLbl="alignNode1" presStyleIdx="1" presStyleCnt="5"/>
      <dgm:spPr/>
    </dgm:pt>
    <dgm:pt modelId="{C6453C4F-7ADB-42AB-9152-626C47288C45}" type="pres">
      <dgm:prSet presAssocID="{77AF2981-A885-4C8B-9477-C901C38CCE5A}" presName="horz1" presStyleCnt="0"/>
      <dgm:spPr/>
    </dgm:pt>
    <dgm:pt modelId="{FA186BA3-F2E3-449F-8645-1965FA65953A}" type="pres">
      <dgm:prSet presAssocID="{77AF2981-A885-4C8B-9477-C901C38CCE5A}" presName="tx1" presStyleLbl="revTx" presStyleIdx="1" presStyleCnt="5"/>
      <dgm:spPr/>
    </dgm:pt>
    <dgm:pt modelId="{3003C7B9-6610-4983-8388-48706819E0B6}" type="pres">
      <dgm:prSet presAssocID="{77AF2981-A885-4C8B-9477-C901C38CCE5A}" presName="vert1" presStyleCnt="0"/>
      <dgm:spPr/>
    </dgm:pt>
    <dgm:pt modelId="{1DBFC7D9-5A9D-4030-8D3D-27C5C243D341}" type="pres">
      <dgm:prSet presAssocID="{074C2858-5A0B-4B7E-A5F0-131F6300BD59}" presName="thickLine" presStyleLbl="alignNode1" presStyleIdx="2" presStyleCnt="5"/>
      <dgm:spPr/>
    </dgm:pt>
    <dgm:pt modelId="{C7E94BC4-7739-4F66-A3E8-B2368EE731AD}" type="pres">
      <dgm:prSet presAssocID="{074C2858-5A0B-4B7E-A5F0-131F6300BD59}" presName="horz1" presStyleCnt="0"/>
      <dgm:spPr/>
    </dgm:pt>
    <dgm:pt modelId="{59E29CA7-69C2-4E6F-BF6A-AB54EBFB8118}" type="pres">
      <dgm:prSet presAssocID="{074C2858-5A0B-4B7E-A5F0-131F6300BD59}" presName="tx1" presStyleLbl="revTx" presStyleIdx="2" presStyleCnt="5"/>
      <dgm:spPr/>
    </dgm:pt>
    <dgm:pt modelId="{8054ECAD-58AF-4072-9529-E8262607557E}" type="pres">
      <dgm:prSet presAssocID="{074C2858-5A0B-4B7E-A5F0-131F6300BD59}" presName="vert1" presStyleCnt="0"/>
      <dgm:spPr/>
    </dgm:pt>
    <dgm:pt modelId="{480F5CF1-3DC6-4DA6-9A2A-CCBC072D4673}" type="pres">
      <dgm:prSet presAssocID="{3F5E2EC3-A13E-4200-AC4F-F7CA144D0651}" presName="thickLine" presStyleLbl="alignNode1" presStyleIdx="3" presStyleCnt="5"/>
      <dgm:spPr/>
    </dgm:pt>
    <dgm:pt modelId="{541A7BEE-0DF1-48E3-BAA7-14E20D693BAA}" type="pres">
      <dgm:prSet presAssocID="{3F5E2EC3-A13E-4200-AC4F-F7CA144D0651}" presName="horz1" presStyleCnt="0"/>
      <dgm:spPr/>
    </dgm:pt>
    <dgm:pt modelId="{0E8DE8E5-085F-4F54-A479-DC2FD9602A12}" type="pres">
      <dgm:prSet presAssocID="{3F5E2EC3-A13E-4200-AC4F-F7CA144D0651}" presName="tx1" presStyleLbl="revTx" presStyleIdx="3" presStyleCnt="5"/>
      <dgm:spPr/>
    </dgm:pt>
    <dgm:pt modelId="{AD10F6FD-FF41-4E30-B9DA-03806D2A5AA2}" type="pres">
      <dgm:prSet presAssocID="{3F5E2EC3-A13E-4200-AC4F-F7CA144D0651}" presName="vert1" presStyleCnt="0"/>
      <dgm:spPr/>
    </dgm:pt>
    <dgm:pt modelId="{115DCECE-DC6B-40B1-AC32-BA553B8748CA}" type="pres">
      <dgm:prSet presAssocID="{86A7D0B9-3A74-4990-ABA9-6218C96DE849}" presName="thickLine" presStyleLbl="alignNode1" presStyleIdx="4" presStyleCnt="5"/>
      <dgm:spPr/>
    </dgm:pt>
    <dgm:pt modelId="{A93D12FA-00BB-4304-9AA2-ED8773A05729}" type="pres">
      <dgm:prSet presAssocID="{86A7D0B9-3A74-4990-ABA9-6218C96DE849}" presName="horz1" presStyleCnt="0"/>
      <dgm:spPr/>
    </dgm:pt>
    <dgm:pt modelId="{005BCF72-4D3E-465B-920F-AEB8271B3625}" type="pres">
      <dgm:prSet presAssocID="{86A7D0B9-3A74-4990-ABA9-6218C96DE849}" presName="tx1" presStyleLbl="revTx" presStyleIdx="4" presStyleCnt="5"/>
      <dgm:spPr/>
    </dgm:pt>
    <dgm:pt modelId="{D77CD39D-6E09-449D-BFA6-ED73A702A047}" type="pres">
      <dgm:prSet presAssocID="{86A7D0B9-3A74-4990-ABA9-6218C96DE849}" presName="vert1" presStyleCnt="0"/>
      <dgm:spPr/>
    </dgm:pt>
  </dgm:ptLst>
  <dgm:cxnLst>
    <dgm:cxn modelId="{A04BB00F-693B-48B0-8F94-54BC7673C4A6}" srcId="{264B8CBB-CC11-467E-859A-CF836B8B7D57}" destId="{3F5E2EC3-A13E-4200-AC4F-F7CA144D0651}" srcOrd="3" destOrd="0" parTransId="{EA720179-B4BB-47A2-BDFE-58DD9139D649}" sibTransId="{3F221030-FA6C-4983-AAD2-416619B33306}"/>
    <dgm:cxn modelId="{300EFF5F-4356-4DD9-8B43-328191AEC30A}" srcId="{264B8CBB-CC11-467E-859A-CF836B8B7D57}" destId="{074C2858-5A0B-4B7E-A5F0-131F6300BD59}" srcOrd="2" destOrd="0" parTransId="{89BED8EA-2A37-431F-A38D-41E2EB706B32}" sibTransId="{70DB7908-ECFB-4044-B486-B883643F2252}"/>
    <dgm:cxn modelId="{FA3CEF66-7736-4334-9FF8-F473E39DB92E}" srcId="{264B8CBB-CC11-467E-859A-CF836B8B7D57}" destId="{86A7D0B9-3A74-4990-ABA9-6218C96DE849}" srcOrd="4" destOrd="0" parTransId="{94EB8E07-C07D-4D2C-8BBC-F6B8C21939A0}" sibTransId="{C1038BBC-739A-4C6E-B5CF-C36916934DEC}"/>
    <dgm:cxn modelId="{B50C2A90-A848-49A8-9A8C-AED1D8FB377C}" srcId="{264B8CBB-CC11-467E-859A-CF836B8B7D57}" destId="{F801FF07-B288-4508-8837-8AB58272BC4F}" srcOrd="0" destOrd="0" parTransId="{FF456A35-4FCF-40B7-B297-B3B825557EB5}" sibTransId="{B3D2A15A-2F91-4549-BC51-20F2A703737C}"/>
    <dgm:cxn modelId="{06C4A5B7-31DE-46FD-BB68-5ED6350E4220}" type="presOf" srcId="{3F5E2EC3-A13E-4200-AC4F-F7CA144D0651}" destId="{0E8DE8E5-085F-4F54-A479-DC2FD9602A12}" srcOrd="0" destOrd="0" presId="urn:microsoft.com/office/officeart/2008/layout/LinedList"/>
    <dgm:cxn modelId="{BD6B5FBF-E581-4CBE-B60C-957DC3850043}" srcId="{264B8CBB-CC11-467E-859A-CF836B8B7D57}" destId="{77AF2981-A885-4C8B-9477-C901C38CCE5A}" srcOrd="1" destOrd="0" parTransId="{64F5E453-23B0-4AAE-A83B-64ED1E3E5695}" sibTransId="{7C79FA33-43FE-4DA0-81DC-E99D23FE984F}"/>
    <dgm:cxn modelId="{D60318C1-7F3C-4235-87CD-E007AA2A2D1C}" type="presOf" srcId="{264B8CBB-CC11-467E-859A-CF836B8B7D57}" destId="{B10E5F30-670F-400B-9BCA-4BC37C2A3420}" srcOrd="0" destOrd="0" presId="urn:microsoft.com/office/officeart/2008/layout/LinedList"/>
    <dgm:cxn modelId="{16A911C7-3EFB-4EC7-86BF-EC5288E259A7}" type="presOf" srcId="{074C2858-5A0B-4B7E-A5F0-131F6300BD59}" destId="{59E29CA7-69C2-4E6F-BF6A-AB54EBFB8118}" srcOrd="0" destOrd="0" presId="urn:microsoft.com/office/officeart/2008/layout/LinedList"/>
    <dgm:cxn modelId="{8019D9DA-5FF5-4D76-A019-607A918E435B}" type="presOf" srcId="{86A7D0B9-3A74-4990-ABA9-6218C96DE849}" destId="{005BCF72-4D3E-465B-920F-AEB8271B3625}" srcOrd="0" destOrd="0" presId="urn:microsoft.com/office/officeart/2008/layout/LinedList"/>
    <dgm:cxn modelId="{79B06CF4-E457-4A40-B7A8-31FE5534609F}" type="presOf" srcId="{77AF2981-A885-4C8B-9477-C901C38CCE5A}" destId="{FA186BA3-F2E3-449F-8645-1965FA65953A}" srcOrd="0" destOrd="0" presId="urn:microsoft.com/office/officeart/2008/layout/LinedList"/>
    <dgm:cxn modelId="{283159FA-3790-491E-B77D-F174BF430E8F}" type="presOf" srcId="{F801FF07-B288-4508-8837-8AB58272BC4F}" destId="{6743DDD8-201D-4C54-893E-8D992425F29E}" srcOrd="0" destOrd="0" presId="urn:microsoft.com/office/officeart/2008/layout/LinedList"/>
    <dgm:cxn modelId="{099B525B-1E3C-44B2-B74D-AB790D429A91}" type="presParOf" srcId="{B10E5F30-670F-400B-9BCA-4BC37C2A3420}" destId="{A16ECF64-0643-411E-AC7C-D31C5405A03F}" srcOrd="0" destOrd="0" presId="urn:microsoft.com/office/officeart/2008/layout/LinedList"/>
    <dgm:cxn modelId="{89FFD1F7-1988-4A8D-A619-B1B7A76C100D}" type="presParOf" srcId="{B10E5F30-670F-400B-9BCA-4BC37C2A3420}" destId="{594CA6D3-6590-4498-92DC-538003568AF7}" srcOrd="1" destOrd="0" presId="urn:microsoft.com/office/officeart/2008/layout/LinedList"/>
    <dgm:cxn modelId="{B59B8169-D9D5-45F1-9002-F6F7A9D97A20}" type="presParOf" srcId="{594CA6D3-6590-4498-92DC-538003568AF7}" destId="{6743DDD8-201D-4C54-893E-8D992425F29E}" srcOrd="0" destOrd="0" presId="urn:microsoft.com/office/officeart/2008/layout/LinedList"/>
    <dgm:cxn modelId="{AA6AB794-D98F-4836-8045-B72AAF4EF2D0}" type="presParOf" srcId="{594CA6D3-6590-4498-92DC-538003568AF7}" destId="{BD8C8BCD-4DFA-48DE-AECA-9AD35E349827}" srcOrd="1" destOrd="0" presId="urn:microsoft.com/office/officeart/2008/layout/LinedList"/>
    <dgm:cxn modelId="{18BD9153-DD64-48B1-967F-43B67BE7E943}" type="presParOf" srcId="{B10E5F30-670F-400B-9BCA-4BC37C2A3420}" destId="{35256020-B0D5-4E14-B340-71930B7D8433}" srcOrd="2" destOrd="0" presId="urn:microsoft.com/office/officeart/2008/layout/LinedList"/>
    <dgm:cxn modelId="{C1BA5CB5-93C2-421D-8759-088BF47FEC12}" type="presParOf" srcId="{B10E5F30-670F-400B-9BCA-4BC37C2A3420}" destId="{C6453C4F-7ADB-42AB-9152-626C47288C45}" srcOrd="3" destOrd="0" presId="urn:microsoft.com/office/officeart/2008/layout/LinedList"/>
    <dgm:cxn modelId="{E034FD66-9A70-48C9-BD53-A6FF718660E4}" type="presParOf" srcId="{C6453C4F-7ADB-42AB-9152-626C47288C45}" destId="{FA186BA3-F2E3-449F-8645-1965FA65953A}" srcOrd="0" destOrd="0" presId="urn:microsoft.com/office/officeart/2008/layout/LinedList"/>
    <dgm:cxn modelId="{23F85F15-0F24-4826-96DF-C0EE67114CBE}" type="presParOf" srcId="{C6453C4F-7ADB-42AB-9152-626C47288C45}" destId="{3003C7B9-6610-4983-8388-48706819E0B6}" srcOrd="1" destOrd="0" presId="urn:microsoft.com/office/officeart/2008/layout/LinedList"/>
    <dgm:cxn modelId="{37709CE1-E059-4784-ADDB-3BADF98E792C}" type="presParOf" srcId="{B10E5F30-670F-400B-9BCA-4BC37C2A3420}" destId="{1DBFC7D9-5A9D-4030-8D3D-27C5C243D341}" srcOrd="4" destOrd="0" presId="urn:microsoft.com/office/officeart/2008/layout/LinedList"/>
    <dgm:cxn modelId="{F9F67A74-84C1-4DEB-92FB-E9DD0E9D975C}" type="presParOf" srcId="{B10E5F30-670F-400B-9BCA-4BC37C2A3420}" destId="{C7E94BC4-7739-4F66-A3E8-B2368EE731AD}" srcOrd="5" destOrd="0" presId="urn:microsoft.com/office/officeart/2008/layout/LinedList"/>
    <dgm:cxn modelId="{15F4AEEB-714B-4741-86AF-29F3B9A86D3C}" type="presParOf" srcId="{C7E94BC4-7739-4F66-A3E8-B2368EE731AD}" destId="{59E29CA7-69C2-4E6F-BF6A-AB54EBFB8118}" srcOrd="0" destOrd="0" presId="urn:microsoft.com/office/officeart/2008/layout/LinedList"/>
    <dgm:cxn modelId="{9E70E57A-898D-40C8-9784-68874EB010C7}" type="presParOf" srcId="{C7E94BC4-7739-4F66-A3E8-B2368EE731AD}" destId="{8054ECAD-58AF-4072-9529-E8262607557E}" srcOrd="1" destOrd="0" presId="urn:microsoft.com/office/officeart/2008/layout/LinedList"/>
    <dgm:cxn modelId="{1AE9579E-1375-4A43-8C3F-B9603AB460E6}" type="presParOf" srcId="{B10E5F30-670F-400B-9BCA-4BC37C2A3420}" destId="{480F5CF1-3DC6-4DA6-9A2A-CCBC072D4673}" srcOrd="6" destOrd="0" presId="urn:microsoft.com/office/officeart/2008/layout/LinedList"/>
    <dgm:cxn modelId="{D30022BB-335F-4554-9171-E57D0FB19735}" type="presParOf" srcId="{B10E5F30-670F-400B-9BCA-4BC37C2A3420}" destId="{541A7BEE-0DF1-48E3-BAA7-14E20D693BAA}" srcOrd="7" destOrd="0" presId="urn:microsoft.com/office/officeart/2008/layout/LinedList"/>
    <dgm:cxn modelId="{9CB4C155-4A58-4DB3-B2C0-BE2B0DB2A211}" type="presParOf" srcId="{541A7BEE-0DF1-48E3-BAA7-14E20D693BAA}" destId="{0E8DE8E5-085F-4F54-A479-DC2FD9602A12}" srcOrd="0" destOrd="0" presId="urn:microsoft.com/office/officeart/2008/layout/LinedList"/>
    <dgm:cxn modelId="{8B7635A1-07B7-4875-9A09-38C5B81090B7}" type="presParOf" srcId="{541A7BEE-0DF1-48E3-BAA7-14E20D693BAA}" destId="{AD10F6FD-FF41-4E30-B9DA-03806D2A5AA2}" srcOrd="1" destOrd="0" presId="urn:microsoft.com/office/officeart/2008/layout/LinedList"/>
    <dgm:cxn modelId="{FD7C11B7-C4A3-4482-B46D-DD52BEC44C34}" type="presParOf" srcId="{B10E5F30-670F-400B-9BCA-4BC37C2A3420}" destId="{115DCECE-DC6B-40B1-AC32-BA553B8748CA}" srcOrd="8" destOrd="0" presId="urn:microsoft.com/office/officeart/2008/layout/LinedList"/>
    <dgm:cxn modelId="{05C40F5A-E846-476D-8A01-679CBEA1DFEC}" type="presParOf" srcId="{B10E5F30-670F-400B-9BCA-4BC37C2A3420}" destId="{A93D12FA-00BB-4304-9AA2-ED8773A05729}" srcOrd="9" destOrd="0" presId="urn:microsoft.com/office/officeart/2008/layout/LinedList"/>
    <dgm:cxn modelId="{83517B7D-ED33-4612-B359-4A0C6A94ECAB}" type="presParOf" srcId="{A93D12FA-00BB-4304-9AA2-ED8773A05729}" destId="{005BCF72-4D3E-465B-920F-AEB8271B3625}" srcOrd="0" destOrd="0" presId="urn:microsoft.com/office/officeart/2008/layout/LinedList"/>
    <dgm:cxn modelId="{D8F0D275-8879-48CE-9F56-AFD05449059F}" type="presParOf" srcId="{A93D12FA-00BB-4304-9AA2-ED8773A05729}" destId="{D77CD39D-6E09-449D-BFA6-ED73A702A0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F4DA2-C4FC-435F-B301-BF063B72E77E}">
      <dsp:nvSpPr>
        <dsp:cNvPr id="0" name=""/>
        <dsp:cNvSpPr/>
      </dsp:nvSpPr>
      <dsp:spPr>
        <a:xfrm>
          <a:off x="0" y="1526472"/>
          <a:ext cx="651360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AE409-6BFE-4E65-930B-6681E0911483}">
      <dsp:nvSpPr>
        <dsp:cNvPr id="0" name=""/>
        <dsp:cNvSpPr/>
      </dsp:nvSpPr>
      <dsp:spPr>
        <a:xfrm>
          <a:off x="325680" y="1113192"/>
          <a:ext cx="4559522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Infinie – Entité de l’ordre</a:t>
          </a:r>
          <a:endParaRPr lang="en-US" sz="2800" kern="1200" dirty="0"/>
        </a:p>
      </dsp:txBody>
      <dsp:txXfrm>
        <a:off x="366029" y="1153541"/>
        <a:ext cx="4478824" cy="745862"/>
      </dsp:txXfrm>
    </dsp:sp>
    <dsp:sp modelId="{732DEE5F-5527-4F1B-B04A-9000E0679214}">
      <dsp:nvSpPr>
        <dsp:cNvPr id="0" name=""/>
        <dsp:cNvSpPr/>
      </dsp:nvSpPr>
      <dsp:spPr>
        <a:xfrm>
          <a:off x="0" y="2796553"/>
          <a:ext cx="651360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32AF1-ADC2-472A-A111-5DFD54621091}">
      <dsp:nvSpPr>
        <dsp:cNvPr id="0" name=""/>
        <dsp:cNvSpPr/>
      </dsp:nvSpPr>
      <dsp:spPr>
        <a:xfrm>
          <a:off x="325680" y="2383272"/>
          <a:ext cx="4559522" cy="8265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Chaos – Entité du désordre</a:t>
          </a:r>
          <a:endParaRPr lang="en-US" sz="2800" kern="1200" dirty="0"/>
        </a:p>
      </dsp:txBody>
      <dsp:txXfrm>
        <a:off x="366029" y="2423621"/>
        <a:ext cx="4478824" cy="745862"/>
      </dsp:txXfrm>
    </dsp:sp>
    <dsp:sp modelId="{543BDA27-244D-43E7-8699-F2CE088C6518}">
      <dsp:nvSpPr>
        <dsp:cNvPr id="0" name=""/>
        <dsp:cNvSpPr/>
      </dsp:nvSpPr>
      <dsp:spPr>
        <a:xfrm>
          <a:off x="0" y="4066633"/>
          <a:ext cx="651360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A244F-FC9F-4620-AD6A-EA7E4A109582}">
      <dsp:nvSpPr>
        <dsp:cNvPr id="0" name=""/>
        <dsp:cNvSpPr/>
      </dsp:nvSpPr>
      <dsp:spPr>
        <a:xfrm>
          <a:off x="325680" y="3653353"/>
          <a:ext cx="4559522" cy="8265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Destin – Entité de l’équilibre </a:t>
          </a:r>
          <a:endParaRPr lang="en-US" sz="2800" kern="1200" dirty="0"/>
        </a:p>
      </dsp:txBody>
      <dsp:txXfrm>
        <a:off x="366029" y="3693702"/>
        <a:ext cx="4478824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FCF32-44A1-4EB4-A2A9-FA7F1886157D}">
      <dsp:nvSpPr>
        <dsp:cNvPr id="0" name=""/>
        <dsp:cNvSpPr/>
      </dsp:nvSpPr>
      <dsp:spPr>
        <a:xfrm>
          <a:off x="0" y="102043"/>
          <a:ext cx="6513603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Thadamos – Divinité observatrice contrôlant la temporalité.</a:t>
          </a:r>
          <a:endParaRPr lang="en-US" sz="2700" kern="1200"/>
        </a:p>
      </dsp:txBody>
      <dsp:txXfrm>
        <a:off x="52431" y="154474"/>
        <a:ext cx="6408741" cy="969198"/>
      </dsp:txXfrm>
    </dsp:sp>
    <dsp:sp modelId="{B3021F00-37B5-4F9E-A769-2D03383B38F9}">
      <dsp:nvSpPr>
        <dsp:cNvPr id="0" name=""/>
        <dsp:cNvSpPr/>
      </dsp:nvSpPr>
      <dsp:spPr>
        <a:xfrm>
          <a:off x="0" y="1253863"/>
          <a:ext cx="6513603" cy="107406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Azéal – Divinité de la vie.</a:t>
          </a:r>
          <a:endParaRPr lang="en-US" sz="2700" kern="1200"/>
        </a:p>
      </dsp:txBody>
      <dsp:txXfrm>
        <a:off x="52431" y="1306294"/>
        <a:ext cx="6408741" cy="969198"/>
      </dsp:txXfrm>
    </dsp:sp>
    <dsp:sp modelId="{4434B982-F88B-4075-AD44-2610B68FDDF0}">
      <dsp:nvSpPr>
        <dsp:cNvPr id="0" name=""/>
        <dsp:cNvSpPr/>
      </dsp:nvSpPr>
      <dsp:spPr>
        <a:xfrm>
          <a:off x="0" y="2405683"/>
          <a:ext cx="6513603" cy="10740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Inkor – Divinité de la mort.</a:t>
          </a:r>
          <a:endParaRPr lang="en-US" sz="2700" kern="1200"/>
        </a:p>
      </dsp:txBody>
      <dsp:txXfrm>
        <a:off x="52431" y="2458114"/>
        <a:ext cx="6408741" cy="969198"/>
      </dsp:txXfrm>
    </dsp:sp>
    <dsp:sp modelId="{5C2B6E06-EA5E-4B53-A470-F34C49C536B8}">
      <dsp:nvSpPr>
        <dsp:cNvPr id="0" name=""/>
        <dsp:cNvSpPr/>
      </dsp:nvSpPr>
      <dsp:spPr>
        <a:xfrm>
          <a:off x="0" y="3557503"/>
          <a:ext cx="6513603" cy="107406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Vuk – Divinité de la fertilité et des sentiments.</a:t>
          </a:r>
          <a:endParaRPr lang="en-US" sz="2700" kern="1200"/>
        </a:p>
      </dsp:txBody>
      <dsp:txXfrm>
        <a:off x="52431" y="3609934"/>
        <a:ext cx="6408741" cy="969198"/>
      </dsp:txXfrm>
    </dsp:sp>
    <dsp:sp modelId="{4C09EA17-8665-4717-8521-CDD46E391D5B}">
      <dsp:nvSpPr>
        <dsp:cNvPr id="0" name=""/>
        <dsp:cNvSpPr/>
      </dsp:nvSpPr>
      <dsp:spPr>
        <a:xfrm>
          <a:off x="0" y="4709322"/>
          <a:ext cx="6513603" cy="10740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Thariss – Divinité de l’Autonomie.</a:t>
          </a:r>
          <a:endParaRPr lang="en-US" sz="2700" kern="1200"/>
        </a:p>
      </dsp:txBody>
      <dsp:txXfrm>
        <a:off x="52431" y="4761753"/>
        <a:ext cx="6408741" cy="969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DD81B-7368-4695-B2FF-4020BEEC8F73}">
      <dsp:nvSpPr>
        <dsp:cNvPr id="0" name=""/>
        <dsp:cNvSpPr/>
      </dsp:nvSpPr>
      <dsp:spPr>
        <a:xfrm>
          <a:off x="0" y="16362"/>
          <a:ext cx="6513603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Miriniel – Divinité des eaux.</a:t>
          </a:r>
          <a:endParaRPr lang="en-US" sz="2000" kern="1200"/>
        </a:p>
      </dsp:txBody>
      <dsp:txXfrm>
        <a:off x="23417" y="39779"/>
        <a:ext cx="6466769" cy="432866"/>
      </dsp:txXfrm>
    </dsp:sp>
    <dsp:sp modelId="{FDE9BA0F-8245-4BFD-A3E6-23E399527641}">
      <dsp:nvSpPr>
        <dsp:cNvPr id="0" name=""/>
        <dsp:cNvSpPr/>
      </dsp:nvSpPr>
      <dsp:spPr>
        <a:xfrm>
          <a:off x="0" y="553662"/>
          <a:ext cx="6513603" cy="479700"/>
        </a:xfrm>
        <a:prstGeom prst="roundRect">
          <a:avLst/>
        </a:prstGeom>
        <a:solidFill>
          <a:schemeClr val="accent2">
            <a:hueOff val="-145536"/>
            <a:satOff val="-8393"/>
            <a:lumOff val="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Ragabel – Divinité des cieux.</a:t>
          </a:r>
          <a:endParaRPr lang="en-US" sz="2000" kern="1200"/>
        </a:p>
      </dsp:txBody>
      <dsp:txXfrm>
        <a:off x="23417" y="577079"/>
        <a:ext cx="6466769" cy="432866"/>
      </dsp:txXfrm>
    </dsp:sp>
    <dsp:sp modelId="{3049C968-546B-4656-9E9F-DDE757FB9062}">
      <dsp:nvSpPr>
        <dsp:cNvPr id="0" name=""/>
        <dsp:cNvSpPr/>
      </dsp:nvSpPr>
      <dsp:spPr>
        <a:xfrm>
          <a:off x="0" y="1090962"/>
          <a:ext cx="6513603" cy="47970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Labariel – Divinité Lunaire.</a:t>
          </a:r>
          <a:endParaRPr lang="en-US" sz="2000" kern="1200"/>
        </a:p>
      </dsp:txBody>
      <dsp:txXfrm>
        <a:off x="23417" y="1114379"/>
        <a:ext cx="6466769" cy="432866"/>
      </dsp:txXfrm>
    </dsp:sp>
    <dsp:sp modelId="{777A5EC3-9C07-41DD-8649-E849FA04711C}">
      <dsp:nvSpPr>
        <dsp:cNvPr id="0" name=""/>
        <dsp:cNvSpPr/>
      </dsp:nvSpPr>
      <dsp:spPr>
        <a:xfrm>
          <a:off x="0" y="1628262"/>
          <a:ext cx="6513603" cy="479700"/>
        </a:xfrm>
        <a:prstGeom prst="roundRect">
          <a:avLst/>
        </a:prstGeom>
        <a:solidFill>
          <a:schemeClr val="accent2">
            <a:hueOff val="-436609"/>
            <a:satOff val="-25178"/>
            <a:lumOff val="2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Akaton – Divinité Solaire.</a:t>
          </a:r>
          <a:endParaRPr lang="en-US" sz="2000" kern="1200"/>
        </a:p>
      </dsp:txBody>
      <dsp:txXfrm>
        <a:off x="23417" y="1651679"/>
        <a:ext cx="6466769" cy="432866"/>
      </dsp:txXfrm>
    </dsp:sp>
    <dsp:sp modelId="{78B48513-99CC-4D6A-B487-E84BE6DA6682}">
      <dsp:nvSpPr>
        <dsp:cNvPr id="0" name=""/>
        <dsp:cNvSpPr/>
      </dsp:nvSpPr>
      <dsp:spPr>
        <a:xfrm>
          <a:off x="0" y="2165563"/>
          <a:ext cx="6513603" cy="47970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Radovan – Divinité des émotions.</a:t>
          </a:r>
          <a:endParaRPr lang="en-US" sz="2000" kern="1200"/>
        </a:p>
      </dsp:txBody>
      <dsp:txXfrm>
        <a:off x="23417" y="2188980"/>
        <a:ext cx="6466769" cy="432866"/>
      </dsp:txXfrm>
    </dsp:sp>
    <dsp:sp modelId="{BDB415F9-5476-4526-A380-70E6E9F69B93}">
      <dsp:nvSpPr>
        <dsp:cNvPr id="0" name=""/>
        <dsp:cNvSpPr/>
      </dsp:nvSpPr>
      <dsp:spPr>
        <a:xfrm>
          <a:off x="0" y="2702862"/>
          <a:ext cx="6513603" cy="4797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Dusana – Divinité de la prospérité.</a:t>
          </a:r>
          <a:endParaRPr lang="en-US" sz="2000" kern="1200"/>
        </a:p>
      </dsp:txBody>
      <dsp:txXfrm>
        <a:off x="23417" y="2726279"/>
        <a:ext cx="6466769" cy="432866"/>
      </dsp:txXfrm>
    </dsp:sp>
    <dsp:sp modelId="{2BD42F23-3584-4594-AFA2-20C2B681DE8E}">
      <dsp:nvSpPr>
        <dsp:cNvPr id="0" name=""/>
        <dsp:cNvSpPr/>
      </dsp:nvSpPr>
      <dsp:spPr>
        <a:xfrm>
          <a:off x="0" y="3240162"/>
          <a:ext cx="6513603" cy="47970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Vesna – Divinité de la Bienveillance.</a:t>
          </a:r>
          <a:endParaRPr lang="en-US" sz="2000" kern="1200"/>
        </a:p>
      </dsp:txBody>
      <dsp:txXfrm>
        <a:off x="23417" y="3263579"/>
        <a:ext cx="6466769" cy="432866"/>
      </dsp:txXfrm>
    </dsp:sp>
    <dsp:sp modelId="{40691840-A44F-49E6-8809-95C081423B33}">
      <dsp:nvSpPr>
        <dsp:cNvPr id="0" name=""/>
        <dsp:cNvSpPr/>
      </dsp:nvSpPr>
      <dsp:spPr>
        <a:xfrm>
          <a:off x="0" y="3777462"/>
          <a:ext cx="6513603" cy="479700"/>
        </a:xfrm>
        <a:prstGeom prst="roundRect">
          <a:avLst/>
        </a:prstGeom>
        <a:solidFill>
          <a:schemeClr val="accent2">
            <a:hueOff val="-1018754"/>
            <a:satOff val="-58750"/>
            <a:lumOff val="6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Ketil – Divinité régnant sur le plan d’Inkor.</a:t>
          </a:r>
          <a:endParaRPr lang="en-US" sz="2000" kern="1200"/>
        </a:p>
      </dsp:txBody>
      <dsp:txXfrm>
        <a:off x="23417" y="3800879"/>
        <a:ext cx="6466769" cy="432866"/>
      </dsp:txXfrm>
    </dsp:sp>
    <dsp:sp modelId="{1ECD9500-4361-41D4-BBDC-CC7CCC9F50A7}">
      <dsp:nvSpPr>
        <dsp:cNvPr id="0" name=""/>
        <dsp:cNvSpPr/>
      </dsp:nvSpPr>
      <dsp:spPr>
        <a:xfrm>
          <a:off x="0" y="4314762"/>
          <a:ext cx="6513603" cy="47970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Kell – Divinité régnant sur le plan opposé.</a:t>
          </a:r>
          <a:endParaRPr lang="en-US" sz="2000" kern="1200"/>
        </a:p>
      </dsp:txBody>
      <dsp:txXfrm>
        <a:off x="23417" y="4338179"/>
        <a:ext cx="6466769" cy="432866"/>
      </dsp:txXfrm>
    </dsp:sp>
    <dsp:sp modelId="{E848CAFC-6763-479F-BC4C-70DE3518E2C6}">
      <dsp:nvSpPr>
        <dsp:cNvPr id="0" name=""/>
        <dsp:cNvSpPr/>
      </dsp:nvSpPr>
      <dsp:spPr>
        <a:xfrm>
          <a:off x="0" y="4852063"/>
          <a:ext cx="6513603" cy="479700"/>
        </a:xfrm>
        <a:prstGeom prst="roundRect">
          <a:avLst/>
        </a:prstGeom>
        <a:solidFill>
          <a:schemeClr val="accent2">
            <a:hueOff val="-1309827"/>
            <a:satOff val="-75535"/>
            <a:lumOff val="7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Sif – Divinité régnant sur le monde.</a:t>
          </a:r>
          <a:endParaRPr lang="en-US" sz="2000" kern="1200"/>
        </a:p>
      </dsp:txBody>
      <dsp:txXfrm>
        <a:off x="23417" y="4875480"/>
        <a:ext cx="6466769" cy="432866"/>
      </dsp:txXfrm>
    </dsp:sp>
    <dsp:sp modelId="{3B33005A-320C-43CD-B7D0-09D9A242DFE7}">
      <dsp:nvSpPr>
        <dsp:cNvPr id="0" name=""/>
        <dsp:cNvSpPr/>
      </dsp:nvSpPr>
      <dsp:spPr>
        <a:xfrm>
          <a:off x="0" y="5389363"/>
          <a:ext cx="6513603" cy="4797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Eir – Divinité juge.</a:t>
          </a:r>
          <a:endParaRPr lang="en-US" sz="2000" kern="1200"/>
        </a:p>
      </dsp:txBody>
      <dsp:txXfrm>
        <a:off x="23417" y="5412780"/>
        <a:ext cx="6466769" cy="4328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6719D-0F90-4DD3-987E-34AA260B6126}">
      <dsp:nvSpPr>
        <dsp:cNvPr id="0" name=""/>
        <dsp:cNvSpPr/>
      </dsp:nvSpPr>
      <dsp:spPr>
        <a:xfrm>
          <a:off x="0" y="177642"/>
          <a:ext cx="6513603" cy="26945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 err="1"/>
            <a:t>Nisdaal</a:t>
          </a:r>
          <a:r>
            <a:rPr lang="fr-FR" sz="4900" kern="1200" dirty="0"/>
            <a:t>, l’ombre noire, le dévoreur de terres, l’embraseur de monde.</a:t>
          </a:r>
          <a:endParaRPr lang="en-US" sz="4900" kern="1200" dirty="0"/>
        </a:p>
      </dsp:txBody>
      <dsp:txXfrm>
        <a:off x="131535" y="309177"/>
        <a:ext cx="6250533" cy="2431440"/>
      </dsp:txXfrm>
    </dsp:sp>
    <dsp:sp modelId="{70E2C7A9-DF6A-41C0-91C3-19F7FB33C67A}">
      <dsp:nvSpPr>
        <dsp:cNvPr id="0" name=""/>
        <dsp:cNvSpPr/>
      </dsp:nvSpPr>
      <dsp:spPr>
        <a:xfrm>
          <a:off x="0" y="3013272"/>
          <a:ext cx="6513603" cy="269451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 err="1"/>
            <a:t>Kovan</a:t>
          </a:r>
          <a:r>
            <a:rPr lang="fr-FR" sz="4900" kern="1200" dirty="0"/>
            <a:t>, Être Divin de la chasse, Le Grand Traqueur.</a:t>
          </a:r>
          <a:endParaRPr lang="en-US" sz="4900" kern="1200" dirty="0"/>
        </a:p>
      </dsp:txBody>
      <dsp:txXfrm>
        <a:off x="131535" y="3144807"/>
        <a:ext cx="6250533" cy="24314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BD3F1-B914-412A-A05F-517EFBE3D132}">
      <dsp:nvSpPr>
        <dsp:cNvPr id="0" name=""/>
        <dsp:cNvSpPr/>
      </dsp:nvSpPr>
      <dsp:spPr>
        <a:xfrm>
          <a:off x="0" y="703333"/>
          <a:ext cx="6513603" cy="2878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Nisdaal, l’ombre noire, le dévoreur de terres, l’embraseur de monde.</a:t>
          </a:r>
          <a:endParaRPr lang="en-US" sz="1200" kern="1200"/>
        </a:p>
      </dsp:txBody>
      <dsp:txXfrm>
        <a:off x="14050" y="717383"/>
        <a:ext cx="6485503" cy="259719"/>
      </dsp:txXfrm>
    </dsp:sp>
    <dsp:sp modelId="{BCBA3978-42A6-4080-BBBF-A7B997E13058}">
      <dsp:nvSpPr>
        <dsp:cNvPr id="0" name=""/>
        <dsp:cNvSpPr/>
      </dsp:nvSpPr>
      <dsp:spPr>
        <a:xfrm>
          <a:off x="0" y="1025713"/>
          <a:ext cx="6513603" cy="287819"/>
        </a:xfrm>
        <a:prstGeom prst="roundRect">
          <a:avLst/>
        </a:prstGeom>
        <a:solidFill>
          <a:schemeClr val="accent5">
            <a:hueOff val="-519888"/>
            <a:satOff val="-1340"/>
            <a:lumOff val="-9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Marineth, le premier Primaleth et tueur de Nisdaal.</a:t>
          </a:r>
        </a:p>
      </dsp:txBody>
      <dsp:txXfrm>
        <a:off x="14050" y="1039763"/>
        <a:ext cx="6485503" cy="259719"/>
      </dsp:txXfrm>
    </dsp:sp>
    <dsp:sp modelId="{D7BCACA4-7CDC-4864-814F-33C0DB9413AA}">
      <dsp:nvSpPr>
        <dsp:cNvPr id="0" name=""/>
        <dsp:cNvSpPr/>
      </dsp:nvSpPr>
      <dsp:spPr>
        <a:xfrm>
          <a:off x="0" y="1348093"/>
          <a:ext cx="6513603" cy="287819"/>
        </a:xfrm>
        <a:prstGeom prst="roundRect">
          <a:avLst/>
        </a:prstGeom>
        <a:solidFill>
          <a:schemeClr val="accent5">
            <a:hueOff val="-1039776"/>
            <a:satOff val="-2680"/>
            <a:lumOff val="-18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Kovan, Être Divin de la chasse, Le Grand Traqueur.</a:t>
          </a:r>
          <a:endParaRPr lang="en-US" sz="1200" kern="1200"/>
        </a:p>
      </dsp:txBody>
      <dsp:txXfrm>
        <a:off x="14050" y="1362143"/>
        <a:ext cx="6485503" cy="259719"/>
      </dsp:txXfrm>
    </dsp:sp>
    <dsp:sp modelId="{F006AA9A-5DE7-4572-AB2B-2008BBFFC72F}">
      <dsp:nvSpPr>
        <dsp:cNvPr id="0" name=""/>
        <dsp:cNvSpPr/>
      </dsp:nvSpPr>
      <dsp:spPr>
        <a:xfrm>
          <a:off x="0" y="1670473"/>
          <a:ext cx="6513603" cy="287819"/>
        </a:xfrm>
        <a:prstGeom prst="roundRect">
          <a:avLst/>
        </a:prstGeom>
        <a:solidFill>
          <a:schemeClr val="accent5">
            <a:hueOff val="-1559664"/>
            <a:satOff val="-4020"/>
            <a:lumOff val="-27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Yal et Khul, les Arbres de l’Equilibre.</a:t>
          </a:r>
          <a:endParaRPr lang="en-US" sz="1200" kern="1200"/>
        </a:p>
      </dsp:txBody>
      <dsp:txXfrm>
        <a:off x="14050" y="1684523"/>
        <a:ext cx="6485503" cy="259719"/>
      </dsp:txXfrm>
    </dsp:sp>
    <dsp:sp modelId="{55EFF4CD-EEC1-4EE0-A389-FD59FBD233DE}">
      <dsp:nvSpPr>
        <dsp:cNvPr id="0" name=""/>
        <dsp:cNvSpPr/>
      </dsp:nvSpPr>
      <dsp:spPr>
        <a:xfrm>
          <a:off x="0" y="1992853"/>
          <a:ext cx="6513603" cy="287819"/>
        </a:xfrm>
        <a:prstGeom prst="roundRect">
          <a:avLst/>
        </a:prstGeom>
        <a:solidFill>
          <a:schemeClr val="accent5">
            <a:hueOff val="-2079552"/>
            <a:satOff val="-5360"/>
            <a:lumOff val="-36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Malineth, Premier des Vaaleth.</a:t>
          </a:r>
          <a:endParaRPr lang="en-US" sz="1200" kern="1200"/>
        </a:p>
      </dsp:txBody>
      <dsp:txXfrm>
        <a:off x="14050" y="2006903"/>
        <a:ext cx="6485503" cy="259719"/>
      </dsp:txXfrm>
    </dsp:sp>
    <dsp:sp modelId="{216C7A2F-EC8F-40E5-B3A9-9686478FDACB}">
      <dsp:nvSpPr>
        <dsp:cNvPr id="0" name=""/>
        <dsp:cNvSpPr/>
      </dsp:nvSpPr>
      <dsp:spPr>
        <a:xfrm>
          <a:off x="0" y="2315233"/>
          <a:ext cx="6513603" cy="287819"/>
        </a:xfrm>
        <a:prstGeom prst="roundRect">
          <a:avLst/>
        </a:prstGeom>
        <a:solidFill>
          <a:schemeClr val="accent5">
            <a:hueOff val="-2599440"/>
            <a:satOff val="-6700"/>
            <a:lumOff val="-45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Shaanir, Deuxième des Vaaleth.</a:t>
          </a:r>
          <a:endParaRPr lang="en-US" sz="1200" kern="1200"/>
        </a:p>
      </dsp:txBody>
      <dsp:txXfrm>
        <a:off x="14050" y="2329283"/>
        <a:ext cx="6485503" cy="259719"/>
      </dsp:txXfrm>
    </dsp:sp>
    <dsp:sp modelId="{2FD240B8-3A03-468F-85F6-6B4D7F3F7A81}">
      <dsp:nvSpPr>
        <dsp:cNvPr id="0" name=""/>
        <dsp:cNvSpPr/>
      </dsp:nvSpPr>
      <dsp:spPr>
        <a:xfrm>
          <a:off x="0" y="2637613"/>
          <a:ext cx="6513603" cy="287819"/>
        </a:xfrm>
        <a:prstGeom prst="roundRect">
          <a:avLst/>
        </a:prstGeom>
        <a:solidFill>
          <a:schemeClr val="accent5">
            <a:hueOff val="-3119328"/>
            <a:satOff val="-8040"/>
            <a:lumOff val="-54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Mayran, Troisième des Vaaleth.</a:t>
          </a:r>
          <a:endParaRPr lang="en-US" sz="1200" kern="1200"/>
        </a:p>
      </dsp:txBody>
      <dsp:txXfrm>
        <a:off x="14050" y="2651663"/>
        <a:ext cx="6485503" cy="259719"/>
      </dsp:txXfrm>
    </dsp:sp>
    <dsp:sp modelId="{6E7D7590-6590-4B8D-9FB5-2D9BB86EF1EE}">
      <dsp:nvSpPr>
        <dsp:cNvPr id="0" name=""/>
        <dsp:cNvSpPr/>
      </dsp:nvSpPr>
      <dsp:spPr>
        <a:xfrm>
          <a:off x="0" y="2959993"/>
          <a:ext cx="6513603" cy="287819"/>
        </a:xfrm>
        <a:prstGeom prst="roundRect">
          <a:avLst/>
        </a:prstGeom>
        <a:solidFill>
          <a:schemeClr val="accent5">
            <a:hueOff val="-3639215"/>
            <a:satOff val="-9379"/>
            <a:lumOff val="-63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Raktor, Dieu de la guerre proclamé par Thariss.</a:t>
          </a:r>
          <a:endParaRPr lang="en-US" sz="1200" kern="1200"/>
        </a:p>
      </dsp:txBody>
      <dsp:txXfrm>
        <a:off x="14050" y="2974043"/>
        <a:ext cx="6485503" cy="259719"/>
      </dsp:txXfrm>
    </dsp:sp>
    <dsp:sp modelId="{0CB61B3C-1A92-4ABE-BAE7-250C7AA702B8}">
      <dsp:nvSpPr>
        <dsp:cNvPr id="0" name=""/>
        <dsp:cNvSpPr/>
      </dsp:nvSpPr>
      <dsp:spPr>
        <a:xfrm>
          <a:off x="0" y="3282373"/>
          <a:ext cx="6513603" cy="287819"/>
        </a:xfrm>
        <a:prstGeom prst="roundRect">
          <a:avLst/>
        </a:prstGeom>
        <a:solidFill>
          <a:schemeClr val="accent5">
            <a:hueOff val="-4159103"/>
            <a:satOff val="-10719"/>
            <a:lumOff val="-72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Le Tharissi, Être Machiavélique confondu avec la Divinité Thariss.</a:t>
          </a:r>
          <a:endParaRPr lang="en-US" sz="1200" kern="1200"/>
        </a:p>
      </dsp:txBody>
      <dsp:txXfrm>
        <a:off x="14050" y="3296423"/>
        <a:ext cx="6485503" cy="259719"/>
      </dsp:txXfrm>
    </dsp:sp>
    <dsp:sp modelId="{A7D5EDAA-290C-45B8-A93A-DCB8EED96445}">
      <dsp:nvSpPr>
        <dsp:cNvPr id="0" name=""/>
        <dsp:cNvSpPr/>
      </dsp:nvSpPr>
      <dsp:spPr>
        <a:xfrm>
          <a:off x="0" y="3604753"/>
          <a:ext cx="6513603" cy="287819"/>
        </a:xfrm>
        <a:prstGeom prst="roundRect">
          <a:avLst/>
        </a:prstGeom>
        <a:solidFill>
          <a:schemeClr val="accent5">
            <a:hueOff val="-4678991"/>
            <a:satOff val="-12059"/>
            <a:lumOff val="-81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Mehk, Dieu du labeur proclamé par Azéal.</a:t>
          </a:r>
          <a:endParaRPr lang="en-US" sz="1200" kern="1200"/>
        </a:p>
      </dsp:txBody>
      <dsp:txXfrm>
        <a:off x="14050" y="3618803"/>
        <a:ext cx="6485503" cy="259719"/>
      </dsp:txXfrm>
    </dsp:sp>
    <dsp:sp modelId="{E72FBC7E-7B5D-4C9E-99A4-9846D80DE099}">
      <dsp:nvSpPr>
        <dsp:cNvPr id="0" name=""/>
        <dsp:cNvSpPr/>
      </dsp:nvSpPr>
      <dsp:spPr>
        <a:xfrm>
          <a:off x="0" y="3927133"/>
          <a:ext cx="6513603" cy="287819"/>
        </a:xfrm>
        <a:prstGeom prst="roundRect">
          <a:avLst/>
        </a:prstGeom>
        <a:solidFill>
          <a:schemeClr val="accent5">
            <a:hueOff val="-5198879"/>
            <a:satOff val="-13399"/>
            <a:lumOff val="-90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Les Dragons de Thariss, trois dragons : un blanc (Vilrun), un noir (Mortam) et un rouge (Drakour).</a:t>
          </a:r>
          <a:endParaRPr lang="en-US" sz="1200" kern="1200"/>
        </a:p>
      </dsp:txBody>
      <dsp:txXfrm>
        <a:off x="14050" y="3941183"/>
        <a:ext cx="6485503" cy="259719"/>
      </dsp:txXfrm>
    </dsp:sp>
    <dsp:sp modelId="{C5A97580-6AA5-41B8-84B5-9BB6B1D639F4}">
      <dsp:nvSpPr>
        <dsp:cNvPr id="0" name=""/>
        <dsp:cNvSpPr/>
      </dsp:nvSpPr>
      <dsp:spPr>
        <a:xfrm>
          <a:off x="0" y="4249512"/>
          <a:ext cx="6513603" cy="287819"/>
        </a:xfrm>
        <a:prstGeom prst="roundRect">
          <a:avLst/>
        </a:prstGeom>
        <a:solidFill>
          <a:schemeClr val="accent5">
            <a:hueOff val="-5718767"/>
            <a:satOff val="-14739"/>
            <a:lumOff val="-99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Iltani, La louve grise.</a:t>
          </a:r>
          <a:endParaRPr lang="en-US" sz="1200" kern="1200"/>
        </a:p>
      </dsp:txBody>
      <dsp:txXfrm>
        <a:off x="14050" y="4263562"/>
        <a:ext cx="6485503" cy="259719"/>
      </dsp:txXfrm>
    </dsp:sp>
    <dsp:sp modelId="{3E8EAC8B-AD19-4B36-93EE-686393CBFA3C}">
      <dsp:nvSpPr>
        <dsp:cNvPr id="0" name=""/>
        <dsp:cNvSpPr/>
      </dsp:nvSpPr>
      <dsp:spPr>
        <a:xfrm>
          <a:off x="0" y="4571892"/>
          <a:ext cx="6513603" cy="287819"/>
        </a:xfrm>
        <a:prstGeom prst="roundRect">
          <a:avLst/>
        </a:prstGeom>
        <a:solidFill>
          <a:schemeClr val="accent5">
            <a:hueOff val="-6238655"/>
            <a:satOff val="-16079"/>
            <a:lumOff val="-108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Amari, La louve blanche.</a:t>
          </a:r>
          <a:endParaRPr lang="en-US" sz="1200" kern="1200"/>
        </a:p>
      </dsp:txBody>
      <dsp:txXfrm>
        <a:off x="14050" y="4585942"/>
        <a:ext cx="6485503" cy="259719"/>
      </dsp:txXfrm>
    </dsp:sp>
    <dsp:sp modelId="{50E6F01D-4777-46EC-9920-E1147B58CF94}">
      <dsp:nvSpPr>
        <dsp:cNvPr id="0" name=""/>
        <dsp:cNvSpPr/>
      </dsp:nvSpPr>
      <dsp:spPr>
        <a:xfrm>
          <a:off x="0" y="4894272"/>
          <a:ext cx="6513603" cy="2878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Urati, Le loup noir.</a:t>
          </a:r>
          <a:endParaRPr lang="en-US" sz="1200" kern="1200"/>
        </a:p>
      </dsp:txBody>
      <dsp:txXfrm>
        <a:off x="14050" y="4908322"/>
        <a:ext cx="6485503" cy="2597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0F7B8-79F4-4AF6-8201-97D513824EE9}">
      <dsp:nvSpPr>
        <dsp:cNvPr id="0" name=""/>
        <dsp:cNvSpPr/>
      </dsp:nvSpPr>
      <dsp:spPr>
        <a:xfrm>
          <a:off x="0" y="726397"/>
          <a:ext cx="6492875" cy="11272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/>
            <a:t>Mook, Divinité de l’eau.</a:t>
          </a:r>
          <a:endParaRPr lang="en-US" sz="4700" kern="1200"/>
        </a:p>
      </dsp:txBody>
      <dsp:txXfrm>
        <a:off x="55030" y="781427"/>
        <a:ext cx="6382815" cy="1017235"/>
      </dsp:txXfrm>
    </dsp:sp>
    <dsp:sp modelId="{9FA32BFA-6459-4E80-8BF6-93264FBB39E8}">
      <dsp:nvSpPr>
        <dsp:cNvPr id="0" name=""/>
        <dsp:cNvSpPr/>
      </dsp:nvSpPr>
      <dsp:spPr>
        <a:xfrm>
          <a:off x="0" y="1989052"/>
          <a:ext cx="6492875" cy="112729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/>
            <a:t>Buul, Divinité de la terre.</a:t>
          </a:r>
          <a:endParaRPr lang="en-US" sz="4700" kern="1200"/>
        </a:p>
      </dsp:txBody>
      <dsp:txXfrm>
        <a:off x="55030" y="2044082"/>
        <a:ext cx="6382815" cy="1017235"/>
      </dsp:txXfrm>
    </dsp:sp>
    <dsp:sp modelId="{2FBA37DF-210C-45BA-96BD-CBF4652FAFD1}">
      <dsp:nvSpPr>
        <dsp:cNvPr id="0" name=""/>
        <dsp:cNvSpPr/>
      </dsp:nvSpPr>
      <dsp:spPr>
        <a:xfrm>
          <a:off x="0" y="3251707"/>
          <a:ext cx="6492875" cy="112729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/>
            <a:t>Vaal, Divinité du ciel.</a:t>
          </a:r>
          <a:endParaRPr lang="en-US" sz="4700" kern="1200"/>
        </a:p>
      </dsp:txBody>
      <dsp:txXfrm>
        <a:off x="55030" y="3306737"/>
        <a:ext cx="6382815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1881D-14DA-49B8-8A0D-3789E30E8E68}">
      <dsp:nvSpPr>
        <dsp:cNvPr id="0" name=""/>
        <dsp:cNvSpPr/>
      </dsp:nvSpPr>
      <dsp:spPr>
        <a:xfrm>
          <a:off x="0" y="722550"/>
          <a:ext cx="6492875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Folka, Divinité de la mort.</a:t>
          </a:r>
          <a:endParaRPr lang="en-US" sz="3500" kern="1200"/>
        </a:p>
      </dsp:txBody>
      <dsp:txXfrm>
        <a:off x="40980" y="763530"/>
        <a:ext cx="6410915" cy="757514"/>
      </dsp:txXfrm>
    </dsp:sp>
    <dsp:sp modelId="{51153379-01FA-4FC8-8B2E-D7D39376DD81}">
      <dsp:nvSpPr>
        <dsp:cNvPr id="0" name=""/>
        <dsp:cNvSpPr/>
      </dsp:nvSpPr>
      <dsp:spPr>
        <a:xfrm>
          <a:off x="0" y="1662825"/>
          <a:ext cx="6492875" cy="83947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Tumer, Divinité de la vie.</a:t>
          </a:r>
          <a:endParaRPr lang="en-US" sz="3500" kern="1200"/>
        </a:p>
      </dsp:txBody>
      <dsp:txXfrm>
        <a:off x="40980" y="1703805"/>
        <a:ext cx="6410915" cy="757514"/>
      </dsp:txXfrm>
    </dsp:sp>
    <dsp:sp modelId="{DA044EEA-26FA-4815-AA8B-8F00EF2B5021}">
      <dsp:nvSpPr>
        <dsp:cNvPr id="0" name=""/>
        <dsp:cNvSpPr/>
      </dsp:nvSpPr>
      <dsp:spPr>
        <a:xfrm>
          <a:off x="0" y="2603100"/>
          <a:ext cx="6492875" cy="83947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Ashiti, Divinité solitaire.</a:t>
          </a:r>
          <a:endParaRPr lang="en-US" sz="3500" kern="1200"/>
        </a:p>
      </dsp:txBody>
      <dsp:txXfrm>
        <a:off x="40980" y="2644080"/>
        <a:ext cx="6410915" cy="757514"/>
      </dsp:txXfrm>
    </dsp:sp>
    <dsp:sp modelId="{9B7B3F84-35C3-46EC-A7EE-45D1BDFC2827}">
      <dsp:nvSpPr>
        <dsp:cNvPr id="0" name=""/>
        <dsp:cNvSpPr/>
      </dsp:nvSpPr>
      <dsp:spPr>
        <a:xfrm>
          <a:off x="0" y="3543374"/>
          <a:ext cx="6492875" cy="8394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Kalmarsh, Divinité de la brutalité.</a:t>
          </a:r>
          <a:endParaRPr lang="en-US" sz="3500" kern="1200"/>
        </a:p>
      </dsp:txBody>
      <dsp:txXfrm>
        <a:off x="40980" y="3584354"/>
        <a:ext cx="6410915" cy="7575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ECF64-0643-411E-AC7C-D31C5405A03F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3DDD8-201D-4C54-893E-8D992425F29E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/>
            <a:t>Balshi, Dieu des vents.</a:t>
          </a:r>
          <a:endParaRPr lang="en-US" sz="4100" kern="1200"/>
        </a:p>
      </dsp:txBody>
      <dsp:txXfrm>
        <a:off x="0" y="623"/>
        <a:ext cx="6492875" cy="1020830"/>
      </dsp:txXfrm>
    </dsp:sp>
    <dsp:sp modelId="{35256020-B0D5-4E14-B340-71930B7D8433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86BA3-F2E3-449F-8645-1965FA65953A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/>
            <a:t>Labariel l’Astre Lunaire.</a:t>
          </a:r>
          <a:endParaRPr lang="en-US" sz="4100" kern="1200"/>
        </a:p>
      </dsp:txBody>
      <dsp:txXfrm>
        <a:off x="0" y="1021453"/>
        <a:ext cx="6492875" cy="1020830"/>
      </dsp:txXfrm>
    </dsp:sp>
    <dsp:sp modelId="{1DBFC7D9-5A9D-4030-8D3D-27C5C243D341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29CA7-69C2-4E6F-BF6A-AB54EBFB8118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/>
            <a:t>Akaton l’Astre Solaire.</a:t>
          </a:r>
          <a:endParaRPr lang="en-US" sz="4100" kern="1200"/>
        </a:p>
      </dsp:txBody>
      <dsp:txXfrm>
        <a:off x="0" y="2042284"/>
        <a:ext cx="6492875" cy="1020830"/>
      </dsp:txXfrm>
    </dsp:sp>
    <dsp:sp modelId="{480F5CF1-3DC6-4DA6-9A2A-CCBC072D4673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DE8E5-085F-4F54-A479-DC2FD9602A12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/>
            <a:t>Radovan, Dieu des émotions.</a:t>
          </a:r>
          <a:endParaRPr lang="en-US" sz="4100" kern="1200"/>
        </a:p>
      </dsp:txBody>
      <dsp:txXfrm>
        <a:off x="0" y="3063115"/>
        <a:ext cx="6492875" cy="1020830"/>
      </dsp:txXfrm>
    </dsp:sp>
    <dsp:sp modelId="{115DCECE-DC6B-40B1-AC32-BA553B8748CA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BCF72-4D3E-465B-920F-AEB8271B3625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/>
            <a:t>Lamish, Déesse de la fin.</a:t>
          </a:r>
          <a:endParaRPr lang="en-US" sz="4100" kern="1200"/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E4F61A-36A4-4F41-A591-59D572903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2BA1E8-26A0-4113-80D5-916EECD38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C7EFD-0334-436F-8BF4-508ECA53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ECA5-81A7-4CC7-BB10-51229F5E7A42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46DEBE-FA39-460A-9149-44713911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091E98-30B1-4EB0-B14E-B6AECAE3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D54B-55DB-4D74-8F9E-6E78F59FD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45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60EB2-74C4-43EC-B57A-BEA63405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77F639-FE7D-4018-8AC6-3955CFB21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C1C1D0-EB8F-434C-8AB2-3D863EFC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ECA5-81A7-4CC7-BB10-51229F5E7A42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0D9B32-596D-4DB7-B82C-7EC81D58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B065DF-6B8E-45E3-B81F-5B9EEDB9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D54B-55DB-4D74-8F9E-6E78F59FD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5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58EC2E0-4EA9-4830-9B85-C4F9668E0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996BD9-EA7F-4B55-AB5D-1EA05B2B6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3328D9-EC44-4E1A-A3B8-739DAACF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ECA5-81A7-4CC7-BB10-51229F5E7A42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B8B8BE-27B6-4AE0-AA67-DF5089C2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008FDF-4F93-42F4-8B88-FD527089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D54B-55DB-4D74-8F9E-6E78F59FD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11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5CF3FD-7DF5-4514-AE92-CC83D16B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EC876A-7468-4262-9540-54150C65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8580E4-C3CB-49A4-AC4E-FC7F6369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ECA5-81A7-4CC7-BB10-51229F5E7A42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D9CEA-6198-4DB7-8B56-3080D504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55B013-7735-4EF3-9ED7-1E8CB6C0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D54B-55DB-4D74-8F9E-6E78F59FD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12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8D627-D3F6-44A8-8F5A-4A8A69CC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3869A2-439C-4EE1-BDD4-3AC9DB43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1B9392-B632-4DE2-8882-9770ED95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ECA5-81A7-4CC7-BB10-51229F5E7A42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0F897F-1996-4B07-9D15-72FF105B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74BC8A-44D0-41C3-ADB4-D1B16D2A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D54B-55DB-4D74-8F9E-6E78F59FD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10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E3DE3-56B8-4E0C-A14E-8716CD78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6A1154-6FB0-4E10-B679-DC5F13A98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D5ED1-E6A1-4D06-87D5-5E906052F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24735E-3D06-4F7C-A595-3F13281F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ECA5-81A7-4CC7-BB10-51229F5E7A42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69B95D-39A7-4473-815E-3846ADE6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5098A6-4DB1-40C9-B734-3B0EB136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D54B-55DB-4D74-8F9E-6E78F59FD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96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EC280-46D7-4A17-A095-C3E9677E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5C6E60-2749-4F29-AC31-A97784810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A1B677-2562-418C-84A9-1754C1102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E413F0-559E-4662-8EAE-5AAEFB812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3E4551-BF04-41C7-858B-C78E45D30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B6321CE-4CB8-428E-BCA9-D5D057ED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ECA5-81A7-4CC7-BB10-51229F5E7A42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3B26F2-9266-4ABE-93E4-BFAAA3B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127F16-E368-4C59-AA53-CF9C2A6E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D54B-55DB-4D74-8F9E-6E78F59FD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31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AC921-BBED-448B-BE40-90B96AEF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31C85F-BEC5-4CBA-BAF9-D75C7D4F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ECA5-81A7-4CC7-BB10-51229F5E7A42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73C12E-8F3A-4DD3-9490-1452E828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C3183A-5706-4FE9-9DF6-B04E20C6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D54B-55DB-4D74-8F9E-6E78F59FD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80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2DEFA9-07B3-4681-AEEB-4A79DB82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ECA5-81A7-4CC7-BB10-51229F5E7A42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3678B7-F267-44BB-B3E4-2680C111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20E639-2086-4157-A523-288012E7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D54B-55DB-4D74-8F9E-6E78F59FD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51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3C11C-30DE-49A4-8A41-E6F8A360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B3E0CF-2F42-4802-B1B4-671BF9FA9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CC8CE3-EC4E-48FE-8A94-18A94A705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786B3-E150-49A4-88E0-F6E52286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ECA5-81A7-4CC7-BB10-51229F5E7A42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64FBC4-301A-48BB-95A3-FDA43C30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970C78-B439-4484-B55D-125C9059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D54B-55DB-4D74-8F9E-6E78F59FD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6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932E0-E7AC-430B-AB4A-34D80F24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DB80091-1D33-45BF-929E-00CC3ED24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D714F2-EFA3-491B-A150-776C0688F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37D760-54F3-4EDE-A6C6-DDC9D91B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ECA5-81A7-4CC7-BB10-51229F5E7A42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59BD92-1FB3-4002-BBC8-6A02DC46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6302C2-C7D8-47AB-B0CF-2A3EFA73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D54B-55DB-4D74-8F9E-6E78F59FD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38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1B5A598-C2C6-43CC-93C8-49058DE9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431FE6-6258-4680-83C8-AE120FE99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B64FCB-4EF9-4440-BB28-36F166B0E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AECA5-81A7-4CC7-BB10-51229F5E7A42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8FEFCD-6F45-4891-A617-20E48DF97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923166-A987-410C-B255-5E185C990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3D54B-55DB-4D74-8F9E-6E78F59FD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87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FD0CDFB-A43E-4844-AFF8-12AFF0FF31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1" t="9091" r="8861" b="-2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10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6321E8-E7C1-4852-8700-EAA308EED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fr-FR" sz="5400"/>
              <a:t>Les Panthéons</a:t>
            </a:r>
          </a:p>
        </p:txBody>
      </p:sp>
    </p:spTree>
    <p:extLst>
      <p:ext uri="{BB962C8B-B14F-4D97-AF65-F5344CB8AC3E}">
        <p14:creationId xmlns:p14="http://schemas.microsoft.com/office/powerpoint/2010/main" val="48859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2E70E39-383F-4BAF-AC41-58DFCACA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Les Divinités Shasiennes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4C13CA7-B7E9-4535-A05B-6FC9CBCE8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2695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67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B1DD3A-7FE1-4FB2-B289-97D694BE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Panthéon Af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B909486-31C6-403D-88B4-970175967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5162" y="593387"/>
            <a:ext cx="5630864" cy="566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2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2941BCA-DAB2-4C8C-AB36-663B3EB7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Les Divinités Af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110E30BD-76A4-4BD8-899A-0CB19498A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26430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32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AEFC75-44AA-490E-93AA-7E35611F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Panthéon Commun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hache&#10;&#10;Description générée automatiquement">
            <a:extLst>
              <a:ext uri="{FF2B5EF4-FFF2-40B4-BE49-F238E27FC236}">
                <a16:creationId xmlns:a16="http://schemas.microsoft.com/office/drawing/2014/main" id="{B7120D0F-595A-4BB5-AE76-86CBFE53B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4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9412FC-7EC6-4515-A003-D31584E0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Les Entités Primaires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B286858-DDAA-42C6-A3A1-F65EB7481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6802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045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A893DC-508D-4E26-8893-EA188426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Les Divinités Supérieures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B19D08CE-2A6B-47A3-A51B-3560AB4F7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1240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76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4C38B3-5C42-4270-915F-2D1EEC41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Les Divinités Inférieures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7F31AFF-27E5-49A1-B4FF-61ABF780EC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31847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98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D7B5C1-94DD-402C-BF70-98F4FD2C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Les Êtres Divins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58BA3CF-C034-48CC-8D4F-22C5B9C82D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5634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164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913E80-3771-43D7-8A15-217ACFB7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Les Êtres Divins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B017DF88-4475-40F2-811B-1833DF2E7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6592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08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B1DD3A-7FE1-4FB2-B289-97D694BE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Panthéon Grull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B909486-31C6-403D-88B4-970175967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62" y="492573"/>
            <a:ext cx="563086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1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6D2726A-AD1C-4E90-BF2C-7BB64361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Les Divinités-Grenouilles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C1B9B16-4365-46E1-95D4-2730BCE03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77063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1959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390</Words>
  <Application>Microsoft Office PowerPoint</Application>
  <PresentationFormat>Grand écran</PresentationFormat>
  <Paragraphs>59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Les Panthéons</vt:lpstr>
      <vt:lpstr>Panthéon Commun</vt:lpstr>
      <vt:lpstr>Les Entités Primaires</vt:lpstr>
      <vt:lpstr>Les Divinités Supérieures</vt:lpstr>
      <vt:lpstr>Les Divinités Inférieures</vt:lpstr>
      <vt:lpstr>Les Êtres Divins</vt:lpstr>
      <vt:lpstr>Les Êtres Divins</vt:lpstr>
      <vt:lpstr>Panthéon Grull</vt:lpstr>
      <vt:lpstr>Les Divinités-Grenouilles</vt:lpstr>
      <vt:lpstr>Les Divinités Shasiennes</vt:lpstr>
      <vt:lpstr>Panthéon Af</vt:lpstr>
      <vt:lpstr>Les Divinités Af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Panthéons</dc:title>
  <dc:creator>Ambro Liberty</dc:creator>
  <cp:lastModifiedBy>Ambro Liberty</cp:lastModifiedBy>
  <cp:revision>3</cp:revision>
  <dcterms:created xsi:type="dcterms:W3CDTF">2019-08-01T18:31:51Z</dcterms:created>
  <dcterms:modified xsi:type="dcterms:W3CDTF">2019-08-01T18:50:26Z</dcterms:modified>
</cp:coreProperties>
</file>