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90" r:id="rId4"/>
    <p:sldId id="289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002D5-7B65-423B-B47E-37BC3EA9A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C85C1F-4A90-4EBF-BC05-CC313D4F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49B02B-A009-4B9D-B90D-82AAF491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B74-78AA-4B08-AA0A-F891C2ED435B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5A833-87B4-4B6A-A4D6-A36147DE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DC7019-7EF6-4D59-91B1-03651B66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D3D1-B0A3-458C-8158-3D2832394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71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52BDF-E96A-44C7-950E-124F76F4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64D318-465B-42E6-B856-7896DAE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97A093-CE17-4533-8230-CA877166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B74-78AA-4B08-AA0A-F891C2ED435B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6DCAD-71FD-412E-B5A7-B0DE0502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049338-2513-4E61-BB3B-04177945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D3D1-B0A3-458C-8158-3D2832394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09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90F356-946F-4839-9542-73FB7553D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BF73A4-0312-4CB5-89AA-0546BBDC5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729F39-64AA-45CB-B974-CCA7E368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B74-78AA-4B08-AA0A-F891C2ED435B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8D1D64-A06A-4711-A6A4-F57920A6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8D768-94E5-4751-9939-37E61B53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D3D1-B0A3-458C-8158-3D2832394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77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A51E8-2495-434F-B870-0D31C2D0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3BD58-5151-4EF4-9479-71C39E51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BF31DD-9A81-4C83-933C-D081D7BA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B74-78AA-4B08-AA0A-F891C2ED435B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E9FC08-0F20-4E48-9211-0F11C6F8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417D15-3E0D-4AD5-8262-A1662B46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D3D1-B0A3-458C-8158-3D2832394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50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7E7AD4-E5F8-4E25-944E-9C8D89B8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299C31-5D0A-4780-BAD1-D08C46A48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B0138D-9E10-42E5-A55D-84C8EA04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B74-78AA-4B08-AA0A-F891C2ED435B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E99CD-C24E-4D81-BEAB-DF0376A2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C27BE-5DE4-4CD8-8600-2DB383EA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D3D1-B0A3-458C-8158-3D2832394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50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1D1C0-0AF4-4F80-B0B3-3C675003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A6C4E-2AE7-4F23-A06E-E2C576D20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93B38A-DBB7-4869-8208-FF25142D4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C819B4-2CE5-4447-AA13-206B8CA0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B74-78AA-4B08-AA0A-F891C2ED435B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793B23-49EE-4173-89B5-C2677897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4006A2-A18A-4850-AB8A-AC7D4948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D3D1-B0A3-458C-8158-3D2832394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0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4C81C-A56F-4F6D-B894-D840FE6C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5A1DB4-3C98-447F-800C-C6C979609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55F19C-B3E7-4467-97A7-6033FC4E9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2C331D-08C9-4B88-953D-1441FCAFA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A1582B-A9EF-44C2-B653-FF45F6720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C555BC-E4F0-47BD-B6DC-886D6391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B74-78AA-4B08-AA0A-F891C2ED435B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08C09B-215E-46C4-B969-F2A7C1BE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FDF3CB-3F48-4B43-9A13-FF32796A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D3D1-B0A3-458C-8158-3D2832394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6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D5230-A3C8-4EA5-8E4F-46A88C71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8EEA77-033B-4105-A3D2-A58DA2A6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B74-78AA-4B08-AA0A-F891C2ED435B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69E2F8-F0F3-4075-8804-9697AED0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0D1D1B-D7E9-4510-937E-5D24E5EA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D3D1-B0A3-458C-8158-3D2832394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42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DEB537-2DE4-4E6A-A47F-EFCC8E17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B74-78AA-4B08-AA0A-F891C2ED435B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F93AC7-F295-439E-9425-EF1563F0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1829C4-DAF8-45E6-A132-FA16FD91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D3D1-B0A3-458C-8158-3D2832394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41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68AD7-D644-45C4-B7C0-DD70F6C2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1D25DC-55A1-4248-A664-04D11CEB7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F5B3B2-0DD6-4CE3-83E5-CE24B5086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2A567E-D768-49B6-977D-2C9B7243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B74-78AA-4B08-AA0A-F891C2ED435B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EF556C-2800-4EF5-A0CC-D76252D6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104DE7-8693-4E23-A545-EC1AB130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D3D1-B0A3-458C-8158-3D2832394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64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5FD34-62CF-499A-940C-E5B298C0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5FAF85-3296-48F1-BA6F-FFBE642EE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C94154-AC46-4793-8B35-3BF6414D6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18C5FC-03DF-498E-BD5A-DFD34AA6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1B74-78AA-4B08-AA0A-F891C2ED435B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694C40-4B78-4B05-98EE-79602151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0B7B70-8B0B-45E0-BB4E-31D57ECA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D3D1-B0A3-458C-8158-3D2832394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04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D504B15-4CA7-4390-A5BE-AB929683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46458B-6D68-4612-A822-DBDE5181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B742E-8298-48BD-B68C-7534B37A1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1B74-78AA-4B08-AA0A-F891C2ED435B}" type="datetimeFigureOut">
              <a:rPr lang="fr-FR" smtClean="0"/>
              <a:t>01/08/2019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C3EA71-BCC6-49BB-829D-7F7737BAF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2CF817-EA01-4A77-B097-4717977D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D3D1-B0A3-458C-8158-3D2832394C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12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1182-07B0-45C1-B53A-065DFA08E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fr-FR" dirty="0"/>
              <a:t>Les Régions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FD7971-C0E7-4265-9ED5-E55C3B417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fr-FR" sz="2000" dirty="0"/>
              <a:t>Par Ordre Alphabétique</a:t>
            </a:r>
          </a:p>
        </p:txBody>
      </p:sp>
      <p:pic>
        <p:nvPicPr>
          <p:cNvPr id="5" name="Image 4" descr="Une image contenant extérieur, nature, arbre&#10;&#10;Description générée automatiquement">
            <a:extLst>
              <a:ext uri="{FF2B5EF4-FFF2-40B4-BE49-F238E27FC236}">
                <a16:creationId xmlns:a16="http://schemas.microsoft.com/office/drawing/2014/main" id="{F140A402-55B5-4A1D-98BD-EE359A4B56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8" b="21522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19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4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28AAB0-CD0E-4145-8FB3-C6D9E7F9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Île de Lynaf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eau&#10;&#10;Description générée automatiquement">
            <a:extLst>
              <a:ext uri="{FF2B5EF4-FFF2-40B4-BE49-F238E27FC236}">
                <a16:creationId xmlns:a16="http://schemas.microsoft.com/office/drawing/2014/main" id="{D749C8F1-923F-41E6-8605-A4FA99336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4" b="1899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7737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7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BCFE81-0E7C-472A-A6FF-7ECC5ADA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Île de Shaksi et Île de Ssisa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extérieur, nature, ciel, herbe&#10;&#10;Description générée automatiquement">
            <a:extLst>
              <a:ext uri="{FF2B5EF4-FFF2-40B4-BE49-F238E27FC236}">
                <a16:creationId xmlns:a16="http://schemas.microsoft.com/office/drawing/2014/main" id="{A10574D3-E902-4BB2-8461-3E5D7C3CD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99" r="1" b="15335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8299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3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BC641B-54C3-4DE7-AC8B-0C8EA957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Île du Lamelone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herbe, extérieur, ciel, bâtiment&#10;&#10;Description générée automatiquement">
            <a:extLst>
              <a:ext uri="{FF2B5EF4-FFF2-40B4-BE49-F238E27FC236}">
                <a16:creationId xmlns:a16="http://schemas.microsoft.com/office/drawing/2014/main" id="{3394B99D-3348-4775-B415-F6BAE89D2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935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45E885-FFC4-4A32-9FA4-AD26726B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Île Linodir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nature, eau, montagne, extérieur&#10;&#10;Description générée automatiquement">
            <a:extLst>
              <a:ext uri="{FF2B5EF4-FFF2-40B4-BE49-F238E27FC236}">
                <a16:creationId xmlns:a16="http://schemas.microsoft.com/office/drawing/2014/main" id="{B1D042EA-5389-42AE-97FC-26A8C8764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4" r="2217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5059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5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1264D2-8A56-408E-966E-579BC7E6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Kaalmern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arbre, eau, plante, extérieur&#10;&#10;Description générée automatiquement">
            <a:extLst>
              <a:ext uri="{FF2B5EF4-FFF2-40B4-BE49-F238E27FC236}">
                <a16:creationId xmlns:a16="http://schemas.microsoft.com/office/drawing/2014/main" id="{A88D6E56-4E2F-489C-A781-BE0FBE18D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06" b="1693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19662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3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7C1567-4D1B-4C83-A909-527DB57C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Kiirdraal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arbre&#10;&#10;Description générée automatiquement">
            <a:extLst>
              <a:ext uri="{FF2B5EF4-FFF2-40B4-BE49-F238E27FC236}">
                <a16:creationId xmlns:a16="http://schemas.microsoft.com/office/drawing/2014/main" id="{5A411B46-BB63-41DE-B2FA-360DC143B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50" r="-1" b="2158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952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6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268227-F87B-4A31-879C-6D2C28B3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L’Archipel Céleste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arbre, nature, ciel, extérieur&#10;&#10;Description générée automatiquement">
            <a:extLst>
              <a:ext uri="{FF2B5EF4-FFF2-40B4-BE49-F238E27FC236}">
                <a16:creationId xmlns:a16="http://schemas.microsoft.com/office/drawing/2014/main" id="{74FFF48F-F54E-433F-A75A-6499D79BB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36" r="-2" b="24017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1137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6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AACD37-9CB1-4074-A8F6-C184CED1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L’Archipel de l’Ordre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extérieur, terrain, bâtiment, ciel&#10;&#10;Description générée automatiquement">
            <a:extLst>
              <a:ext uri="{FF2B5EF4-FFF2-40B4-BE49-F238E27FC236}">
                <a16:creationId xmlns:a16="http://schemas.microsoft.com/office/drawing/2014/main" id="{E67DF2A3-0EC5-4D76-AC05-5EDF56F4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7" b="41754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77354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DE6BD0-DF5A-4F0C-8109-46267344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L’Archipel des Ombres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nature, fenêtre&#10;&#10;Description générée automatiquement">
            <a:extLst>
              <a:ext uri="{FF2B5EF4-FFF2-40B4-BE49-F238E27FC236}">
                <a16:creationId xmlns:a16="http://schemas.microsoft.com/office/drawing/2014/main" id="{8E2A0E0B-CDC7-4E89-ABB8-88CED7A0E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9" r="1" b="22974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89185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5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7FA7D5-EB1D-4B93-966E-EB271E46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L’Archipel Les-Cinq-Frères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bâtiment, extérieur&#10;&#10;Description générée automatiquement">
            <a:extLst>
              <a:ext uri="{FF2B5EF4-FFF2-40B4-BE49-F238E27FC236}">
                <a16:creationId xmlns:a16="http://schemas.microsoft.com/office/drawing/2014/main" id="{5E2F6520-4782-40BD-9011-F2B67A733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1" b="37987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356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4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29F57D-E9F8-4C4F-8BC7-E5AD6B09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Brume-Crête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7905D7B1-323D-4ED3-9CF6-9D41A38E7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21" r="-1" b="1051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40388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2F7AD2-5B16-4E63-859D-DBABDC0D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Les Îles d’Argent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nature, extérieur&#10;&#10;Description générée automatiquement">
            <a:extLst>
              <a:ext uri="{FF2B5EF4-FFF2-40B4-BE49-F238E27FC236}">
                <a16:creationId xmlns:a16="http://schemas.microsoft.com/office/drawing/2014/main" id="{A08F43B9-A03A-416B-96D6-7918069C4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6" r="1" b="12564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99936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6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9D48F3-4328-418C-A446-6DD856EC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Lutania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ciel, extérieur, bâtiment&#10;&#10;Description générée automatiquement">
            <a:extLst>
              <a:ext uri="{FF2B5EF4-FFF2-40B4-BE49-F238E27FC236}">
                <a16:creationId xmlns:a16="http://schemas.microsoft.com/office/drawing/2014/main" id="{A4929E32-FB26-496A-B484-94DC9DE5D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" r="1" b="46934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164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B6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6472D7-DEEC-48A1-AC24-0B0FE167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Marrihs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arbre, bâtiment, extérieur, brique&#10;&#10;Description générée automatiquement">
            <a:extLst>
              <a:ext uri="{FF2B5EF4-FFF2-40B4-BE49-F238E27FC236}">
                <a16:creationId xmlns:a16="http://schemas.microsoft.com/office/drawing/2014/main" id="{408EAB52-B038-4B35-AE74-46BDC6260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8" r="1" b="4618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24234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8AB2DA-2498-4749-8EAB-20760958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Muznag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extérieur, neige, ciel, nature&#10;&#10;Description générée automatiquement">
            <a:extLst>
              <a:ext uri="{FF2B5EF4-FFF2-40B4-BE49-F238E27FC236}">
                <a16:creationId xmlns:a16="http://schemas.microsoft.com/office/drawing/2014/main" id="{D50BC0DB-CBA8-4FB0-9BBC-9A496ACA4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" r="2016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40832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201577-0208-4E3D-971B-9A2DF8DA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Odalnia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 descr="Une image contenant bâtiment, extérieur, ciel, terrain&#10;&#10;Description générée automatiquement">
            <a:extLst>
              <a:ext uri="{FF2B5EF4-FFF2-40B4-BE49-F238E27FC236}">
                <a16:creationId xmlns:a16="http://schemas.microsoft.com/office/drawing/2014/main" id="{0EB7B6D5-4DDB-4C83-8DF5-1FC8D05FB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70169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6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A2E68E-3A5A-4C9B-A6DE-98209B94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Sag’Anreilu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montagne, extérieur, ciel, neige&#10;&#10;Description générée automatiquement">
            <a:extLst>
              <a:ext uri="{FF2B5EF4-FFF2-40B4-BE49-F238E27FC236}">
                <a16:creationId xmlns:a16="http://schemas.microsoft.com/office/drawing/2014/main" id="{1ACEF0CE-4BEC-4197-A0E3-CF7C75F20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6" b="19513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185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35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9C0E12-8BBC-4E0B-9D79-5B28FD55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Soleil-Levant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extérieur, ciel, eau, nature&#10;&#10;Description générée automatiquement">
            <a:extLst>
              <a:ext uri="{FF2B5EF4-FFF2-40B4-BE49-F238E27FC236}">
                <a16:creationId xmlns:a16="http://schemas.microsoft.com/office/drawing/2014/main" id="{85BF5B27-1D8D-4397-89F6-7CF20F7DF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0" r="1" b="26328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71856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F7237E-FC46-4F31-B393-733B3308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Ventre-Glace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ciel, extérieur, bâtiment&#10;&#10;Description générée automatiquement">
            <a:extLst>
              <a:ext uri="{FF2B5EF4-FFF2-40B4-BE49-F238E27FC236}">
                <a16:creationId xmlns:a16="http://schemas.microsoft.com/office/drawing/2014/main" id="{85EC1436-960D-4DD4-BC08-96ADB1B7F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2" r="1" b="62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8831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4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29F57D-E9F8-4C4F-8BC7-E5AD6B09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Flonitie</a:t>
            </a:r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7905D7B1-323D-4ED3-9CF6-9D41A38E7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1" r="2" b="14704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237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5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29F57D-E9F8-4C4F-8BC7-E5AD6B09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Gaznag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7905D7B1-323D-4ED3-9CF6-9D41A38E7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0" r="-2" b="2440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2119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8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29F57D-E9F8-4C4F-8BC7-E5AD6B09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Île d’Ormile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4" descr="Une image contenant bâtiment, extérieur, ciel, eau&#10;&#10;Description générée automatiquement">
            <a:extLst>
              <a:ext uri="{FF2B5EF4-FFF2-40B4-BE49-F238E27FC236}">
                <a16:creationId xmlns:a16="http://schemas.microsoft.com/office/drawing/2014/main" id="{7905D7B1-323D-4ED3-9CF6-9D41A38E7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5" r="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2108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5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07BEBF-23D7-4389-8D3C-D267797B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Île de Bois-Blanc</a:t>
            </a: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Espace réservé du contenu 12" descr="Une image contenant extérieur, ciel, bâtiment, cité&#10;&#10;Description générée automatiquement">
            <a:extLst>
              <a:ext uri="{FF2B5EF4-FFF2-40B4-BE49-F238E27FC236}">
                <a16:creationId xmlns:a16="http://schemas.microsoft.com/office/drawing/2014/main" id="{874BF108-9FAF-4A19-8883-06843B4DD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25" r="1" b="1323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664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24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E464B1-43AF-4D50-95C8-AB4D1013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Île de Drakhyss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extérieur, nature, ciel, feu&#10;&#10;Description générée automatiquement">
            <a:extLst>
              <a:ext uri="{FF2B5EF4-FFF2-40B4-BE49-F238E27FC236}">
                <a16:creationId xmlns:a16="http://schemas.microsoft.com/office/drawing/2014/main" id="{A2892CBD-FF58-4A68-AD39-39C6B6C8B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0" b="32594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569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99AE71-BE70-4D15-BAEB-818308C5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Île de Givre-Serre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équipement électronique, neige, ciel, afficher&#10;&#10;Description générée automatiquement">
            <a:extLst>
              <a:ext uri="{FF2B5EF4-FFF2-40B4-BE49-F238E27FC236}">
                <a16:creationId xmlns:a16="http://schemas.microsoft.com/office/drawing/2014/main" id="{EE324E9B-8B79-4477-B849-437C350EA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1" b="2588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741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7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94C4B6-5180-4805-8835-279C0873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Île de Kalemdan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bâtiment, ciel, extérieur, cité&#10;&#10;Description générée automatiquement">
            <a:extLst>
              <a:ext uri="{FF2B5EF4-FFF2-40B4-BE49-F238E27FC236}">
                <a16:creationId xmlns:a16="http://schemas.microsoft.com/office/drawing/2014/main" id="{132E1910-BBA6-4D19-B37E-7F88D7AFC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1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8247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Grand écran</PresentationFormat>
  <Paragraphs>28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Les Régions</vt:lpstr>
      <vt:lpstr>Brume-Crête</vt:lpstr>
      <vt:lpstr>Flonitie</vt:lpstr>
      <vt:lpstr>Gaznag</vt:lpstr>
      <vt:lpstr>Île d’Ormile</vt:lpstr>
      <vt:lpstr>Île de Bois-Blanc</vt:lpstr>
      <vt:lpstr>Île de Drakhyss</vt:lpstr>
      <vt:lpstr>Île de Givre-Serre</vt:lpstr>
      <vt:lpstr>Île de Kalemdan</vt:lpstr>
      <vt:lpstr>Île de Lynaf</vt:lpstr>
      <vt:lpstr>Île de Shaksi et Île de Ssisa</vt:lpstr>
      <vt:lpstr>Île du Lamelone</vt:lpstr>
      <vt:lpstr>Île Linodir</vt:lpstr>
      <vt:lpstr>Kaalmern</vt:lpstr>
      <vt:lpstr>Kiirdraal</vt:lpstr>
      <vt:lpstr>L’Archipel Céleste</vt:lpstr>
      <vt:lpstr>L’Archipel de l’Ordre</vt:lpstr>
      <vt:lpstr>L’Archipel des Ombres</vt:lpstr>
      <vt:lpstr>L’Archipel Les-Cinq-Frères</vt:lpstr>
      <vt:lpstr>Les Îles d’Argent</vt:lpstr>
      <vt:lpstr>Lutania</vt:lpstr>
      <vt:lpstr>Marrihs</vt:lpstr>
      <vt:lpstr>Muznag</vt:lpstr>
      <vt:lpstr>Odalnia</vt:lpstr>
      <vt:lpstr>Sag’Anreilu</vt:lpstr>
      <vt:lpstr>Soleil-Levant</vt:lpstr>
      <vt:lpstr>Ventre-Glace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Régions</dc:title>
  <dc:creator>Ambro Liberty</dc:creator>
  <cp:lastModifiedBy>Ambro Liberty</cp:lastModifiedBy>
  <cp:revision>2</cp:revision>
  <dcterms:created xsi:type="dcterms:W3CDTF">2019-08-01T10:24:35Z</dcterms:created>
  <dcterms:modified xsi:type="dcterms:W3CDTF">2019-08-01T10:30:10Z</dcterms:modified>
</cp:coreProperties>
</file>