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88" r:id="rId12"/>
    <p:sldId id="258" r:id="rId13"/>
    <p:sldId id="270" r:id="rId14"/>
    <p:sldId id="269" r:id="rId15"/>
    <p:sldId id="268" r:id="rId16"/>
    <p:sldId id="271" r:id="rId17"/>
    <p:sldId id="289" r:id="rId18"/>
    <p:sldId id="259" r:id="rId19"/>
    <p:sldId id="274" r:id="rId20"/>
    <p:sldId id="273" r:id="rId21"/>
    <p:sldId id="272" r:id="rId22"/>
    <p:sldId id="275" r:id="rId23"/>
    <p:sldId id="276" r:id="rId24"/>
    <p:sldId id="286" r:id="rId25"/>
    <p:sldId id="290" r:id="rId26"/>
    <p:sldId id="260" r:id="rId27"/>
    <p:sldId id="279" r:id="rId28"/>
    <p:sldId id="278" r:id="rId29"/>
    <p:sldId id="277" r:id="rId30"/>
    <p:sldId id="280" r:id="rId31"/>
    <p:sldId id="281" r:id="rId32"/>
    <p:sldId id="282" r:id="rId33"/>
    <p:sldId id="283" r:id="rId34"/>
    <p:sldId id="284" r:id="rId35"/>
    <p:sldId id="285" r:id="rId36"/>
    <p:sldId id="291" r:id="rId37"/>
    <p:sldId id="293" r:id="rId38"/>
    <p:sldId id="294" r:id="rId39"/>
    <p:sldId id="295" r:id="rId40"/>
    <p:sldId id="296" r:id="rId41"/>
    <p:sldId id="292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BE8B2-05F3-4AE0-AE51-79CB5EDC9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1BB1F9-E1FC-4A56-94B2-D3D86D6A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1E66C-0952-4F8C-BAC0-1D621466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EB95-CF7C-495F-9027-D9BFDD931A57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13BEA8-95BE-45D0-87A8-103CDA7C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7E8BF3-C589-4CEE-84D6-293E6289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B7F1-D274-4EB1-A6C6-B512119058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32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07A1C-903B-4CA8-843C-545EF242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441ED8-FE55-442D-A945-B88349EF3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138961-B1CD-4C4C-A475-5F095140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EB95-CF7C-495F-9027-D9BFDD931A57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37F148-46D0-4589-8284-936657AE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2B6FD4-E9B8-4C6F-866E-E5E60652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B7F1-D274-4EB1-A6C6-B512119058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24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50A585-570D-4AF1-BD99-757FE7966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716C3E-C11F-49BF-8C74-189DEF88A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F8D6F9-E5B9-4E18-AC9C-AAC25193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EB95-CF7C-495F-9027-D9BFDD931A57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AF69FD-3DEF-495E-A838-A979293D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117B60-8A8D-41D8-ABC8-6B37D50F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B7F1-D274-4EB1-A6C6-B512119058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08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A75B3A-067C-4D02-8EAA-4176B5D4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9A05E0-6330-4A40-8E09-9EF6D98B5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909F7C-348B-41F2-8D95-E305F265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EB95-CF7C-495F-9027-D9BFDD931A57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E548B7-49C1-45CA-BC0A-48A12B48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9C9155-F2C4-4AE0-AA9B-C6144C04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B7F1-D274-4EB1-A6C6-B512119058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9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03F9D-3408-406C-A903-724BE042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7E1E31-367B-4D97-BB26-CD0B51E93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0DCC9E-0E25-420D-B6AA-CCE773A8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EB95-CF7C-495F-9027-D9BFDD931A57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7EB16F-47EE-4A28-91E1-2D082235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CAC8EE-DB49-4900-A6C1-F5748F00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B7F1-D274-4EB1-A6C6-B512119058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78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30803-E74F-4EAC-AB18-A0504CC5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79A16-A4BE-4C83-B035-2187DFFC6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5BDE79-7E0B-4B8F-94E1-8EA0CCE08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90DED6-8FAD-4D73-AE52-A85E54B8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EB95-CF7C-495F-9027-D9BFDD931A57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E7797A-E33F-422D-981A-0D1E25D4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BF7B4D-2B45-4663-B987-B4D9130F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B7F1-D274-4EB1-A6C6-B512119058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01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C0AC6B-5E77-4B83-B06B-20650E0F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894AC9-0F6A-449E-915E-A07640884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6C23C9-DD0E-4388-AADF-7AD6DF45C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7FE29C-C1A8-4FCF-8390-434D84D3A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E588CF2-F1C2-4C4F-8FCB-0B04867C6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42D26D0-80F9-4584-8004-1146749B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EB95-CF7C-495F-9027-D9BFDD931A57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A52286-CDBE-4C25-8C4E-C5DC52BB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EC57D6-C3DC-41BE-BEE8-12149F3B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B7F1-D274-4EB1-A6C6-B512119058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83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12D89-177A-4FBD-8CCC-0F3D3020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FD83AB-B233-4784-BEB2-57BAC9FA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EB95-CF7C-495F-9027-D9BFDD931A57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74E9B9-B35C-42F6-9CD6-BD69290E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589A4B-314C-4682-8A0E-CB21148B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B7F1-D274-4EB1-A6C6-B512119058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38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1B1B4DF-1719-488B-A64E-25E772F2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EB95-CF7C-495F-9027-D9BFDD931A57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3959A0C-1D19-49F9-9F95-7D45E369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BD69B4-A5DE-40D6-8A9F-C089B644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B7F1-D274-4EB1-A6C6-B512119058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29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943C59-DB34-4A56-A7A2-87D863DC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93E42-AA7A-4045-8012-B6B801026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328EEC-EF7D-44E8-9461-C61406ED3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B6D9FC-6744-4D8D-B51A-938AA24E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EB95-CF7C-495F-9027-D9BFDD931A57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5D5FD6-FA7B-42ED-BA2F-4760BAA5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39D379-F58F-4198-B33E-C57ABA0D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B7F1-D274-4EB1-A6C6-B512119058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0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0F76F-38BC-4FF8-8FC7-D861F52A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B4E95D-F82A-44FC-99CE-4D1F4AA7A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EB8D23-589F-4B50-B6DD-149DB2F92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92EEA8-BD77-415B-B6D1-6A0E2936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EB95-CF7C-495F-9027-D9BFDD931A57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6E2E29-10ED-4D40-BC52-E05447B0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FBAD3A-2808-4B4A-B31A-E77CC10D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B7F1-D274-4EB1-A6C6-B512119058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54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B89A91-92CA-4DEF-A53B-9C81C5C5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375AB1-F4AB-4543-A3B5-3EA97E106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7D7BE4-BF8C-4152-9AA8-FD895C7A5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CEB95-CF7C-495F-9027-D9BFDD931A57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311FEF-03B7-40F6-8069-A9251DABB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81572A-23C1-4E68-B078-4EF6D0466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5B7F1-D274-4EB1-A6C6-B512119058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60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113983-5F9C-4459-BFB7-73D7DDE9E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fr-FR" sz="5800"/>
              <a:t>Les races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6C6BFD-2C10-47B8-86D6-A56DA493F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 fontScale="62500" lnSpcReduction="20000"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Les races LETH</a:t>
            </a:r>
          </a:p>
          <a:p>
            <a:r>
              <a:rPr lang="fr-FR" sz="2000" dirty="0">
                <a:solidFill>
                  <a:schemeClr val="accent1"/>
                </a:solidFill>
              </a:rPr>
              <a:t>Les races HUMAINES</a:t>
            </a:r>
          </a:p>
          <a:p>
            <a:r>
              <a:rPr lang="fr-FR" sz="2000" dirty="0">
                <a:solidFill>
                  <a:schemeClr val="accent1"/>
                </a:solidFill>
              </a:rPr>
              <a:t>Les races BESTIALES</a:t>
            </a:r>
          </a:p>
          <a:p>
            <a:r>
              <a:rPr lang="fr-FR" sz="2000" dirty="0">
                <a:solidFill>
                  <a:schemeClr val="accent1"/>
                </a:solidFill>
              </a:rPr>
              <a:t>Les races THARISSIENNES</a:t>
            </a:r>
          </a:p>
          <a:p>
            <a:r>
              <a:rPr lang="fr-FR" sz="2000" dirty="0">
                <a:solidFill>
                  <a:schemeClr val="accent1"/>
                </a:solidFill>
              </a:rPr>
              <a:t>Les races </a:t>
            </a:r>
            <a:r>
              <a:rPr lang="fr-FR" sz="2000" dirty="0" err="1">
                <a:solidFill>
                  <a:schemeClr val="accent1"/>
                </a:solidFill>
              </a:rPr>
              <a:t>Af</a:t>
            </a:r>
            <a:endParaRPr lang="fr-FR" sz="2000" dirty="0">
              <a:solidFill>
                <a:schemeClr val="accent1"/>
              </a:solidFill>
            </a:endParaRPr>
          </a:p>
          <a:p>
            <a:r>
              <a:rPr lang="fr-FR" sz="2000" dirty="0">
                <a:solidFill>
                  <a:schemeClr val="accent1"/>
                </a:solidFill>
              </a:rPr>
              <a:t>Les races </a:t>
            </a:r>
            <a:r>
              <a:rPr lang="fr-FR" sz="2000">
                <a:solidFill>
                  <a:schemeClr val="accent1"/>
                </a:solidFill>
              </a:rPr>
              <a:t>Nerth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356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F811AE-1C25-4EAF-B30B-7BD40381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/>
              <a:t>Nenleth</a:t>
            </a:r>
            <a:endParaRPr lang="fr-F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F61A5FB-47E5-4FCB-9B58-C4F39CF59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Communément</a:t>
            </a:r>
            <a:r>
              <a:rPr lang="en-US" sz="1800" dirty="0"/>
              <a:t> </a:t>
            </a:r>
            <a:r>
              <a:rPr lang="en-US" sz="1800" dirty="0" err="1"/>
              <a:t>appelés</a:t>
            </a:r>
            <a:r>
              <a:rPr lang="en-US" sz="1800" dirty="0"/>
              <a:t> Semi-</a:t>
            </a:r>
            <a:r>
              <a:rPr lang="en-US" sz="1800" dirty="0" err="1"/>
              <a:t>Elfes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vivent</a:t>
            </a:r>
            <a:r>
              <a:rPr lang="en-US" sz="1800" dirty="0"/>
              <a:t> dans Presque </a:t>
            </a:r>
            <a:r>
              <a:rPr lang="en-US" sz="1800" dirty="0" err="1"/>
              <a:t>toutes</a:t>
            </a:r>
            <a:r>
              <a:rPr lang="en-US" sz="1800" dirty="0"/>
              <a:t> les </a:t>
            </a:r>
            <a:r>
              <a:rPr lang="en-US" sz="1800" dirty="0" err="1"/>
              <a:t>régions</a:t>
            </a:r>
            <a:r>
              <a:rPr lang="en-US" sz="1800" dirty="0"/>
              <a:t> du continent.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ne </a:t>
            </a:r>
            <a:r>
              <a:rPr lang="en-US" sz="1800" dirty="0" err="1"/>
              <a:t>vouent</a:t>
            </a:r>
            <a:r>
              <a:rPr lang="en-US" sz="1800" dirty="0"/>
              <a:t> </a:t>
            </a:r>
            <a:r>
              <a:rPr lang="en-US" sz="1800" dirty="0" err="1"/>
              <a:t>aucun</a:t>
            </a:r>
            <a:r>
              <a:rPr lang="en-US" sz="1800" dirty="0"/>
              <a:t> </a:t>
            </a:r>
            <a:r>
              <a:rPr lang="en-US" sz="1800" dirty="0" err="1"/>
              <a:t>culte</a:t>
            </a:r>
            <a:r>
              <a:rPr lang="en-US" sz="1800" dirty="0"/>
              <a:t> </a:t>
            </a:r>
            <a:r>
              <a:rPr lang="en-US" sz="1800" dirty="0" err="1"/>
              <a:t>primaire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B928C958-B5BC-40E4-B504-59C85AD917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5" b="-3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2377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DDADB-63B2-474D-8A41-C9722F47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Les Humains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D7FCF1E-F492-46EA-B8EC-8DA8D1C6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8" r="-2" b="2088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9013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E3B10C-507E-4275-9BF1-990DFE63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fr-FR" sz="4000"/>
              <a:t>Les races HUMAINES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BB7209-C015-4800-AE65-79A0E6EC8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fr-FR" sz="2000"/>
              <a:t>Les races HUMAINES regroupent chaque race humanoïde dite « pure ».</a:t>
            </a:r>
          </a:p>
          <a:p>
            <a:r>
              <a:rPr lang="fr-FR" sz="2000"/>
              <a:t>Les races HUMAINES comportent les races intelligentes les plus jeunes.</a:t>
            </a:r>
          </a:p>
          <a:p>
            <a:r>
              <a:rPr lang="fr-FR" sz="2000"/>
              <a:t>Les races HUMAINES sont : les Impériaux, les Nordiques, les Azerim et les Kazrim.</a:t>
            </a:r>
          </a:p>
        </p:txBody>
      </p:sp>
    </p:spTree>
    <p:extLst>
      <p:ext uri="{BB962C8B-B14F-4D97-AF65-F5344CB8AC3E}">
        <p14:creationId xmlns:p14="http://schemas.microsoft.com/office/powerpoint/2010/main" val="528409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CDB4BC-2C44-442F-B9E4-3191E1FF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Impériaux</a:t>
            </a:r>
            <a:endParaRPr lang="fr-F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9202903-07AF-4CF2-8FA2-9A796999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vivent</a:t>
            </a:r>
            <a:r>
              <a:rPr lang="en-US" sz="1800" dirty="0"/>
              <a:t> dans les </a:t>
            </a:r>
            <a:r>
              <a:rPr lang="en-US" sz="1800" dirty="0" err="1"/>
              <a:t>régions</a:t>
            </a:r>
            <a:r>
              <a:rPr lang="en-US" sz="1800" dirty="0"/>
              <a:t> sous le </a:t>
            </a:r>
            <a:r>
              <a:rPr lang="en-US" sz="1800" dirty="0" err="1"/>
              <a:t>joût</a:t>
            </a:r>
            <a:r>
              <a:rPr lang="en-US" sz="1800" dirty="0"/>
              <a:t> de </a:t>
            </a:r>
            <a:r>
              <a:rPr lang="en-US" sz="1800" dirty="0" err="1"/>
              <a:t>l’empire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vouent</a:t>
            </a:r>
            <a:r>
              <a:rPr lang="en-US" sz="1800" dirty="0"/>
              <a:t> un unique </a:t>
            </a:r>
            <a:r>
              <a:rPr lang="en-US" sz="1800" dirty="0" err="1"/>
              <a:t>culte</a:t>
            </a:r>
            <a:r>
              <a:rPr lang="en-US" sz="1800" dirty="0"/>
              <a:t> à la </a:t>
            </a:r>
            <a:r>
              <a:rPr lang="en-US" sz="1800" dirty="0" err="1"/>
              <a:t>déesse</a:t>
            </a:r>
            <a:r>
              <a:rPr lang="en-US" sz="1800" dirty="0"/>
              <a:t> </a:t>
            </a:r>
            <a:r>
              <a:rPr lang="en-US" sz="1800" dirty="0" err="1"/>
              <a:t>impériale</a:t>
            </a:r>
            <a:r>
              <a:rPr lang="en-US" sz="1800" dirty="0"/>
              <a:t> de la vie, </a:t>
            </a:r>
            <a:r>
              <a:rPr lang="en-US" sz="1800" dirty="0" err="1"/>
              <a:t>Laëlix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6FF4FBF8-34C1-4FEB-B919-0575F3DCA0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6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966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AB3B95-805C-408C-AC1E-C3AB6EFA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Nordiques</a:t>
            </a:r>
            <a:endParaRPr lang="fr-F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AC4402B-82D6-479D-94C2-2DEC488AF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Il </a:t>
            </a:r>
            <a:r>
              <a:rPr lang="en-US" sz="1800" dirty="0" err="1"/>
              <a:t>vivent</a:t>
            </a:r>
            <a:r>
              <a:rPr lang="en-US" sz="1800" dirty="0"/>
              <a:t> sur </a:t>
            </a:r>
            <a:r>
              <a:rPr lang="en-US" sz="1800" dirty="0" err="1"/>
              <a:t>l’île</a:t>
            </a:r>
            <a:r>
              <a:rPr lang="en-US" sz="1800" dirty="0"/>
              <a:t> de </a:t>
            </a:r>
            <a:r>
              <a:rPr lang="en-US" sz="1800" dirty="0" err="1"/>
              <a:t>Ventre</a:t>
            </a:r>
            <a:r>
              <a:rPr lang="en-US" sz="1800" dirty="0"/>
              <a:t>-Glace, la </a:t>
            </a:r>
            <a:r>
              <a:rPr lang="en-US" sz="1800" dirty="0" err="1"/>
              <a:t>Flonitie</a:t>
            </a:r>
            <a:r>
              <a:rPr lang="en-US" sz="1800" dirty="0"/>
              <a:t> et la </a:t>
            </a:r>
            <a:r>
              <a:rPr lang="en-US" sz="1800" dirty="0" err="1"/>
              <a:t>région</a:t>
            </a:r>
            <a:r>
              <a:rPr lang="en-US" sz="1800" dirty="0"/>
              <a:t> de </a:t>
            </a:r>
            <a:r>
              <a:rPr lang="en-US" sz="1800" dirty="0" err="1"/>
              <a:t>Muznag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vouent</a:t>
            </a:r>
            <a:r>
              <a:rPr lang="en-US" sz="1800" dirty="0"/>
              <a:t> un unique </a:t>
            </a:r>
            <a:r>
              <a:rPr lang="en-US" sz="1800" dirty="0" err="1"/>
              <a:t>culte</a:t>
            </a:r>
            <a:r>
              <a:rPr lang="en-US" sz="1800" dirty="0"/>
              <a:t> au </a:t>
            </a:r>
            <a:r>
              <a:rPr lang="en-US" sz="1800" dirty="0" err="1"/>
              <a:t>dieu</a:t>
            </a:r>
            <a:r>
              <a:rPr lang="en-US" sz="1800" dirty="0"/>
              <a:t> de la guerre, </a:t>
            </a:r>
            <a:r>
              <a:rPr lang="en-US" sz="1800" dirty="0" err="1"/>
              <a:t>Raktor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Chaque</a:t>
            </a:r>
            <a:r>
              <a:rPr lang="en-US" sz="1800" dirty="0"/>
              <a:t> clan </a:t>
            </a:r>
            <a:r>
              <a:rPr lang="en-US" sz="1800" dirty="0" err="1"/>
              <a:t>vénère</a:t>
            </a:r>
            <a:r>
              <a:rPr lang="en-US" sz="1800" dirty="0"/>
              <a:t> un totem.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79933970-F138-41C9-8A8E-5B03A574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1" r="-2" b="11243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15832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A10F1-92DB-4E7C-8983-9B5A36C69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/>
              <a:t>Azerim</a:t>
            </a:r>
            <a:endParaRPr lang="fr-F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387A9A-72D4-4FFC-A5E1-96FE46153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Communément</a:t>
            </a:r>
            <a:r>
              <a:rPr lang="en-US" sz="1800" dirty="0"/>
              <a:t> </a:t>
            </a:r>
            <a:r>
              <a:rPr lang="en-US" sz="1800" dirty="0" err="1"/>
              <a:t>appelés</a:t>
            </a:r>
            <a:r>
              <a:rPr lang="en-US" sz="1800" dirty="0"/>
              <a:t> Hommes du </a:t>
            </a:r>
            <a:r>
              <a:rPr lang="en-US" sz="1800" dirty="0" err="1"/>
              <a:t>Désert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vivent</a:t>
            </a:r>
            <a:r>
              <a:rPr lang="en-US" sz="1800" dirty="0"/>
              <a:t> dans la </a:t>
            </a:r>
            <a:r>
              <a:rPr lang="en-US" sz="1800" dirty="0" err="1"/>
              <a:t>région</a:t>
            </a:r>
            <a:r>
              <a:rPr lang="en-US" sz="1800" dirty="0"/>
              <a:t> de Soleil-Levant.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vouent</a:t>
            </a:r>
            <a:r>
              <a:rPr lang="en-US" sz="1800" dirty="0"/>
              <a:t> un </a:t>
            </a:r>
            <a:r>
              <a:rPr lang="en-US" sz="1800" dirty="0" err="1"/>
              <a:t>culte</a:t>
            </a:r>
            <a:r>
              <a:rPr lang="en-US" sz="1800" dirty="0"/>
              <a:t> aux </a:t>
            </a:r>
            <a:r>
              <a:rPr lang="en-US" sz="1800" dirty="0" err="1"/>
              <a:t>dieux</a:t>
            </a:r>
            <a:r>
              <a:rPr lang="en-US" sz="1800" dirty="0"/>
              <a:t> du cycle </a:t>
            </a:r>
            <a:r>
              <a:rPr lang="en-US" sz="1800" dirty="0" err="1"/>
              <a:t>solaire</a:t>
            </a:r>
            <a:r>
              <a:rPr lang="en-US" sz="1800" dirty="0"/>
              <a:t> et au </a:t>
            </a:r>
            <a:r>
              <a:rPr lang="en-US" sz="1800" dirty="0" err="1"/>
              <a:t>dieu</a:t>
            </a:r>
            <a:r>
              <a:rPr lang="en-US" sz="1800" dirty="0"/>
              <a:t> de la guerre, </a:t>
            </a:r>
            <a:r>
              <a:rPr lang="en-US" sz="1800" dirty="0" err="1"/>
              <a:t>Saarnal</a:t>
            </a:r>
            <a:r>
              <a:rPr lang="en-US" sz="1800" dirty="0"/>
              <a:t> et </a:t>
            </a:r>
            <a:r>
              <a:rPr lang="en-US" sz="1800" dirty="0" err="1"/>
              <a:t>Raktor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261A3BE2-5979-496E-BA4A-02BC39930D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6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89348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A50AE-15F7-4A58-AE7C-FE0A4013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/>
              <a:t>Kazrim</a:t>
            </a:r>
            <a:endParaRPr lang="fr-F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03CD64-5ECF-464A-B3D8-1C5116F39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Communément</a:t>
            </a:r>
            <a:r>
              <a:rPr lang="en-US" sz="1800" dirty="0"/>
              <a:t> </a:t>
            </a:r>
            <a:r>
              <a:rPr lang="en-US" sz="1800" dirty="0" err="1"/>
              <a:t>appelés</a:t>
            </a:r>
            <a:r>
              <a:rPr lang="en-US" sz="1800" dirty="0"/>
              <a:t> </a:t>
            </a:r>
            <a:r>
              <a:rPr lang="en-US" sz="1800" dirty="0" err="1"/>
              <a:t>Nains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ont</a:t>
            </a:r>
            <a:r>
              <a:rPr lang="en-US" sz="1800" dirty="0"/>
              <a:t> </a:t>
            </a:r>
            <a:r>
              <a:rPr lang="en-US" sz="1800" dirty="0" err="1"/>
              <a:t>disparus</a:t>
            </a:r>
            <a:r>
              <a:rPr lang="en-US" sz="1800" dirty="0"/>
              <a:t> des </a:t>
            </a:r>
            <a:r>
              <a:rPr lang="en-US" sz="1800" dirty="0" err="1"/>
              <a:t>régions</a:t>
            </a:r>
            <a:r>
              <a:rPr lang="en-US" sz="1800" dirty="0"/>
              <a:t> </a:t>
            </a:r>
            <a:r>
              <a:rPr lang="en-US" sz="1800" dirty="0" err="1"/>
              <a:t>connues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ne </a:t>
            </a:r>
            <a:r>
              <a:rPr lang="en-US" sz="1800" dirty="0" err="1"/>
              <a:t>vouaient</a:t>
            </a:r>
            <a:r>
              <a:rPr lang="en-US" sz="1800" dirty="0"/>
              <a:t> </a:t>
            </a:r>
            <a:r>
              <a:rPr lang="en-US" sz="1800" dirty="0" err="1"/>
              <a:t>aucun</a:t>
            </a:r>
            <a:r>
              <a:rPr lang="en-US" sz="1800" dirty="0"/>
              <a:t> </a:t>
            </a:r>
            <a:r>
              <a:rPr lang="en-US" sz="1800" dirty="0" err="1"/>
              <a:t>culte</a:t>
            </a:r>
            <a:r>
              <a:rPr lang="en-US" sz="1800" dirty="0"/>
              <a:t> à </a:t>
            </a:r>
            <a:r>
              <a:rPr lang="en-US" sz="1800" dirty="0" err="1"/>
              <a:t>aucun</a:t>
            </a:r>
            <a:r>
              <a:rPr lang="en-US" sz="1800" dirty="0"/>
              <a:t> </a:t>
            </a:r>
            <a:r>
              <a:rPr lang="en-US" sz="1800" dirty="0" err="1"/>
              <a:t>dieu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8FE0456F-8EA0-4E76-A825-5ED3DDED1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9598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7729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BE02F-F16C-42BB-A394-F8D635DB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Les Rim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 descr="Une image contenant intérieur, assis, chien, plancher&#10;&#10;Description générée automatiquement">
            <a:extLst>
              <a:ext uri="{FF2B5EF4-FFF2-40B4-BE49-F238E27FC236}">
                <a16:creationId xmlns:a16="http://schemas.microsoft.com/office/drawing/2014/main" id="{C48E9BF8-5B14-4DB8-8A0E-E9CD98F7C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1" r="-1" b="13545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05159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B391281-00BD-419B-A48B-C333664E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fr-FR" sz="4000"/>
              <a:t>Les races BESTIALES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626044-9A48-4EA9-9616-B8DDEA2C0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fr-FR" sz="2000"/>
              <a:t>Les races BESTIALES comportent chaque race RIM ayant une ascendance certaine avec une vie animale.</a:t>
            </a:r>
          </a:p>
          <a:p>
            <a:r>
              <a:rPr lang="fr-FR" sz="2000"/>
              <a:t>Les races BESTIALES sont un ensemble de races dont l’ancienneté est très variée.</a:t>
            </a:r>
          </a:p>
          <a:p>
            <a:r>
              <a:rPr lang="fr-FR" sz="2000"/>
              <a:t>Les races BESTIALES sont : les Leyrim, les Essrim, les Saecrim, les Tengrim, les Nalrim et les Merrims.</a:t>
            </a:r>
          </a:p>
        </p:txBody>
      </p:sp>
    </p:spTree>
    <p:extLst>
      <p:ext uri="{BB962C8B-B14F-4D97-AF65-F5344CB8AC3E}">
        <p14:creationId xmlns:p14="http://schemas.microsoft.com/office/powerpoint/2010/main" val="1569496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2593A2-DDD9-4C80-B581-AA5345443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/>
              <a:t>Leyrim</a:t>
            </a:r>
            <a:endParaRPr lang="fr-FR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F43D1FEF-54BA-4A77-B628-A113E4D0E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Communément</a:t>
            </a:r>
            <a:r>
              <a:rPr lang="en-US" sz="1800" dirty="0"/>
              <a:t> </a:t>
            </a:r>
            <a:r>
              <a:rPr lang="en-US" sz="1800" dirty="0" err="1"/>
              <a:t>appelés</a:t>
            </a:r>
            <a:r>
              <a:rPr lang="en-US" sz="1800" dirty="0"/>
              <a:t> Homme-Chats.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vivent</a:t>
            </a:r>
            <a:r>
              <a:rPr lang="en-US" sz="1800" dirty="0"/>
              <a:t> dans </a:t>
            </a:r>
            <a:r>
              <a:rPr lang="en-US" sz="1800" dirty="0" err="1"/>
              <a:t>chaque</a:t>
            </a:r>
            <a:r>
              <a:rPr lang="en-US" sz="1800" dirty="0"/>
              <a:t> </a:t>
            </a:r>
            <a:r>
              <a:rPr lang="en-US" sz="1800" dirty="0" err="1"/>
              <a:t>région</a:t>
            </a:r>
            <a:r>
              <a:rPr lang="en-US" sz="1800" dirty="0"/>
              <a:t> du continent.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vouent</a:t>
            </a:r>
            <a:r>
              <a:rPr lang="en-US" sz="1800" dirty="0"/>
              <a:t> un </a:t>
            </a:r>
            <a:r>
              <a:rPr lang="en-US" sz="1800" dirty="0" err="1"/>
              <a:t>culte</a:t>
            </a:r>
            <a:r>
              <a:rPr lang="en-US" sz="1800" dirty="0"/>
              <a:t> unique au </a:t>
            </a:r>
            <a:r>
              <a:rPr lang="en-US" sz="1800" dirty="0" err="1"/>
              <a:t>dieu</a:t>
            </a:r>
            <a:r>
              <a:rPr lang="en-US" sz="1800" dirty="0"/>
              <a:t> </a:t>
            </a:r>
            <a:r>
              <a:rPr lang="en-US" sz="1800" dirty="0" err="1"/>
              <a:t>Kaj’Tan</a:t>
            </a:r>
            <a:r>
              <a:rPr lang="en-US" sz="1800" dirty="0"/>
              <a:t>.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Espace réservé du contenu 6">
            <a:extLst>
              <a:ext uri="{FF2B5EF4-FFF2-40B4-BE49-F238E27FC236}">
                <a16:creationId xmlns:a16="http://schemas.microsoft.com/office/drawing/2014/main" id="{A65BA27E-2BD7-4392-891B-00EAAE3F86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5" r="-1" b="-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3968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5DF10-1E8D-434B-9461-C3D3C501C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Les Leth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02EB286-AF9A-447E-B7CB-459862365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33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99208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896E8-E809-4B6E-97B3-6102D017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/>
              <a:t>Essrim</a:t>
            </a:r>
            <a:endParaRPr lang="fr-F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B0F642-7105-4E57-B351-C3D4F492D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Communément</a:t>
            </a:r>
            <a:r>
              <a:rPr lang="en-US" sz="1800" dirty="0"/>
              <a:t> </a:t>
            </a:r>
            <a:r>
              <a:rPr lang="en-US" sz="1800" dirty="0" err="1"/>
              <a:t>appelés</a:t>
            </a:r>
            <a:r>
              <a:rPr lang="en-US" sz="1800" dirty="0"/>
              <a:t> Hommes-</a:t>
            </a:r>
            <a:r>
              <a:rPr lang="en-US" sz="1800" dirty="0" err="1"/>
              <a:t>Lézards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vivent</a:t>
            </a:r>
            <a:r>
              <a:rPr lang="en-US" sz="1800" dirty="0"/>
              <a:t> dans la region de Brume-</a:t>
            </a:r>
            <a:r>
              <a:rPr lang="en-US" sz="1800" dirty="0" err="1"/>
              <a:t>Crête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ne </a:t>
            </a:r>
            <a:r>
              <a:rPr lang="en-US" sz="1800" dirty="0" err="1"/>
              <a:t>vouent</a:t>
            </a:r>
            <a:r>
              <a:rPr lang="en-US" sz="1800" dirty="0"/>
              <a:t> </a:t>
            </a:r>
            <a:r>
              <a:rPr lang="en-US" sz="1800" dirty="0" err="1"/>
              <a:t>aucun</a:t>
            </a:r>
            <a:r>
              <a:rPr lang="en-US" sz="1800" dirty="0"/>
              <a:t> </a:t>
            </a:r>
            <a:r>
              <a:rPr lang="en-US" sz="1800" dirty="0" err="1"/>
              <a:t>culte</a:t>
            </a:r>
            <a:r>
              <a:rPr lang="en-US" sz="1800" dirty="0"/>
              <a:t> à </a:t>
            </a:r>
            <a:r>
              <a:rPr lang="en-US" sz="1800" dirty="0" err="1"/>
              <a:t>aucun</a:t>
            </a:r>
            <a:r>
              <a:rPr lang="en-US" sz="1800" dirty="0"/>
              <a:t> </a:t>
            </a:r>
            <a:r>
              <a:rPr lang="en-US" sz="1800" dirty="0" err="1"/>
              <a:t>dieu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17CEB63F-F3CD-46D4-A696-AEF5AE3AF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0" r="-1" b="12954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0972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5E29B-9E04-436C-BFFD-D384685C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/>
              <a:t>Saecrim</a:t>
            </a:r>
            <a:endParaRPr lang="fr-F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D3E7202-B50A-4055-BC17-613AB3CA2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Communément</a:t>
            </a:r>
            <a:r>
              <a:rPr lang="en-US" sz="1800" dirty="0"/>
              <a:t> </a:t>
            </a:r>
            <a:r>
              <a:rPr lang="en-US" sz="1800" dirty="0" err="1"/>
              <a:t>appelés</a:t>
            </a:r>
            <a:r>
              <a:rPr lang="en-US" sz="1800" dirty="0"/>
              <a:t> Hommes-</a:t>
            </a:r>
            <a:r>
              <a:rPr lang="en-US" sz="1800" dirty="0" err="1"/>
              <a:t>Requins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vivent</a:t>
            </a:r>
            <a:r>
              <a:rPr lang="en-US" sz="1800" dirty="0"/>
              <a:t> dans les oceans, les abysses et dans </a:t>
            </a:r>
            <a:r>
              <a:rPr lang="en-US" sz="1800" dirty="0" err="1"/>
              <a:t>leur</a:t>
            </a:r>
            <a:r>
              <a:rPr lang="en-US" sz="1800" dirty="0"/>
              <a:t> </a:t>
            </a:r>
            <a:r>
              <a:rPr lang="en-US" sz="1800" dirty="0" err="1"/>
              <a:t>ville</a:t>
            </a:r>
            <a:r>
              <a:rPr lang="en-US" sz="1800" dirty="0"/>
              <a:t> sous </a:t>
            </a:r>
            <a:r>
              <a:rPr lang="en-US" sz="1800" dirty="0" err="1"/>
              <a:t>l’archipel</a:t>
            </a:r>
            <a:r>
              <a:rPr lang="en-US" sz="1800" dirty="0"/>
              <a:t> </a:t>
            </a:r>
            <a:r>
              <a:rPr lang="en-US" sz="1800" dirty="0" err="1"/>
              <a:t>Céleste</a:t>
            </a:r>
            <a:r>
              <a:rPr lang="en-US" sz="1800" dirty="0"/>
              <a:t>, </a:t>
            </a:r>
            <a:r>
              <a:rPr lang="en-US" sz="1800" dirty="0" err="1"/>
              <a:t>Saecoum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vouent</a:t>
            </a:r>
            <a:r>
              <a:rPr lang="en-US" sz="1800" dirty="0"/>
              <a:t> un </a:t>
            </a:r>
            <a:r>
              <a:rPr lang="en-US" sz="1800" dirty="0" err="1"/>
              <a:t>culte</a:t>
            </a:r>
            <a:r>
              <a:rPr lang="en-US" sz="1800" dirty="0"/>
              <a:t> </a:t>
            </a:r>
            <a:r>
              <a:rPr lang="en-US" sz="1800" dirty="0" err="1"/>
              <a:t>primaire</a:t>
            </a:r>
            <a:r>
              <a:rPr lang="en-US" sz="1800" dirty="0"/>
              <a:t> au </a:t>
            </a:r>
            <a:r>
              <a:rPr lang="en-US" sz="1800" dirty="0" err="1"/>
              <a:t>dieu</a:t>
            </a:r>
            <a:r>
              <a:rPr lang="en-US" sz="1800" dirty="0"/>
              <a:t> de la </a:t>
            </a:r>
            <a:r>
              <a:rPr lang="en-US" sz="1800" dirty="0" err="1"/>
              <a:t>prospérité</a:t>
            </a:r>
            <a:r>
              <a:rPr lang="en-US" sz="1800" dirty="0"/>
              <a:t>, </a:t>
            </a:r>
            <a:r>
              <a:rPr lang="en-US" sz="1800" dirty="0" err="1"/>
              <a:t>Malineth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49168434-E6F7-41C8-923F-96A4840C93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97" b="700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7309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06EDFF-D5D5-4E1C-9987-E4BD4920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/>
              <a:t>Tengrim</a:t>
            </a:r>
            <a:endParaRPr lang="fr-F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A3502B3-61F2-458B-9E18-264D750AE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Communément</a:t>
            </a:r>
            <a:r>
              <a:rPr lang="en-US" sz="1800" dirty="0"/>
              <a:t> </a:t>
            </a:r>
            <a:r>
              <a:rPr lang="en-US" sz="1800" dirty="0" err="1"/>
              <a:t>appelés</a:t>
            </a:r>
            <a:r>
              <a:rPr lang="en-US" sz="1800" dirty="0"/>
              <a:t> Hommes-</a:t>
            </a:r>
            <a:r>
              <a:rPr lang="en-US" sz="1800" dirty="0" err="1"/>
              <a:t>Oiseaux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vivent</a:t>
            </a:r>
            <a:r>
              <a:rPr lang="en-US" sz="1800" dirty="0"/>
              <a:t> sur </a:t>
            </a:r>
            <a:r>
              <a:rPr lang="en-US" sz="1800" dirty="0" err="1"/>
              <a:t>l’Archipel</a:t>
            </a:r>
            <a:r>
              <a:rPr lang="en-US" sz="1800" dirty="0"/>
              <a:t> </a:t>
            </a:r>
            <a:r>
              <a:rPr lang="en-US" sz="1800" dirty="0" err="1"/>
              <a:t>Céleste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vouent</a:t>
            </a:r>
            <a:r>
              <a:rPr lang="en-US" sz="1800" dirty="0"/>
              <a:t> un </a:t>
            </a:r>
            <a:r>
              <a:rPr lang="en-US" sz="1800" dirty="0" err="1"/>
              <a:t>culte</a:t>
            </a:r>
            <a:r>
              <a:rPr lang="en-US" sz="1800" dirty="0"/>
              <a:t> </a:t>
            </a:r>
            <a:r>
              <a:rPr lang="en-US" sz="1800" dirty="0" err="1"/>
              <a:t>primaire</a:t>
            </a:r>
            <a:r>
              <a:rPr lang="en-US" sz="1800" dirty="0"/>
              <a:t> au </a:t>
            </a:r>
            <a:r>
              <a:rPr lang="en-US" sz="1800" dirty="0" err="1"/>
              <a:t>dieu</a:t>
            </a:r>
            <a:r>
              <a:rPr lang="en-US" sz="1800" dirty="0"/>
              <a:t> des vents, </a:t>
            </a:r>
            <a:r>
              <a:rPr lang="en-US" sz="1800" dirty="0" err="1"/>
              <a:t>Balshi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91F24530-9B2F-40F0-9B0F-85DBA89A9A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5" b="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44206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625D93-386C-4EA9-B115-E5204213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/>
              <a:t>Nalrim</a:t>
            </a:r>
            <a:endParaRPr lang="fr-F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211035-7D21-428A-BE1E-A4B7AEEA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Communément</a:t>
            </a:r>
            <a:r>
              <a:rPr lang="en-US" sz="1800" dirty="0"/>
              <a:t> </a:t>
            </a:r>
            <a:r>
              <a:rPr lang="en-US" sz="1800" dirty="0" err="1"/>
              <a:t>appelés</a:t>
            </a:r>
            <a:r>
              <a:rPr lang="en-US" sz="1800" dirty="0"/>
              <a:t> Hommes-</a:t>
            </a:r>
            <a:r>
              <a:rPr lang="en-US" sz="1800" dirty="0" err="1"/>
              <a:t>Renards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vivent</a:t>
            </a:r>
            <a:r>
              <a:rPr lang="en-US" sz="1800" dirty="0"/>
              <a:t> dans la </a:t>
            </a:r>
            <a:r>
              <a:rPr lang="en-US" sz="1800" dirty="0" err="1"/>
              <a:t>région</a:t>
            </a:r>
            <a:r>
              <a:rPr lang="en-US" sz="1800" dirty="0"/>
              <a:t> </a:t>
            </a:r>
            <a:r>
              <a:rPr lang="en-US" sz="1800" dirty="0" err="1"/>
              <a:t>boisée</a:t>
            </a:r>
            <a:r>
              <a:rPr lang="en-US" sz="1800" dirty="0"/>
              <a:t> de </a:t>
            </a:r>
            <a:r>
              <a:rPr lang="en-US" sz="1800" dirty="0" err="1"/>
              <a:t>Kaalmern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vouent</a:t>
            </a:r>
            <a:r>
              <a:rPr lang="en-US" sz="1800" dirty="0"/>
              <a:t> </a:t>
            </a:r>
            <a:r>
              <a:rPr lang="en-US" sz="1800" dirty="0" err="1"/>
              <a:t>aucun</a:t>
            </a:r>
            <a:r>
              <a:rPr lang="en-US" sz="1800" dirty="0"/>
              <a:t> </a:t>
            </a:r>
            <a:r>
              <a:rPr lang="en-US" sz="1800" dirty="0" err="1"/>
              <a:t>culte</a:t>
            </a:r>
            <a:r>
              <a:rPr lang="en-US" sz="1800" dirty="0"/>
              <a:t> à </a:t>
            </a:r>
            <a:r>
              <a:rPr lang="en-US" sz="1800" dirty="0" err="1"/>
              <a:t>aucun</a:t>
            </a:r>
            <a:r>
              <a:rPr lang="en-US" sz="1800" dirty="0"/>
              <a:t> </a:t>
            </a:r>
            <a:r>
              <a:rPr lang="en-US" sz="1800" dirty="0" err="1"/>
              <a:t>dieu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97E19F7C-4E9C-4354-AE23-D3E0A047E1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8" r="1" b="8706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3012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A450D-6459-435E-BBF8-78D1D378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/>
              <a:t>Merrim</a:t>
            </a:r>
            <a:endParaRPr lang="fr-F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BD610E-718C-4C7A-8B4B-5F3A6EDED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Communément</a:t>
            </a:r>
            <a:r>
              <a:rPr lang="en-US" sz="1800" dirty="0"/>
              <a:t> </a:t>
            </a:r>
            <a:r>
              <a:rPr lang="en-US" sz="1800" dirty="0" err="1"/>
              <a:t>appelés</a:t>
            </a:r>
            <a:r>
              <a:rPr lang="en-US" sz="1800" dirty="0"/>
              <a:t> Hommes-</a:t>
            </a:r>
            <a:r>
              <a:rPr lang="en-US" sz="1800" dirty="0" err="1"/>
              <a:t>Poissons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vivent</a:t>
            </a:r>
            <a:r>
              <a:rPr lang="en-US" sz="1800" dirty="0"/>
              <a:t> dans des cites sous-marines.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vouent</a:t>
            </a:r>
            <a:r>
              <a:rPr lang="en-US" sz="1800" dirty="0"/>
              <a:t> </a:t>
            </a:r>
            <a:r>
              <a:rPr lang="en-US" sz="1800" dirty="0" err="1"/>
              <a:t>aucun</a:t>
            </a:r>
            <a:r>
              <a:rPr lang="en-US" sz="1800" dirty="0"/>
              <a:t> </a:t>
            </a:r>
            <a:r>
              <a:rPr lang="en-US" sz="1800" dirty="0" err="1"/>
              <a:t>culte</a:t>
            </a:r>
            <a:r>
              <a:rPr lang="en-US" sz="1800" dirty="0"/>
              <a:t> à </a:t>
            </a:r>
            <a:r>
              <a:rPr lang="en-US" sz="1800" dirty="0" err="1"/>
              <a:t>aucun</a:t>
            </a:r>
            <a:r>
              <a:rPr lang="en-US" sz="1800" dirty="0"/>
              <a:t> </a:t>
            </a:r>
            <a:r>
              <a:rPr lang="en-US" sz="1800" dirty="0" err="1"/>
              <a:t>dieu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020267CA-E182-4527-9BD6-018462DAFB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7127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90313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F7F3C-12BC-42CA-B827-1B5655E3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Les Tharisiennes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 descr="Une image contenant neige, chien, extérieur, ciel&#10;&#10;Description générée automatiquement">
            <a:extLst>
              <a:ext uri="{FF2B5EF4-FFF2-40B4-BE49-F238E27FC236}">
                <a16:creationId xmlns:a16="http://schemas.microsoft.com/office/drawing/2014/main" id="{9AE71F23-3DD5-4660-B37A-F929F1840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" r="1" b="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6856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26BC68-AAD3-409A-8B31-BF0073DA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fr-FR" sz="4000"/>
              <a:t>Les races THARISIENNES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19E9DB-5809-4666-BCFC-B4CDE10E2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fr-FR" sz="2000"/>
              <a:t>Les races THARISIENNES sont plus souvent appelées les races du culte du Tharissi.</a:t>
            </a:r>
          </a:p>
          <a:p>
            <a:r>
              <a:rPr lang="fr-FR" sz="2000"/>
              <a:t>Les races THARISIENNES ont des origines, pour la plupart, jeunes bien que certaines semblent presque aussi anciennes que les LETH.</a:t>
            </a:r>
          </a:p>
          <a:p>
            <a:r>
              <a:rPr lang="fr-FR" sz="2000"/>
              <a:t>Les races THARISIENNES sont : les Orcs, les Gobelins, les Trolls, les Ogres, les Géants, les Gnomes, les Ombres, les Tieffelins et les Torkhass.</a:t>
            </a:r>
          </a:p>
        </p:txBody>
      </p:sp>
    </p:spTree>
    <p:extLst>
      <p:ext uri="{BB962C8B-B14F-4D97-AF65-F5344CB8AC3E}">
        <p14:creationId xmlns:p14="http://schemas.microsoft.com/office/powerpoint/2010/main" val="1781983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4329C6-2D34-45BA-8A6E-D60BF15C3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/>
              <a:t>Orcs</a:t>
            </a:r>
            <a:endParaRPr lang="fr-F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05A5175-EFD9-4DF9-B1F3-BDECB1A7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vivent</a:t>
            </a:r>
            <a:r>
              <a:rPr lang="en-US" sz="1800" dirty="0"/>
              <a:t> dans la region de </a:t>
            </a:r>
            <a:r>
              <a:rPr lang="en-US" sz="1800" dirty="0" err="1"/>
              <a:t>Marrhis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suivent</a:t>
            </a:r>
            <a:r>
              <a:rPr lang="en-US" sz="1800" dirty="0"/>
              <a:t> le </a:t>
            </a:r>
            <a:r>
              <a:rPr lang="en-US" sz="1800" dirty="0" err="1"/>
              <a:t>culte</a:t>
            </a:r>
            <a:r>
              <a:rPr lang="en-US" sz="1800" dirty="0"/>
              <a:t> du </a:t>
            </a:r>
            <a:r>
              <a:rPr lang="en-US" sz="1800" dirty="0" err="1"/>
              <a:t>Tharissi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47ECDCF0-8231-4698-A8EF-88401522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3" r="1" b="2199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49453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AFFD3-3528-47A0-BD81-2203FD74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Gobelins</a:t>
            </a:r>
            <a:endParaRPr lang="fr-F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E4A6F6-2338-4F11-9203-5552D00D3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vivent</a:t>
            </a:r>
            <a:r>
              <a:rPr lang="en-US" sz="1800" dirty="0"/>
              <a:t> dans les zones </a:t>
            </a:r>
            <a:r>
              <a:rPr lang="en-US" sz="1800" dirty="0" err="1"/>
              <a:t>montagneuses</a:t>
            </a:r>
            <a:r>
              <a:rPr lang="en-US" sz="1800" dirty="0"/>
              <a:t> du continent.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suivent</a:t>
            </a:r>
            <a:r>
              <a:rPr lang="en-US" sz="1800" dirty="0"/>
              <a:t> le </a:t>
            </a:r>
            <a:r>
              <a:rPr lang="en-US" sz="1800" dirty="0" err="1"/>
              <a:t>culte</a:t>
            </a:r>
            <a:r>
              <a:rPr lang="en-US" sz="1800" dirty="0"/>
              <a:t> du </a:t>
            </a:r>
            <a:r>
              <a:rPr lang="en-US" sz="1800" dirty="0" err="1"/>
              <a:t>Tharissi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0D399687-6DEE-48FF-ACB0-601D9828F6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0" b="28998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9506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9D966-F758-4E35-A0DE-742DDC62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Trolls</a:t>
            </a:r>
            <a:endParaRPr lang="fr-F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999BCB0-1352-4CC2-AF54-6340CAF6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vivent</a:t>
            </a:r>
            <a:r>
              <a:rPr lang="en-US" sz="1800" dirty="0"/>
              <a:t> dans les zones </a:t>
            </a:r>
            <a:r>
              <a:rPr lang="en-US" sz="1800" dirty="0" err="1"/>
              <a:t>marécageuses</a:t>
            </a:r>
            <a:r>
              <a:rPr lang="en-US" sz="1800" dirty="0"/>
              <a:t> du continent.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suivent</a:t>
            </a:r>
            <a:r>
              <a:rPr lang="en-US" sz="1800" dirty="0"/>
              <a:t> le </a:t>
            </a:r>
            <a:r>
              <a:rPr lang="en-US" sz="1800" dirty="0" err="1"/>
              <a:t>culte</a:t>
            </a:r>
            <a:r>
              <a:rPr lang="en-US" sz="1800" dirty="0"/>
              <a:t> du </a:t>
            </a:r>
            <a:r>
              <a:rPr lang="en-US" sz="1800" dirty="0" err="1"/>
              <a:t>Tharissi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ED6AA80E-5A06-437A-8F8D-6AA4A55AE8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1" r="1" b="8698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7239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B9D179-1FCE-42A8-81B4-0B7D2846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fr-FR" sz="4000"/>
              <a:t>Les races LETH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6D4704-0AFC-4A73-B344-E2580C1E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fr-FR" sz="2000"/>
              <a:t>Les races LETH regroupent toutes les races dîtes, en langue commune, elfiques.</a:t>
            </a:r>
          </a:p>
          <a:p>
            <a:r>
              <a:rPr lang="fr-FR" sz="2000"/>
              <a:t>Pour la plupart d’entres-elles, les LETH sont les races intelligentes parmi les plus anciennes.</a:t>
            </a:r>
          </a:p>
          <a:p>
            <a:r>
              <a:rPr lang="fr-FR" sz="2000"/>
              <a:t>Les LETH sont : les Vaaleth, les Umleth, les Saarleth, les Synleth, les Tarleth, les Danleth et les Nenleth.</a:t>
            </a:r>
          </a:p>
        </p:txBody>
      </p:sp>
    </p:spTree>
    <p:extLst>
      <p:ext uri="{BB962C8B-B14F-4D97-AF65-F5344CB8AC3E}">
        <p14:creationId xmlns:p14="http://schemas.microsoft.com/office/powerpoint/2010/main" val="2934782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86248E-F5BD-4A0C-A846-E6FEA0BB3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Ogres</a:t>
            </a:r>
            <a:endParaRPr lang="fr-F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18E6CB-DA2F-4BD6-B356-1C336D891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vivent</a:t>
            </a:r>
            <a:r>
              <a:rPr lang="en-US" sz="1800" dirty="0"/>
              <a:t> dans </a:t>
            </a:r>
            <a:r>
              <a:rPr lang="en-US" sz="1800" dirty="0" err="1"/>
              <a:t>chaque</a:t>
            </a:r>
            <a:r>
              <a:rPr lang="en-US" sz="1800" dirty="0"/>
              <a:t> </a:t>
            </a:r>
            <a:r>
              <a:rPr lang="en-US" sz="1800" dirty="0" err="1"/>
              <a:t>région</a:t>
            </a:r>
            <a:r>
              <a:rPr lang="en-US" sz="1800" dirty="0"/>
              <a:t> du continent.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suivent</a:t>
            </a:r>
            <a:r>
              <a:rPr lang="en-US" sz="1800" dirty="0"/>
              <a:t> le </a:t>
            </a:r>
            <a:r>
              <a:rPr lang="en-US" sz="1800" dirty="0" err="1"/>
              <a:t>culte</a:t>
            </a:r>
            <a:r>
              <a:rPr lang="en-US" sz="1800" dirty="0"/>
              <a:t> du </a:t>
            </a:r>
            <a:r>
              <a:rPr lang="en-US" sz="1800" dirty="0" err="1"/>
              <a:t>Tharissi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67BA7F21-1A82-4F3E-A5FB-5C088EF3E4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3" r="-1" b="24285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90858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58192-999E-4F8E-8B96-C3A83D15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Géants</a:t>
            </a:r>
            <a:endParaRPr lang="fr-F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7108B7D-F791-4F15-9BE9-F5ECE71E4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vivent</a:t>
            </a:r>
            <a:r>
              <a:rPr lang="en-US" sz="1800" dirty="0"/>
              <a:t> dans les </a:t>
            </a:r>
            <a:r>
              <a:rPr lang="en-US" sz="1800" dirty="0" err="1"/>
              <a:t>régions</a:t>
            </a:r>
            <a:r>
              <a:rPr lang="en-US" sz="1800" dirty="0"/>
              <a:t> </a:t>
            </a:r>
            <a:r>
              <a:rPr lang="en-US" sz="1800" dirty="0" err="1"/>
              <a:t>froides</a:t>
            </a:r>
            <a:r>
              <a:rPr lang="en-US" sz="1800" dirty="0"/>
              <a:t> et </a:t>
            </a:r>
            <a:r>
              <a:rPr lang="en-US" sz="1800" dirty="0" err="1"/>
              <a:t>enneigées</a:t>
            </a:r>
            <a:r>
              <a:rPr lang="en-US" sz="1800" dirty="0"/>
              <a:t> du continent.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suivent</a:t>
            </a:r>
            <a:r>
              <a:rPr lang="en-US" sz="1800" dirty="0"/>
              <a:t> le </a:t>
            </a:r>
            <a:r>
              <a:rPr lang="en-US" sz="1800" dirty="0" err="1"/>
              <a:t>culte</a:t>
            </a:r>
            <a:r>
              <a:rPr lang="en-US" sz="1800" dirty="0"/>
              <a:t> du </a:t>
            </a:r>
            <a:r>
              <a:rPr lang="en-US" sz="1800" dirty="0" err="1"/>
              <a:t>Tharissi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8214AA05-D41E-4172-9736-A962C03BB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13" r="-2" b="1342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7077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EA9EA-B446-413D-98C6-C891B215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Gnomes</a:t>
            </a:r>
            <a:endParaRPr lang="fr-F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A2ECAA5-B47A-485D-ADDD-411B0A1B0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vivent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Flonitie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ne </a:t>
            </a:r>
            <a:r>
              <a:rPr lang="en-US" sz="1800" dirty="0" err="1"/>
              <a:t>vouent</a:t>
            </a:r>
            <a:r>
              <a:rPr lang="en-US" sz="1800" dirty="0"/>
              <a:t> </a:t>
            </a:r>
            <a:r>
              <a:rPr lang="en-US" sz="1800" dirty="0" err="1"/>
              <a:t>aucun</a:t>
            </a:r>
            <a:r>
              <a:rPr lang="en-US" sz="1800" dirty="0"/>
              <a:t> </a:t>
            </a:r>
            <a:r>
              <a:rPr lang="en-US" sz="1800" dirty="0" err="1"/>
              <a:t>culte</a:t>
            </a:r>
            <a:r>
              <a:rPr lang="en-US" sz="1800" dirty="0"/>
              <a:t> à </a:t>
            </a:r>
            <a:r>
              <a:rPr lang="en-US" sz="1800" dirty="0" err="1"/>
              <a:t>aucun</a:t>
            </a:r>
            <a:r>
              <a:rPr lang="en-US" sz="1800" dirty="0"/>
              <a:t> </a:t>
            </a:r>
            <a:r>
              <a:rPr lang="en-US" sz="1800" dirty="0" err="1"/>
              <a:t>dieu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9667E824-3588-4423-BDF0-F66CE97E45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78" r="1" b="10835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52605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79052-6AA9-4D30-8289-198C8466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Ombres</a:t>
            </a:r>
            <a:endParaRPr lang="fr-F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432A03-9DB7-4A00-B59D-8DA15F983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vivent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Lutania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vouent</a:t>
            </a:r>
            <a:r>
              <a:rPr lang="en-US" sz="1800" dirty="0"/>
              <a:t> un </a:t>
            </a:r>
            <a:r>
              <a:rPr lang="en-US" sz="1800" dirty="0" err="1"/>
              <a:t>culte</a:t>
            </a:r>
            <a:r>
              <a:rPr lang="en-US" sz="1800" dirty="0"/>
              <a:t> à la </a:t>
            </a:r>
            <a:r>
              <a:rPr lang="en-US" sz="1800" dirty="0" err="1"/>
              <a:t>déesse</a:t>
            </a:r>
            <a:r>
              <a:rPr lang="en-US" sz="1800" dirty="0"/>
              <a:t> de la </a:t>
            </a:r>
            <a:r>
              <a:rPr lang="en-US" sz="1800" dirty="0" err="1"/>
              <a:t>liberté</a:t>
            </a:r>
            <a:r>
              <a:rPr lang="en-US" sz="1800" dirty="0"/>
              <a:t>, </a:t>
            </a:r>
            <a:r>
              <a:rPr lang="en-US" sz="1800" dirty="0" err="1"/>
              <a:t>Thariss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1F5CEBEA-DB49-4135-BA1D-49D15B7A8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8040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7984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26971F-53C3-4D58-874C-CBCC72D4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/>
              <a:t>Tieffelins</a:t>
            </a:r>
            <a:endParaRPr lang="fr-F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19542C-6557-40EF-908A-AA4B953E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vivent</a:t>
            </a:r>
            <a:r>
              <a:rPr lang="en-US" sz="1800" dirty="0"/>
              <a:t> sur </a:t>
            </a:r>
            <a:r>
              <a:rPr lang="en-US" sz="1800" dirty="0" err="1"/>
              <a:t>l’île</a:t>
            </a:r>
            <a:r>
              <a:rPr lang="en-US" sz="1800" dirty="0"/>
              <a:t> de </a:t>
            </a:r>
            <a:r>
              <a:rPr lang="en-US" sz="1800" dirty="0" err="1"/>
              <a:t>Drakhyss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vouent</a:t>
            </a:r>
            <a:r>
              <a:rPr lang="en-US" sz="1800" dirty="0"/>
              <a:t> un </a:t>
            </a:r>
            <a:r>
              <a:rPr lang="en-US" sz="1800" dirty="0" err="1"/>
              <a:t>culte</a:t>
            </a:r>
            <a:r>
              <a:rPr lang="en-US" sz="1800" dirty="0"/>
              <a:t> à la </a:t>
            </a:r>
            <a:r>
              <a:rPr lang="en-US" sz="1800" dirty="0" err="1"/>
              <a:t>déesse</a:t>
            </a:r>
            <a:r>
              <a:rPr lang="en-US" sz="1800" dirty="0"/>
              <a:t> de la </a:t>
            </a:r>
            <a:r>
              <a:rPr lang="en-US" sz="1800" dirty="0" err="1"/>
              <a:t>liberté</a:t>
            </a:r>
            <a:r>
              <a:rPr lang="en-US" sz="1800" dirty="0"/>
              <a:t>, </a:t>
            </a:r>
            <a:r>
              <a:rPr lang="en-US" sz="1800" dirty="0" err="1"/>
              <a:t>Thariss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D10A3A97-4BF6-4DA3-A626-F9D604F4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8" r="-2" b="24156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91664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56FFC-9888-425C-A4DC-04565499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/>
              <a:t>Torkhass</a:t>
            </a:r>
            <a:endParaRPr lang="fr-F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A658083-8272-42A6-AB93-BC3254D9A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Communément</a:t>
            </a:r>
            <a:r>
              <a:rPr lang="en-US" sz="1800" dirty="0"/>
              <a:t> </a:t>
            </a:r>
            <a:r>
              <a:rPr lang="en-US" sz="1800" dirty="0" err="1"/>
              <a:t>appelés</a:t>
            </a:r>
            <a:r>
              <a:rPr lang="en-US" sz="1800" dirty="0"/>
              <a:t> </a:t>
            </a:r>
            <a:r>
              <a:rPr lang="en-US" sz="1800" dirty="0" err="1"/>
              <a:t>Morts-Vivants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Chaque</a:t>
            </a:r>
            <a:r>
              <a:rPr lang="en-US" sz="1800" dirty="0"/>
              <a:t> </a:t>
            </a:r>
            <a:r>
              <a:rPr lang="en-US" sz="1800" dirty="0" err="1"/>
              <a:t>catégorie</a:t>
            </a:r>
            <a:r>
              <a:rPr lang="en-US" sz="1800" dirty="0"/>
              <a:t> </a:t>
            </a:r>
            <a:r>
              <a:rPr lang="en-US" sz="1800" dirty="0" err="1"/>
              <a:t>peut</a:t>
            </a:r>
            <a:r>
              <a:rPr lang="en-US" sz="1800" dirty="0"/>
              <a:t> </a:t>
            </a:r>
            <a:r>
              <a:rPr lang="en-US" sz="1800" dirty="0" err="1"/>
              <a:t>avoir</a:t>
            </a:r>
            <a:r>
              <a:rPr lang="en-US" sz="1800" dirty="0"/>
              <a:t> un lieu </a:t>
            </a:r>
            <a:r>
              <a:rPr lang="en-US" sz="1800" dirty="0" err="1"/>
              <a:t>d’habitat</a:t>
            </a:r>
            <a:r>
              <a:rPr lang="en-US" sz="1800" dirty="0"/>
              <a:t> different.</a:t>
            </a:r>
          </a:p>
          <a:p>
            <a:r>
              <a:rPr lang="en-US" sz="1800" dirty="0"/>
              <a:t>Les </a:t>
            </a:r>
            <a:r>
              <a:rPr lang="en-US" sz="1800" dirty="0" err="1"/>
              <a:t>Torkhass</a:t>
            </a:r>
            <a:r>
              <a:rPr lang="en-US" sz="1800" dirty="0"/>
              <a:t> </a:t>
            </a:r>
            <a:r>
              <a:rPr lang="en-US" sz="1800" dirty="0" err="1"/>
              <a:t>sont</a:t>
            </a:r>
            <a:r>
              <a:rPr lang="en-US" sz="1800" dirty="0"/>
              <a:t> : Les vampires, les Zombies, les </a:t>
            </a:r>
            <a:r>
              <a:rPr lang="en-US" sz="1800" dirty="0" err="1"/>
              <a:t>Squeulettes</a:t>
            </a:r>
            <a:r>
              <a:rPr lang="en-US" sz="1800" dirty="0"/>
              <a:t>, les Liches, les </a:t>
            </a:r>
            <a:r>
              <a:rPr lang="en-US" sz="1800" dirty="0" err="1"/>
              <a:t>Goules</a:t>
            </a:r>
            <a:r>
              <a:rPr lang="en-US" sz="1800" dirty="0"/>
              <a:t> et </a:t>
            </a:r>
            <a:r>
              <a:rPr lang="en-US" sz="1800" dirty="0" err="1"/>
              <a:t>toutes</a:t>
            </a:r>
            <a:r>
              <a:rPr lang="en-US" sz="1800" dirty="0"/>
              <a:t> </a:t>
            </a:r>
            <a:r>
              <a:rPr lang="en-US" sz="1800" dirty="0" err="1"/>
              <a:t>autres</a:t>
            </a:r>
            <a:r>
              <a:rPr lang="en-US" sz="1800" dirty="0"/>
              <a:t> creatures </a:t>
            </a:r>
            <a:r>
              <a:rPr lang="en-US" sz="1800" dirty="0" err="1"/>
              <a:t>mortes-vivantes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Ceux</a:t>
            </a:r>
            <a:r>
              <a:rPr lang="en-US" sz="1800" dirty="0"/>
              <a:t> qui le </a:t>
            </a:r>
            <a:r>
              <a:rPr lang="en-US" sz="1800" dirty="0" err="1"/>
              <a:t>peuvent</a:t>
            </a:r>
            <a:r>
              <a:rPr lang="en-US" sz="1800" dirty="0"/>
              <a:t> </a:t>
            </a:r>
            <a:r>
              <a:rPr lang="en-US" sz="1800" dirty="0" err="1"/>
              <a:t>suivent</a:t>
            </a:r>
            <a:r>
              <a:rPr lang="en-US" sz="1800" dirty="0"/>
              <a:t> le </a:t>
            </a:r>
            <a:r>
              <a:rPr lang="en-US" sz="1800" dirty="0" err="1"/>
              <a:t>culte</a:t>
            </a:r>
            <a:r>
              <a:rPr lang="en-US" sz="1800" dirty="0"/>
              <a:t> du </a:t>
            </a:r>
            <a:r>
              <a:rPr lang="en-US" sz="1800" dirty="0" err="1"/>
              <a:t>Tharissi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F49D28D7-7011-4A70-A7D7-C8F03B8EF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8560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70969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6BC8F9-DDC8-4CFE-8274-C80B01AF6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Les Af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358A1E0-7D5E-4F79-A63C-1905CBFB8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6096000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1361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09CC2-25CA-4616-A20F-D262F0F62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fr-FR" sz="4000"/>
              <a:t>Les races Af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C14778-8C7E-44CD-AB28-DB3F7CF98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fr-FR" sz="2000"/>
              <a:t>Les races Af sont des races découvertes récemment.</a:t>
            </a:r>
          </a:p>
          <a:p>
            <a:r>
              <a:rPr lang="fr-FR" sz="2000"/>
              <a:t>Les races Af ont des origines inconnues mais, pour le continent, elles sont classées comme étant jeunes.</a:t>
            </a:r>
          </a:p>
          <a:p>
            <a:r>
              <a:rPr lang="fr-FR" sz="2000"/>
              <a:t>Les races Af sont : les Tirnaf, les Komaf et les Tieraf.</a:t>
            </a:r>
          </a:p>
        </p:txBody>
      </p:sp>
    </p:spTree>
    <p:extLst>
      <p:ext uri="{BB962C8B-B14F-4D97-AF65-F5344CB8AC3E}">
        <p14:creationId xmlns:p14="http://schemas.microsoft.com/office/powerpoint/2010/main" val="3407134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DCEAE-064C-4A86-BB70-D3FB7C16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/>
              <a:t>Tirnaf</a:t>
            </a:r>
            <a:endParaRPr lang="fr-F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32853B-F3E1-4320-8C5F-C9BCC718D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Communément</a:t>
            </a:r>
            <a:r>
              <a:rPr lang="en-US" sz="1800" dirty="0"/>
              <a:t> </a:t>
            </a:r>
            <a:r>
              <a:rPr lang="en-US" sz="1800" dirty="0" err="1"/>
              <a:t>appelés</a:t>
            </a:r>
            <a:r>
              <a:rPr lang="en-US" sz="1800" dirty="0"/>
              <a:t> Sang de </a:t>
            </a:r>
            <a:r>
              <a:rPr lang="en-US" sz="1800" dirty="0" err="1"/>
              <a:t>l’Esprit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vivent</a:t>
            </a:r>
            <a:r>
              <a:rPr lang="en-US" sz="1800" dirty="0"/>
              <a:t> sur </a:t>
            </a:r>
            <a:r>
              <a:rPr lang="en-US" sz="1800" dirty="0" err="1"/>
              <a:t>l’île</a:t>
            </a:r>
            <a:r>
              <a:rPr lang="en-US" sz="1800" dirty="0"/>
              <a:t> de </a:t>
            </a:r>
            <a:r>
              <a:rPr lang="en-US" sz="1800" dirty="0" err="1"/>
              <a:t>Lynaf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vouent</a:t>
            </a:r>
            <a:r>
              <a:rPr lang="en-US" sz="1800" dirty="0"/>
              <a:t> un </a:t>
            </a:r>
            <a:r>
              <a:rPr lang="en-US" sz="1800" dirty="0" err="1"/>
              <a:t>culte</a:t>
            </a:r>
            <a:r>
              <a:rPr lang="en-US" sz="1800" dirty="0"/>
              <a:t> au </a:t>
            </a:r>
            <a:r>
              <a:rPr lang="en-US" sz="1800" dirty="0" err="1"/>
              <a:t>dieu</a:t>
            </a:r>
            <a:r>
              <a:rPr lang="en-US" sz="1800" dirty="0"/>
              <a:t> des </a:t>
            </a:r>
            <a:r>
              <a:rPr lang="en-US" sz="1800" dirty="0" err="1"/>
              <a:t>émotions</a:t>
            </a:r>
            <a:r>
              <a:rPr lang="en-US" sz="1800" dirty="0"/>
              <a:t>, Radovan.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72FE7883-DAAA-4DA2-B516-99B904C83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9983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71898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5F7533-FC55-421D-9F3F-E75C881B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/>
              <a:t>Komaf</a:t>
            </a:r>
            <a:endParaRPr lang="fr-F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7EEC85B-DD3E-4DCD-B49B-C35F8561C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Communément</a:t>
            </a:r>
            <a:r>
              <a:rPr lang="en-US" sz="1800" dirty="0"/>
              <a:t> </a:t>
            </a:r>
            <a:r>
              <a:rPr lang="en-US" sz="1800" dirty="0" err="1"/>
              <a:t>appelés</a:t>
            </a:r>
            <a:r>
              <a:rPr lang="en-US" sz="1800" dirty="0"/>
              <a:t> Sang-Nature.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vivent</a:t>
            </a:r>
            <a:r>
              <a:rPr lang="en-US" sz="1800" dirty="0"/>
              <a:t> sur </a:t>
            </a:r>
            <a:r>
              <a:rPr lang="en-US" sz="1800" dirty="0" err="1"/>
              <a:t>l’île</a:t>
            </a:r>
            <a:r>
              <a:rPr lang="en-US" sz="1800" dirty="0"/>
              <a:t> de </a:t>
            </a:r>
            <a:r>
              <a:rPr lang="en-US" sz="1800" dirty="0" err="1"/>
              <a:t>Lynaf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vouent</a:t>
            </a:r>
            <a:r>
              <a:rPr lang="en-US" sz="1800" dirty="0"/>
              <a:t> un </a:t>
            </a:r>
            <a:r>
              <a:rPr lang="en-US" sz="1800" dirty="0" err="1"/>
              <a:t>culte</a:t>
            </a:r>
            <a:r>
              <a:rPr lang="en-US" sz="1800" dirty="0"/>
              <a:t> aux </a:t>
            </a:r>
            <a:r>
              <a:rPr lang="en-US" sz="1800" dirty="0" err="1"/>
              <a:t>astres</a:t>
            </a:r>
            <a:r>
              <a:rPr lang="en-US" sz="1800" dirty="0"/>
              <a:t> </a:t>
            </a:r>
            <a:r>
              <a:rPr lang="en-US" sz="1800" dirty="0" err="1"/>
              <a:t>lunaires</a:t>
            </a:r>
            <a:r>
              <a:rPr lang="en-US" sz="1800" dirty="0"/>
              <a:t> et </a:t>
            </a:r>
            <a:r>
              <a:rPr lang="en-US" sz="1800" dirty="0" err="1"/>
              <a:t>solaires</a:t>
            </a:r>
            <a:r>
              <a:rPr lang="en-US" sz="1800" dirty="0"/>
              <a:t>, </a:t>
            </a:r>
            <a:r>
              <a:rPr lang="en-US" sz="1800" dirty="0" err="1"/>
              <a:t>Labariel</a:t>
            </a:r>
            <a:r>
              <a:rPr lang="en-US" sz="1800" dirty="0"/>
              <a:t> et </a:t>
            </a:r>
            <a:r>
              <a:rPr lang="en-US" sz="1800" dirty="0" err="1"/>
              <a:t>Akaton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FE34A6B7-DAEC-4ACB-BE5E-2240874962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7650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41926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53C6C-AE2E-4102-BA6A-62E18F19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/>
              <a:t>Vaaleth</a:t>
            </a:r>
            <a:endParaRPr lang="fr-F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6B559F-1752-40F2-B1FE-650ACA43B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Communément</a:t>
            </a:r>
            <a:r>
              <a:rPr lang="en-US" sz="1800" dirty="0"/>
              <a:t> </a:t>
            </a:r>
            <a:r>
              <a:rPr lang="en-US" sz="1800" dirty="0" err="1"/>
              <a:t>appelés</a:t>
            </a:r>
            <a:r>
              <a:rPr lang="en-US" sz="1800" dirty="0"/>
              <a:t> les </a:t>
            </a:r>
            <a:r>
              <a:rPr lang="en-US" sz="1800" dirty="0" err="1"/>
              <a:t>Hauts-Elfes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vivent</a:t>
            </a:r>
            <a:r>
              <a:rPr lang="en-US" sz="1800" dirty="0"/>
              <a:t> sur </a:t>
            </a:r>
            <a:r>
              <a:rPr lang="en-US" sz="1800" dirty="0" err="1"/>
              <a:t>l’Archipel</a:t>
            </a:r>
            <a:r>
              <a:rPr lang="en-US" sz="1800" dirty="0"/>
              <a:t> </a:t>
            </a:r>
            <a:r>
              <a:rPr lang="en-US" sz="1800" dirty="0" err="1"/>
              <a:t>Céleste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vouent</a:t>
            </a:r>
            <a:r>
              <a:rPr lang="en-US" sz="1800" dirty="0"/>
              <a:t> un </a:t>
            </a:r>
            <a:r>
              <a:rPr lang="en-US" sz="1800" dirty="0" err="1"/>
              <a:t>culte</a:t>
            </a:r>
            <a:r>
              <a:rPr lang="en-US" sz="1800" dirty="0"/>
              <a:t> </a:t>
            </a:r>
            <a:r>
              <a:rPr lang="en-US" sz="1800" dirty="0" err="1"/>
              <a:t>primaire</a:t>
            </a:r>
            <a:r>
              <a:rPr lang="en-US" sz="1800" dirty="0"/>
              <a:t> au </a:t>
            </a:r>
            <a:r>
              <a:rPr lang="en-US" sz="1800" dirty="0" err="1"/>
              <a:t>dieu</a:t>
            </a:r>
            <a:r>
              <a:rPr lang="en-US" sz="1800" dirty="0"/>
              <a:t> de la </a:t>
            </a:r>
            <a:r>
              <a:rPr lang="en-US" sz="1800" dirty="0" err="1"/>
              <a:t>prospérité</a:t>
            </a:r>
            <a:r>
              <a:rPr lang="en-US" sz="1800" dirty="0"/>
              <a:t>, </a:t>
            </a:r>
            <a:r>
              <a:rPr lang="en-US" sz="1800" dirty="0" err="1"/>
              <a:t>Malineth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7859FFA2-71AE-4450-B87B-E4DE417D4D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" r="1" b="42293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250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BD6238-CCAC-4D1E-9709-BF6985C1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/>
              <a:t>Tengaf</a:t>
            </a:r>
            <a:endParaRPr lang="fr-FR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52EBD84-6855-4707-9573-FCCAC2426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Communément</a:t>
            </a:r>
            <a:r>
              <a:rPr lang="en-US" sz="1800" dirty="0"/>
              <a:t> </a:t>
            </a:r>
            <a:r>
              <a:rPr lang="en-US" sz="1800" dirty="0" err="1"/>
              <a:t>appelés</a:t>
            </a:r>
            <a:r>
              <a:rPr lang="en-US" sz="1800" dirty="0"/>
              <a:t> Sang-</a:t>
            </a:r>
            <a:r>
              <a:rPr lang="en-US" sz="1800" dirty="0" err="1"/>
              <a:t>Prospère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vivent</a:t>
            </a:r>
            <a:r>
              <a:rPr lang="en-US" sz="1800" dirty="0"/>
              <a:t> sur </a:t>
            </a:r>
            <a:r>
              <a:rPr lang="en-US" sz="1800" dirty="0" err="1"/>
              <a:t>l’île</a:t>
            </a:r>
            <a:r>
              <a:rPr lang="en-US" sz="1800" dirty="0"/>
              <a:t> de </a:t>
            </a:r>
            <a:r>
              <a:rPr lang="en-US" sz="1800" dirty="0" err="1"/>
              <a:t>Lynaf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vouent</a:t>
            </a:r>
            <a:r>
              <a:rPr lang="en-US" sz="1800" dirty="0"/>
              <a:t> un </a:t>
            </a:r>
            <a:r>
              <a:rPr lang="en-US" sz="1800" dirty="0" err="1"/>
              <a:t>culte</a:t>
            </a:r>
            <a:r>
              <a:rPr lang="en-US" sz="1800" dirty="0"/>
              <a:t> unique au </a:t>
            </a:r>
            <a:r>
              <a:rPr lang="en-US" sz="1800" dirty="0" err="1"/>
              <a:t>dieu</a:t>
            </a:r>
            <a:r>
              <a:rPr lang="en-US" sz="1800" dirty="0"/>
              <a:t> des vents, </a:t>
            </a:r>
            <a:r>
              <a:rPr lang="en-US" sz="1800" dirty="0" err="1"/>
              <a:t>Balshi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B3C7A594-90FE-42B0-BAB9-F3DD8F5EA3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5" r="1" b="21555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9150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0BBBB0-FC88-402D-9CB2-7B2CDABE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Les Nerth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 descr="Une image contenant mur&#10;&#10;Description générée automatiquement">
            <a:extLst>
              <a:ext uri="{FF2B5EF4-FFF2-40B4-BE49-F238E27FC236}">
                <a16:creationId xmlns:a16="http://schemas.microsoft.com/office/drawing/2014/main" id="{72D78EAD-4958-4E45-8060-7CFB7A7D6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34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62155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09BC8F-3B73-4F69-ACFE-3F5AA7B2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fr-FR" sz="4000"/>
              <a:t>Les races Nerth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3C8002-2B4E-42A2-BE6E-539323691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fr-FR" sz="2000"/>
              <a:t>Les races Nerth sont des races ayant rejoint l’île natale des nordiques : Ventre-Glace.</a:t>
            </a:r>
          </a:p>
          <a:p>
            <a:r>
              <a:rPr lang="fr-FR" sz="2000"/>
              <a:t>Les races Nerth ont des origines inconnues mais certains nordiques pensent qu’il s’agit de survivants de l’ancien continent.</a:t>
            </a:r>
          </a:p>
          <a:p>
            <a:r>
              <a:rPr lang="fr-FR" sz="2000"/>
              <a:t>Les races Nerth sont : les Tiernerth, les Vuulnerth et les Garnerth.</a:t>
            </a:r>
          </a:p>
          <a:p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915874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1CDDF-6FB5-42CC-9BCE-EC167928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/>
              <a:t>Tiernerth</a:t>
            </a:r>
            <a:endParaRPr lang="fr-F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976DC4-872A-4D4C-9FB2-E5F06E6C6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Communément</a:t>
            </a:r>
            <a:r>
              <a:rPr lang="en-US" sz="1800" dirty="0"/>
              <a:t> </a:t>
            </a:r>
            <a:r>
              <a:rPr lang="en-US" sz="1800" dirty="0" err="1"/>
              <a:t>appelés</a:t>
            </a:r>
            <a:r>
              <a:rPr lang="en-US" sz="1800" dirty="0"/>
              <a:t> </a:t>
            </a:r>
            <a:r>
              <a:rPr lang="en-US" sz="1800" dirty="0" err="1"/>
              <a:t>Démon</a:t>
            </a:r>
            <a:r>
              <a:rPr lang="en-US" sz="1800" dirty="0"/>
              <a:t> des </a:t>
            </a:r>
            <a:r>
              <a:rPr lang="en-US" sz="1800" dirty="0" err="1"/>
              <a:t>Glaces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vivent</a:t>
            </a:r>
            <a:r>
              <a:rPr lang="en-US" sz="1800" dirty="0"/>
              <a:t> sur </a:t>
            </a:r>
            <a:r>
              <a:rPr lang="en-US" sz="1800" dirty="0" err="1"/>
              <a:t>l’île</a:t>
            </a:r>
            <a:r>
              <a:rPr lang="en-US" sz="1800" dirty="0"/>
              <a:t> de </a:t>
            </a:r>
            <a:r>
              <a:rPr lang="en-US" sz="1800" dirty="0" err="1"/>
              <a:t>Ventre</a:t>
            </a:r>
            <a:r>
              <a:rPr lang="en-US" sz="1800" dirty="0"/>
              <a:t>-Glace. </a:t>
            </a:r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vouent</a:t>
            </a:r>
            <a:r>
              <a:rPr lang="en-US" sz="1800" dirty="0"/>
              <a:t> un </a:t>
            </a:r>
            <a:r>
              <a:rPr lang="en-US" sz="1800" dirty="0" err="1"/>
              <a:t>culte</a:t>
            </a:r>
            <a:r>
              <a:rPr lang="en-US" sz="1800" dirty="0"/>
              <a:t> aux </a:t>
            </a:r>
            <a:r>
              <a:rPr lang="en-US" sz="1800" dirty="0" err="1"/>
              <a:t>divinités</a:t>
            </a:r>
            <a:r>
              <a:rPr lang="en-US" sz="1800" dirty="0"/>
              <a:t> de la </a:t>
            </a:r>
            <a:r>
              <a:rPr lang="en-US" sz="1800" dirty="0" err="1"/>
              <a:t>fertilité</a:t>
            </a:r>
            <a:r>
              <a:rPr lang="en-US" sz="1800" dirty="0"/>
              <a:t> et des </a:t>
            </a:r>
            <a:r>
              <a:rPr lang="en-US" sz="1800" dirty="0" err="1"/>
              <a:t>émotions</a:t>
            </a:r>
            <a:r>
              <a:rPr lang="en-US" sz="1800" dirty="0"/>
              <a:t>, de la </a:t>
            </a:r>
            <a:r>
              <a:rPr lang="en-US" sz="1800" dirty="0" err="1"/>
              <a:t>bienveillance</a:t>
            </a:r>
            <a:r>
              <a:rPr lang="en-US" sz="1800" dirty="0"/>
              <a:t> </a:t>
            </a:r>
            <a:r>
              <a:rPr lang="en-US" sz="1800" dirty="0" err="1"/>
              <a:t>ainsi</a:t>
            </a:r>
            <a:r>
              <a:rPr lang="en-US" sz="1800" dirty="0"/>
              <a:t> que la </a:t>
            </a:r>
            <a:r>
              <a:rPr lang="en-US" sz="1800" dirty="0" err="1"/>
              <a:t>divinité</a:t>
            </a:r>
            <a:r>
              <a:rPr lang="en-US" sz="1800" dirty="0"/>
              <a:t> de la vie, </a:t>
            </a:r>
            <a:r>
              <a:rPr lang="en-US" sz="1800" dirty="0" err="1"/>
              <a:t>Vuk</a:t>
            </a:r>
            <a:r>
              <a:rPr lang="en-US" sz="1800" dirty="0"/>
              <a:t>, Vesna et </a:t>
            </a:r>
            <a:r>
              <a:rPr lang="en-US" sz="1800" dirty="0" err="1"/>
              <a:t>Azéal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DACA638D-8430-449F-B4C2-3EA82DC2D0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4" r="1" b="5185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6482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2016D-3600-41BB-8638-C16DA634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/>
              <a:t>Vuulnerth</a:t>
            </a:r>
            <a:endParaRPr lang="fr-F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A091A-B732-4318-A877-D92FDC43A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Communément</a:t>
            </a:r>
            <a:r>
              <a:rPr lang="en-US" sz="1800" dirty="0"/>
              <a:t> </a:t>
            </a:r>
            <a:r>
              <a:rPr lang="en-US" sz="1800" dirty="0" err="1"/>
              <a:t>appelés</a:t>
            </a:r>
            <a:r>
              <a:rPr lang="en-US" sz="1800" dirty="0"/>
              <a:t> </a:t>
            </a:r>
            <a:r>
              <a:rPr lang="en-US" sz="1800" dirty="0" err="1"/>
              <a:t>Anciens</a:t>
            </a:r>
            <a:r>
              <a:rPr lang="en-US" sz="1800" dirty="0"/>
              <a:t> des </a:t>
            </a:r>
            <a:r>
              <a:rPr lang="en-US" sz="1800" dirty="0" err="1"/>
              <a:t>Glaces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vivent</a:t>
            </a:r>
            <a:r>
              <a:rPr lang="en-US" sz="1800" dirty="0"/>
              <a:t> sur </a:t>
            </a:r>
            <a:r>
              <a:rPr lang="en-US" sz="1800" dirty="0" err="1"/>
              <a:t>l’île</a:t>
            </a:r>
            <a:r>
              <a:rPr lang="en-US" sz="1800" dirty="0"/>
              <a:t> de </a:t>
            </a:r>
            <a:r>
              <a:rPr lang="en-US" sz="1800" dirty="0" err="1"/>
              <a:t>Ventre</a:t>
            </a:r>
            <a:r>
              <a:rPr lang="en-US" sz="1800" dirty="0"/>
              <a:t>-Glace.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vouent</a:t>
            </a:r>
            <a:r>
              <a:rPr lang="en-US" sz="1800" dirty="0"/>
              <a:t> un </a:t>
            </a:r>
            <a:r>
              <a:rPr lang="en-US" sz="1800" dirty="0" err="1"/>
              <a:t>culte</a:t>
            </a:r>
            <a:r>
              <a:rPr lang="en-US" sz="1800" dirty="0"/>
              <a:t> aux </a:t>
            </a:r>
            <a:r>
              <a:rPr lang="en-US" sz="1800" dirty="0" err="1"/>
              <a:t>divinités</a:t>
            </a:r>
            <a:r>
              <a:rPr lang="en-US" sz="1800" dirty="0"/>
              <a:t> de la </a:t>
            </a:r>
            <a:r>
              <a:rPr lang="en-US" sz="1800" dirty="0" err="1"/>
              <a:t>fertilité</a:t>
            </a:r>
            <a:r>
              <a:rPr lang="en-US" sz="1800" dirty="0"/>
              <a:t> et des </a:t>
            </a:r>
            <a:r>
              <a:rPr lang="en-US" sz="1800" dirty="0" err="1"/>
              <a:t>émotions</a:t>
            </a:r>
            <a:r>
              <a:rPr lang="en-US" sz="1800" dirty="0"/>
              <a:t>, de la </a:t>
            </a:r>
            <a:r>
              <a:rPr lang="en-US" sz="1800" dirty="0" err="1"/>
              <a:t>bienveillance</a:t>
            </a:r>
            <a:r>
              <a:rPr lang="en-US" sz="1800" dirty="0"/>
              <a:t> </a:t>
            </a:r>
            <a:r>
              <a:rPr lang="en-US" sz="1800" dirty="0" err="1"/>
              <a:t>ainsi</a:t>
            </a:r>
            <a:r>
              <a:rPr lang="en-US" sz="1800" dirty="0"/>
              <a:t> que la </a:t>
            </a:r>
            <a:r>
              <a:rPr lang="en-US" sz="1800" dirty="0" err="1"/>
              <a:t>divinité</a:t>
            </a:r>
            <a:r>
              <a:rPr lang="en-US" sz="1800" dirty="0"/>
              <a:t> de la vie, </a:t>
            </a:r>
            <a:r>
              <a:rPr lang="en-US" sz="1800" dirty="0" err="1"/>
              <a:t>Vuk</a:t>
            </a:r>
            <a:r>
              <a:rPr lang="en-US" sz="1800" dirty="0"/>
              <a:t>, Vesna et </a:t>
            </a:r>
            <a:r>
              <a:rPr lang="en-US" sz="1800" dirty="0" err="1"/>
              <a:t>Azéal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426A8CE7-8B07-4E74-8B01-C1C94C07B6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7" r="2" b="26093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6676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A60F6-2A1E-47AC-AB66-282F846B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/>
              <a:t>Garnerth</a:t>
            </a:r>
            <a:endParaRPr lang="fr-F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C65F38C-91C8-46ED-BC9A-3F9C0EB11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Communément</a:t>
            </a:r>
            <a:r>
              <a:rPr lang="en-US" sz="1800" dirty="0"/>
              <a:t> </a:t>
            </a:r>
            <a:r>
              <a:rPr lang="en-US" sz="1800" dirty="0" err="1"/>
              <a:t>appelés</a:t>
            </a:r>
            <a:r>
              <a:rPr lang="en-US" sz="1800" dirty="0"/>
              <a:t> Ombres des </a:t>
            </a:r>
            <a:r>
              <a:rPr lang="en-US" sz="1800" dirty="0" err="1"/>
              <a:t>Glaces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vivent</a:t>
            </a:r>
            <a:r>
              <a:rPr lang="en-US" sz="1800" dirty="0"/>
              <a:t> sur </a:t>
            </a:r>
            <a:r>
              <a:rPr lang="en-US" sz="1800" dirty="0" err="1"/>
              <a:t>l’île</a:t>
            </a:r>
            <a:r>
              <a:rPr lang="en-US" sz="1800" dirty="0"/>
              <a:t> de </a:t>
            </a:r>
            <a:r>
              <a:rPr lang="en-US" sz="1800" dirty="0" err="1"/>
              <a:t>Ventre</a:t>
            </a:r>
            <a:r>
              <a:rPr lang="en-US" sz="1800" dirty="0"/>
              <a:t>-Glace.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vouent</a:t>
            </a:r>
            <a:r>
              <a:rPr lang="en-US" sz="1800" dirty="0"/>
              <a:t> un </a:t>
            </a:r>
            <a:r>
              <a:rPr lang="en-US" sz="1800" dirty="0" err="1"/>
              <a:t>culte</a:t>
            </a:r>
            <a:r>
              <a:rPr lang="en-US" sz="1800" dirty="0"/>
              <a:t> aux </a:t>
            </a:r>
            <a:r>
              <a:rPr lang="en-US" sz="1800" dirty="0" err="1"/>
              <a:t>divinités</a:t>
            </a:r>
            <a:r>
              <a:rPr lang="en-US" sz="1800" dirty="0"/>
              <a:t> de la </a:t>
            </a:r>
            <a:r>
              <a:rPr lang="en-US" sz="1800" dirty="0" err="1"/>
              <a:t>fertilité</a:t>
            </a:r>
            <a:r>
              <a:rPr lang="en-US" sz="1800" dirty="0"/>
              <a:t> et des </a:t>
            </a:r>
            <a:r>
              <a:rPr lang="en-US" sz="1800" dirty="0" err="1"/>
              <a:t>émotions</a:t>
            </a:r>
            <a:r>
              <a:rPr lang="en-US" sz="1800" dirty="0"/>
              <a:t>, de la </a:t>
            </a:r>
            <a:r>
              <a:rPr lang="en-US" sz="1800" dirty="0" err="1"/>
              <a:t>bienveillance</a:t>
            </a:r>
            <a:r>
              <a:rPr lang="en-US" sz="1800" dirty="0"/>
              <a:t> </a:t>
            </a:r>
            <a:r>
              <a:rPr lang="en-US" sz="1800" dirty="0" err="1"/>
              <a:t>ainsi</a:t>
            </a:r>
            <a:r>
              <a:rPr lang="en-US" sz="1800" dirty="0"/>
              <a:t> que la </a:t>
            </a:r>
            <a:r>
              <a:rPr lang="en-US" sz="1800" dirty="0" err="1"/>
              <a:t>divinité</a:t>
            </a:r>
            <a:r>
              <a:rPr lang="en-US" sz="1800" dirty="0"/>
              <a:t> de la vie, </a:t>
            </a:r>
            <a:r>
              <a:rPr lang="en-US" sz="1800" dirty="0" err="1"/>
              <a:t>Vuk</a:t>
            </a:r>
            <a:r>
              <a:rPr lang="en-US" sz="1800" dirty="0"/>
              <a:t>, Vesna et </a:t>
            </a:r>
            <a:r>
              <a:rPr lang="en-US" sz="1800" dirty="0" err="1"/>
              <a:t>Azéal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038CEB64-7F16-46A3-8217-3DFFC26E0F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8429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70032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0BBBB0-FC88-402D-9CB2-7B2CDABE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Les </a:t>
            </a:r>
            <a:r>
              <a:rPr lang="en-US" sz="6000" dirty="0" err="1"/>
              <a:t>Grull</a:t>
            </a:r>
            <a:endParaRPr lang="en-US" sz="6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2D78EAD-4958-4E45-8060-7CFB7A7D6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30982"/>
            <a:ext cx="6024134" cy="6596045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2540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09BC8F-3B73-4F69-ACFE-3F5AA7B2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fr-FR" sz="4000" dirty="0"/>
              <a:t>Les races </a:t>
            </a:r>
            <a:r>
              <a:rPr lang="fr-FR" sz="4000" dirty="0" err="1"/>
              <a:t>Grull</a:t>
            </a:r>
            <a:endParaRPr lang="fr-FR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3C8002-2B4E-42A2-BE6E-539323691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fr-FR" sz="2000" dirty="0"/>
              <a:t>Les races </a:t>
            </a:r>
            <a:r>
              <a:rPr lang="fr-FR" sz="2000" dirty="0" err="1"/>
              <a:t>Grull</a:t>
            </a:r>
            <a:r>
              <a:rPr lang="fr-FR" sz="2000" dirty="0"/>
              <a:t> sont des races habitant sur les îles de </a:t>
            </a:r>
            <a:r>
              <a:rPr lang="fr-FR" sz="2000" dirty="0" err="1"/>
              <a:t>Shaksi</a:t>
            </a:r>
            <a:r>
              <a:rPr lang="fr-FR" sz="2000" dirty="0"/>
              <a:t> et </a:t>
            </a:r>
            <a:r>
              <a:rPr lang="fr-FR" sz="2000" dirty="0" err="1"/>
              <a:t>Ssisa</a:t>
            </a:r>
            <a:r>
              <a:rPr lang="fr-FR" sz="2000" dirty="0"/>
              <a:t>.</a:t>
            </a:r>
          </a:p>
          <a:p>
            <a:r>
              <a:rPr lang="fr-FR" sz="2000" dirty="0"/>
              <a:t>Les races </a:t>
            </a:r>
            <a:r>
              <a:rPr lang="fr-FR" sz="2000" dirty="0" err="1"/>
              <a:t>Grull</a:t>
            </a:r>
            <a:r>
              <a:rPr lang="fr-FR" sz="2000" dirty="0"/>
              <a:t> ont des origines inconnues. Ils semblent vénérer des dieux différents de ceux qui sont vénérés sur le continent.</a:t>
            </a:r>
          </a:p>
          <a:p>
            <a:r>
              <a:rPr lang="fr-FR" sz="2000" dirty="0"/>
              <a:t>Les races </a:t>
            </a:r>
            <a:r>
              <a:rPr lang="fr-FR" sz="2000" dirty="0" err="1"/>
              <a:t>Grull</a:t>
            </a:r>
            <a:r>
              <a:rPr lang="fr-FR" sz="2000" dirty="0"/>
              <a:t> sont : les </a:t>
            </a:r>
            <a:r>
              <a:rPr lang="fr-FR" sz="2000" dirty="0" err="1"/>
              <a:t>Shaakgrull</a:t>
            </a:r>
            <a:r>
              <a:rPr lang="fr-FR" sz="2000" dirty="0"/>
              <a:t>, les </a:t>
            </a:r>
            <a:r>
              <a:rPr lang="fr-FR" sz="2000" dirty="0" err="1"/>
              <a:t>Ohtagrull</a:t>
            </a:r>
            <a:r>
              <a:rPr lang="fr-FR" sz="2000" dirty="0"/>
              <a:t> et les </a:t>
            </a:r>
            <a:r>
              <a:rPr lang="fr-FR" sz="2000" dirty="0" err="1"/>
              <a:t>Elmogrull</a:t>
            </a:r>
            <a:r>
              <a:rPr lang="fr-FR" sz="2000" dirty="0"/>
              <a:t>.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9592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1CDDF-6FB5-42CC-9BCE-EC167928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/>
              <a:t>Shaakgrull</a:t>
            </a:r>
            <a:endParaRPr lang="fr-FR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976DC4-872A-4D4C-9FB2-E5F06E6C6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Communément</a:t>
            </a:r>
            <a:r>
              <a:rPr lang="en-US" sz="1800" dirty="0"/>
              <a:t> </a:t>
            </a:r>
            <a:r>
              <a:rPr lang="en-US" sz="1800" dirty="0" err="1"/>
              <a:t>appelés</a:t>
            </a:r>
            <a:r>
              <a:rPr lang="en-US" sz="1800" dirty="0"/>
              <a:t> Hommes-</a:t>
            </a:r>
            <a:r>
              <a:rPr lang="en-US" sz="1800" dirty="0" err="1"/>
              <a:t>Grenouilles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vivent</a:t>
            </a:r>
            <a:r>
              <a:rPr lang="en-US" sz="1800" dirty="0"/>
              <a:t> sur </a:t>
            </a:r>
            <a:r>
              <a:rPr lang="en-US" sz="1800" dirty="0" err="1"/>
              <a:t>l’île</a:t>
            </a:r>
            <a:r>
              <a:rPr lang="en-US" sz="1800" dirty="0"/>
              <a:t> de </a:t>
            </a:r>
            <a:r>
              <a:rPr lang="en-US" sz="1800" dirty="0" err="1"/>
              <a:t>Ssisa</a:t>
            </a:r>
            <a:r>
              <a:rPr lang="en-US" sz="1800" dirty="0"/>
              <a:t> et </a:t>
            </a:r>
            <a:r>
              <a:rPr lang="en-US" sz="1800" dirty="0" err="1"/>
              <a:t>Shaaksi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prient</a:t>
            </a:r>
            <a:r>
              <a:rPr lang="en-US" sz="1800" dirty="0"/>
              <a:t> les trois </a:t>
            </a:r>
            <a:r>
              <a:rPr lang="en-US" sz="1800" dirty="0" err="1"/>
              <a:t>divinités-grenouilles</a:t>
            </a:r>
            <a:r>
              <a:rPr lang="en-US" sz="1800" dirty="0"/>
              <a:t> : </a:t>
            </a:r>
            <a:r>
              <a:rPr lang="en-US" sz="1800" dirty="0" err="1"/>
              <a:t>Mook</a:t>
            </a:r>
            <a:r>
              <a:rPr lang="en-US" sz="1800" dirty="0"/>
              <a:t>, </a:t>
            </a:r>
            <a:r>
              <a:rPr lang="en-US" sz="1800" dirty="0" err="1"/>
              <a:t>Divinité</a:t>
            </a:r>
            <a:r>
              <a:rPr lang="en-US" sz="1800" dirty="0"/>
              <a:t> de </a:t>
            </a:r>
            <a:r>
              <a:rPr lang="en-US" sz="1800" dirty="0" err="1"/>
              <a:t>l’eau</a:t>
            </a:r>
            <a:r>
              <a:rPr lang="en-US" sz="1800" dirty="0"/>
              <a:t>, </a:t>
            </a:r>
            <a:r>
              <a:rPr lang="en-US" sz="1800" dirty="0" err="1"/>
              <a:t>Buul</a:t>
            </a:r>
            <a:r>
              <a:rPr lang="en-US" sz="1800" dirty="0"/>
              <a:t>, </a:t>
            </a:r>
            <a:r>
              <a:rPr lang="en-US" sz="1800" dirty="0" err="1"/>
              <a:t>Divinité</a:t>
            </a:r>
            <a:r>
              <a:rPr lang="en-US" sz="1800" dirty="0"/>
              <a:t> de la </a:t>
            </a:r>
            <a:r>
              <a:rPr lang="en-US" sz="1800" dirty="0" err="1"/>
              <a:t>terre</a:t>
            </a:r>
            <a:r>
              <a:rPr lang="en-US" sz="1800" dirty="0"/>
              <a:t> et Vaal, </a:t>
            </a:r>
            <a:r>
              <a:rPr lang="en-US" sz="1800" dirty="0" err="1"/>
              <a:t>Divinité</a:t>
            </a:r>
            <a:r>
              <a:rPr lang="en-US" sz="1800" dirty="0"/>
              <a:t> du </a:t>
            </a:r>
            <a:r>
              <a:rPr lang="en-US" sz="1800" dirty="0" err="1"/>
              <a:t>ciel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DACA638D-8430-449F-B4C2-3EA82DC2D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0451" y="-2"/>
            <a:ext cx="542154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4219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1CDDF-6FB5-42CC-9BCE-EC167928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/>
              <a:t>Ohtagrull</a:t>
            </a:r>
            <a:endParaRPr lang="fr-FR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976DC4-872A-4D4C-9FB2-E5F06E6C6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Communément</a:t>
            </a:r>
            <a:r>
              <a:rPr lang="en-US" sz="1800" dirty="0"/>
              <a:t> </a:t>
            </a:r>
            <a:r>
              <a:rPr lang="en-US" sz="1800" dirty="0" err="1"/>
              <a:t>appelés</a:t>
            </a:r>
            <a:r>
              <a:rPr lang="en-US" sz="1800" dirty="0"/>
              <a:t> Hommes-</a:t>
            </a:r>
            <a:r>
              <a:rPr lang="en-US" sz="1800" dirty="0" err="1"/>
              <a:t>Eléphants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vivent</a:t>
            </a:r>
            <a:r>
              <a:rPr lang="en-US" sz="1800" dirty="0"/>
              <a:t> sur </a:t>
            </a:r>
            <a:r>
              <a:rPr lang="en-US" sz="1800" dirty="0" err="1"/>
              <a:t>l’île</a:t>
            </a:r>
            <a:r>
              <a:rPr lang="en-US" sz="1800" dirty="0"/>
              <a:t> de </a:t>
            </a:r>
            <a:r>
              <a:rPr lang="en-US" sz="1800" dirty="0" err="1"/>
              <a:t>Ssisa</a:t>
            </a:r>
            <a:r>
              <a:rPr lang="en-US" sz="1800" dirty="0"/>
              <a:t> et </a:t>
            </a:r>
            <a:r>
              <a:rPr lang="en-US" sz="1800" dirty="0" err="1"/>
              <a:t>Shaaksi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prient</a:t>
            </a:r>
            <a:r>
              <a:rPr lang="en-US" sz="1800" dirty="0"/>
              <a:t> deux </a:t>
            </a:r>
            <a:r>
              <a:rPr lang="en-US" sz="1800" dirty="0" err="1"/>
              <a:t>divinités</a:t>
            </a:r>
            <a:r>
              <a:rPr lang="en-US" sz="1800" dirty="0"/>
              <a:t> : </a:t>
            </a:r>
            <a:r>
              <a:rPr lang="en-US" sz="1800" dirty="0" err="1"/>
              <a:t>Folka</a:t>
            </a:r>
            <a:r>
              <a:rPr lang="en-US" sz="1800" dirty="0"/>
              <a:t>, </a:t>
            </a:r>
            <a:r>
              <a:rPr lang="en-US" sz="1800" dirty="0" err="1"/>
              <a:t>Divinité</a:t>
            </a:r>
            <a:r>
              <a:rPr lang="en-US" sz="1800" dirty="0"/>
              <a:t> de la mort, et </a:t>
            </a:r>
            <a:r>
              <a:rPr lang="en-US" sz="1800" dirty="0" err="1"/>
              <a:t>Tumer</a:t>
            </a:r>
            <a:r>
              <a:rPr lang="en-US" sz="1800" dirty="0"/>
              <a:t>, </a:t>
            </a:r>
            <a:r>
              <a:rPr lang="en-US" sz="1800" dirty="0" err="1"/>
              <a:t>Divinité</a:t>
            </a:r>
            <a:r>
              <a:rPr lang="en-US" sz="1800" dirty="0"/>
              <a:t> de la vie.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DACA638D-8430-449F-B4C2-3EA82DC2D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0996" y="-2"/>
            <a:ext cx="5441004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464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EB1E6-250C-4113-A0AE-A4B723C1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/>
              <a:t>Umleth</a:t>
            </a:r>
            <a:endParaRPr lang="fr-F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36553FE-0037-4224-90B1-BF6ACB9C3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Communément</a:t>
            </a:r>
            <a:r>
              <a:rPr lang="en-US" sz="1800" dirty="0"/>
              <a:t> </a:t>
            </a:r>
            <a:r>
              <a:rPr lang="en-US" sz="1800" dirty="0" err="1"/>
              <a:t>appelés</a:t>
            </a:r>
            <a:r>
              <a:rPr lang="en-US" sz="1800" dirty="0"/>
              <a:t> </a:t>
            </a:r>
            <a:r>
              <a:rPr lang="en-US" sz="1800" dirty="0" err="1"/>
              <a:t>Elfes</a:t>
            </a:r>
            <a:r>
              <a:rPr lang="en-US" sz="1800" dirty="0"/>
              <a:t> Noirs.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vivent</a:t>
            </a:r>
            <a:r>
              <a:rPr lang="en-US" sz="1800" dirty="0"/>
              <a:t> sur </a:t>
            </a:r>
            <a:r>
              <a:rPr lang="en-US" sz="1800" dirty="0" err="1"/>
              <a:t>l’île</a:t>
            </a:r>
            <a:r>
              <a:rPr lang="en-US" sz="1800" dirty="0"/>
              <a:t> du </a:t>
            </a:r>
            <a:r>
              <a:rPr lang="en-US" sz="1800" dirty="0" err="1"/>
              <a:t>Lamelone</a:t>
            </a:r>
            <a:r>
              <a:rPr lang="en-US" sz="1800" dirty="0"/>
              <a:t>.</a:t>
            </a:r>
          </a:p>
          <a:p>
            <a:r>
              <a:rPr lang="en-US" sz="1800" dirty="0"/>
              <a:t>Il </a:t>
            </a:r>
            <a:r>
              <a:rPr lang="en-US" sz="1800" dirty="0" err="1"/>
              <a:t>vouent</a:t>
            </a:r>
            <a:r>
              <a:rPr lang="en-US" sz="1800" dirty="0"/>
              <a:t> un </a:t>
            </a:r>
            <a:r>
              <a:rPr lang="en-US" sz="1800" dirty="0" err="1"/>
              <a:t>culte</a:t>
            </a:r>
            <a:r>
              <a:rPr lang="en-US" sz="1800" dirty="0"/>
              <a:t> </a:t>
            </a:r>
            <a:r>
              <a:rPr lang="en-US" sz="1800" dirty="0" err="1"/>
              <a:t>primaire</a:t>
            </a:r>
            <a:r>
              <a:rPr lang="en-US" sz="1800" dirty="0"/>
              <a:t> à la </a:t>
            </a:r>
            <a:r>
              <a:rPr lang="en-US" sz="1800" dirty="0" err="1"/>
              <a:t>déesse</a:t>
            </a:r>
            <a:r>
              <a:rPr lang="en-US" sz="1800" dirty="0"/>
              <a:t> du cycle </a:t>
            </a:r>
            <a:r>
              <a:rPr lang="en-US" sz="1800" dirty="0" err="1"/>
              <a:t>lunaire</a:t>
            </a:r>
            <a:r>
              <a:rPr lang="en-US" sz="1800" dirty="0"/>
              <a:t>, </a:t>
            </a:r>
            <a:r>
              <a:rPr lang="en-US" sz="1800" dirty="0" err="1"/>
              <a:t>Shaanir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76CB6E21-F554-4B3B-AE9E-1B5DECE8F8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8" r="1" b="1964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17790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1CDDF-6FB5-42CC-9BCE-EC167928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/>
              <a:t>Elmogrull</a:t>
            </a:r>
            <a:endParaRPr lang="fr-FR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976DC4-872A-4D4C-9FB2-E5F06E6C6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Communément</a:t>
            </a:r>
            <a:r>
              <a:rPr lang="en-US" sz="1800" dirty="0"/>
              <a:t> </a:t>
            </a:r>
            <a:r>
              <a:rPr lang="en-US" sz="1800" dirty="0" err="1"/>
              <a:t>appelés</a:t>
            </a:r>
            <a:r>
              <a:rPr lang="en-US" sz="1800" dirty="0"/>
              <a:t> </a:t>
            </a:r>
            <a:r>
              <a:rPr lang="en-US" sz="1800" dirty="0" err="1"/>
              <a:t>Fantômes</a:t>
            </a:r>
            <a:r>
              <a:rPr lang="en-US" sz="1800" dirty="0"/>
              <a:t> des Sables.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vivent</a:t>
            </a:r>
            <a:r>
              <a:rPr lang="en-US" sz="1800" dirty="0"/>
              <a:t> sur </a:t>
            </a:r>
            <a:r>
              <a:rPr lang="en-US" sz="1800" dirty="0" err="1"/>
              <a:t>l’île</a:t>
            </a:r>
            <a:r>
              <a:rPr lang="en-US" sz="1800" dirty="0"/>
              <a:t> de </a:t>
            </a:r>
            <a:r>
              <a:rPr lang="en-US" sz="1800" dirty="0" err="1"/>
              <a:t>Ssisa</a:t>
            </a:r>
            <a:r>
              <a:rPr lang="en-US" sz="1800" dirty="0"/>
              <a:t> et </a:t>
            </a:r>
            <a:r>
              <a:rPr lang="en-US" sz="1800" dirty="0" err="1"/>
              <a:t>Shaaksi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prient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</a:t>
            </a:r>
            <a:r>
              <a:rPr lang="en-US" sz="1800" dirty="0" err="1"/>
              <a:t>déesse</a:t>
            </a:r>
            <a:r>
              <a:rPr lang="en-US" sz="1800" dirty="0"/>
              <a:t> à </a:t>
            </a:r>
            <a:r>
              <a:rPr lang="en-US" sz="1800" dirty="0" err="1"/>
              <a:t>l’apparence</a:t>
            </a:r>
            <a:r>
              <a:rPr lang="en-US" sz="1800" dirty="0"/>
              <a:t> de </a:t>
            </a:r>
            <a:r>
              <a:rPr lang="en-US" sz="1800" dirty="0" err="1"/>
              <a:t>Thariss</a:t>
            </a:r>
            <a:r>
              <a:rPr lang="en-US" sz="1800" dirty="0"/>
              <a:t> </a:t>
            </a:r>
            <a:r>
              <a:rPr lang="en-US" sz="1800" dirty="0" err="1"/>
              <a:t>qu’ils</a:t>
            </a:r>
            <a:r>
              <a:rPr lang="en-US" sz="1800" dirty="0"/>
              <a:t> </a:t>
            </a:r>
            <a:r>
              <a:rPr lang="en-US" sz="1800" dirty="0" err="1"/>
              <a:t>nomment</a:t>
            </a:r>
            <a:r>
              <a:rPr lang="en-US" sz="1800" dirty="0"/>
              <a:t> </a:t>
            </a:r>
            <a:r>
              <a:rPr lang="en-US" sz="1800" dirty="0" err="1"/>
              <a:t>Ashiti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DACA638D-8430-449F-B4C2-3EA82DC2D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9362" y="-2"/>
            <a:ext cx="5382638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71398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D8979B-BAC3-436C-A7E5-8FA58D43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/>
              <a:t>Saarleth</a:t>
            </a:r>
            <a:endParaRPr lang="fr-F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2EE2EB-4BD8-41FF-96C8-134133659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Communément</a:t>
            </a:r>
            <a:r>
              <a:rPr lang="en-US" sz="1800" dirty="0"/>
              <a:t> </a:t>
            </a:r>
            <a:r>
              <a:rPr lang="en-US" sz="1800" dirty="0" err="1"/>
              <a:t>appelés</a:t>
            </a:r>
            <a:r>
              <a:rPr lang="en-US" sz="1800" dirty="0"/>
              <a:t> </a:t>
            </a:r>
            <a:r>
              <a:rPr lang="en-US" sz="1800" dirty="0" err="1"/>
              <a:t>Elfes</a:t>
            </a:r>
            <a:r>
              <a:rPr lang="en-US" sz="1800" dirty="0"/>
              <a:t> du Soleil.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vivent</a:t>
            </a:r>
            <a:r>
              <a:rPr lang="en-US" sz="1800" dirty="0"/>
              <a:t> dans la </a:t>
            </a:r>
            <a:r>
              <a:rPr lang="en-US" sz="1800" dirty="0" err="1"/>
              <a:t>région</a:t>
            </a:r>
            <a:r>
              <a:rPr lang="en-US" sz="1800" dirty="0"/>
              <a:t> de Soleil-Levant.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vouent</a:t>
            </a:r>
            <a:r>
              <a:rPr lang="en-US" sz="1800" dirty="0"/>
              <a:t> un </a:t>
            </a:r>
            <a:r>
              <a:rPr lang="en-US" sz="1800" dirty="0" err="1"/>
              <a:t>culte</a:t>
            </a:r>
            <a:r>
              <a:rPr lang="en-US" sz="1800" dirty="0"/>
              <a:t> </a:t>
            </a:r>
            <a:r>
              <a:rPr lang="en-US" sz="1800" dirty="0" err="1"/>
              <a:t>primaire</a:t>
            </a:r>
            <a:r>
              <a:rPr lang="en-US" sz="1800" dirty="0"/>
              <a:t> au </a:t>
            </a:r>
            <a:r>
              <a:rPr lang="en-US" sz="1800" dirty="0" err="1"/>
              <a:t>dieu</a:t>
            </a:r>
            <a:r>
              <a:rPr lang="en-US" sz="1800" dirty="0"/>
              <a:t> du cycle </a:t>
            </a:r>
            <a:r>
              <a:rPr lang="en-US" sz="1800" dirty="0" err="1"/>
              <a:t>solaire</a:t>
            </a:r>
            <a:r>
              <a:rPr lang="en-US" sz="1800" dirty="0"/>
              <a:t>, </a:t>
            </a:r>
            <a:r>
              <a:rPr lang="en-US" sz="1800" dirty="0" err="1"/>
              <a:t>Saarnal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D532522E-EFD2-48A9-9CF2-E4D0981415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3" r="-2" b="2409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11074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114EB-808B-48EB-9E4B-930BB84C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/>
              <a:t>Synleth</a:t>
            </a:r>
            <a:endParaRPr lang="fr-F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2D71B47-9BA3-4F4E-9F33-B07698452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Communément</a:t>
            </a:r>
            <a:r>
              <a:rPr lang="en-US" sz="1800" dirty="0"/>
              <a:t> </a:t>
            </a:r>
            <a:r>
              <a:rPr lang="en-US" sz="1800" dirty="0" err="1"/>
              <a:t>appelés</a:t>
            </a:r>
            <a:r>
              <a:rPr lang="en-US" sz="1800" dirty="0"/>
              <a:t> </a:t>
            </a:r>
            <a:r>
              <a:rPr lang="en-US" sz="1800" dirty="0" err="1"/>
              <a:t>Elfes</a:t>
            </a:r>
            <a:r>
              <a:rPr lang="en-US" sz="1800" dirty="0"/>
              <a:t> </a:t>
            </a:r>
            <a:r>
              <a:rPr lang="en-US" sz="1800" dirty="0" err="1"/>
              <a:t>Sylvestres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vivent</a:t>
            </a:r>
            <a:r>
              <a:rPr lang="en-US" sz="1800" dirty="0"/>
              <a:t> dans la region </a:t>
            </a:r>
            <a:r>
              <a:rPr lang="en-US" sz="1800" dirty="0" err="1"/>
              <a:t>boisée</a:t>
            </a:r>
            <a:r>
              <a:rPr lang="en-US" sz="1800" dirty="0"/>
              <a:t> de </a:t>
            </a:r>
            <a:r>
              <a:rPr lang="en-US" sz="1800" dirty="0" err="1"/>
              <a:t>Kaalmern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vouent</a:t>
            </a:r>
            <a:r>
              <a:rPr lang="en-US" sz="1800" dirty="0"/>
              <a:t> un </a:t>
            </a:r>
            <a:r>
              <a:rPr lang="en-US" sz="1800" dirty="0" err="1"/>
              <a:t>culte</a:t>
            </a:r>
            <a:r>
              <a:rPr lang="en-US" sz="1800" dirty="0"/>
              <a:t> </a:t>
            </a:r>
            <a:r>
              <a:rPr lang="en-US" sz="1800" dirty="0" err="1"/>
              <a:t>primaire</a:t>
            </a:r>
            <a:r>
              <a:rPr lang="en-US" sz="1800" dirty="0"/>
              <a:t> au </a:t>
            </a:r>
            <a:r>
              <a:rPr lang="en-US" sz="1800" dirty="0" err="1"/>
              <a:t>dieu</a:t>
            </a:r>
            <a:r>
              <a:rPr lang="en-US" sz="1800" dirty="0"/>
              <a:t> de la nature, </a:t>
            </a:r>
            <a:r>
              <a:rPr lang="en-US" sz="1800" dirty="0" err="1"/>
              <a:t>Mayran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2F91CFC8-E8E4-46D3-997A-17C777681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1025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79749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3A6A64-6271-4FFF-BBD3-69A9ADBB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/>
              <a:t>Tarleth</a:t>
            </a:r>
            <a:endParaRPr lang="fr-F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90B8915-8959-4145-AF94-97EA412FE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Communément</a:t>
            </a:r>
            <a:r>
              <a:rPr lang="en-US" sz="1800" dirty="0"/>
              <a:t> </a:t>
            </a:r>
            <a:r>
              <a:rPr lang="en-US" sz="1800" dirty="0" err="1"/>
              <a:t>appelés</a:t>
            </a:r>
            <a:r>
              <a:rPr lang="en-US" sz="1800" dirty="0"/>
              <a:t> </a:t>
            </a:r>
            <a:r>
              <a:rPr lang="en-US" sz="1800" dirty="0" err="1"/>
              <a:t>Elfes</a:t>
            </a:r>
            <a:r>
              <a:rPr lang="en-US" sz="1800" dirty="0"/>
              <a:t> des Roches.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vivent</a:t>
            </a:r>
            <a:r>
              <a:rPr lang="en-US" sz="1800" dirty="0"/>
              <a:t> à Gorge-Vent.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vouent</a:t>
            </a:r>
            <a:r>
              <a:rPr lang="en-US" sz="1800" dirty="0"/>
              <a:t> un </a:t>
            </a:r>
            <a:r>
              <a:rPr lang="en-US" sz="1800" dirty="0" err="1"/>
              <a:t>culte</a:t>
            </a:r>
            <a:r>
              <a:rPr lang="en-US" sz="1800" dirty="0"/>
              <a:t> </a:t>
            </a:r>
            <a:r>
              <a:rPr lang="en-US" sz="1800" dirty="0" err="1"/>
              <a:t>primaire</a:t>
            </a:r>
            <a:r>
              <a:rPr lang="en-US" sz="1800" dirty="0"/>
              <a:t> au </a:t>
            </a:r>
            <a:r>
              <a:rPr lang="en-US" sz="1800" dirty="0" err="1"/>
              <a:t>dieu</a:t>
            </a:r>
            <a:r>
              <a:rPr lang="en-US" sz="1800" dirty="0"/>
              <a:t> du </a:t>
            </a:r>
            <a:r>
              <a:rPr lang="en-US" sz="1800" dirty="0" err="1"/>
              <a:t>labeur</a:t>
            </a:r>
            <a:r>
              <a:rPr lang="en-US" sz="1800" dirty="0"/>
              <a:t>, </a:t>
            </a:r>
            <a:r>
              <a:rPr lang="en-US" sz="1800" dirty="0" err="1"/>
              <a:t>Mehk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84C28F6E-6F25-4265-8B4C-0EBC892C1D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258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74884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B4D1B6-B9EA-4298-9EC0-A59F5870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/>
              <a:t>Danleth</a:t>
            </a:r>
            <a:endParaRPr lang="fr-F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796910F-C151-4736-931D-A4418672B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Communément</a:t>
            </a:r>
            <a:r>
              <a:rPr lang="en-US" sz="1800" dirty="0"/>
              <a:t> </a:t>
            </a:r>
            <a:r>
              <a:rPr lang="en-US" sz="1800" dirty="0" err="1"/>
              <a:t>appelés</a:t>
            </a:r>
            <a:r>
              <a:rPr lang="en-US" sz="1800" dirty="0"/>
              <a:t> </a:t>
            </a:r>
            <a:r>
              <a:rPr lang="en-US" sz="1800" dirty="0" err="1"/>
              <a:t>Fées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vivent</a:t>
            </a:r>
            <a:r>
              <a:rPr lang="en-US" sz="1800" dirty="0"/>
              <a:t> dans la region </a:t>
            </a:r>
            <a:r>
              <a:rPr lang="en-US" sz="1800" dirty="0" err="1"/>
              <a:t>boisée</a:t>
            </a:r>
            <a:r>
              <a:rPr lang="en-US" sz="1800" dirty="0"/>
              <a:t> de </a:t>
            </a:r>
            <a:r>
              <a:rPr lang="en-US" sz="1800" dirty="0" err="1"/>
              <a:t>Kaalmern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Ils</a:t>
            </a:r>
            <a:r>
              <a:rPr lang="en-US" sz="1800" dirty="0"/>
              <a:t> </a:t>
            </a:r>
            <a:r>
              <a:rPr lang="en-US" sz="1800" dirty="0" err="1"/>
              <a:t>vouent</a:t>
            </a:r>
            <a:r>
              <a:rPr lang="en-US" sz="1800" dirty="0"/>
              <a:t> un </a:t>
            </a:r>
            <a:r>
              <a:rPr lang="en-US" sz="1800" dirty="0" err="1"/>
              <a:t>culte</a:t>
            </a:r>
            <a:r>
              <a:rPr lang="en-US" sz="1800" dirty="0"/>
              <a:t> </a:t>
            </a:r>
            <a:r>
              <a:rPr lang="en-US" sz="1800" dirty="0" err="1"/>
              <a:t>primaire</a:t>
            </a:r>
            <a:r>
              <a:rPr lang="en-US" sz="1800" dirty="0"/>
              <a:t> au </a:t>
            </a:r>
            <a:r>
              <a:rPr lang="en-US" sz="1800" dirty="0" err="1"/>
              <a:t>dieu</a:t>
            </a:r>
            <a:r>
              <a:rPr lang="en-US" sz="1800" dirty="0"/>
              <a:t> de la nature, </a:t>
            </a:r>
            <a:r>
              <a:rPr lang="en-US" sz="1800" dirty="0" err="1"/>
              <a:t>Mayran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C41C57FA-EE53-4970-833A-4B7DDE58B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7" r="-2" b="27187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60413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1360</Words>
  <Application>Microsoft Office PowerPoint</Application>
  <PresentationFormat>Grand écran</PresentationFormat>
  <Paragraphs>173</Paragraphs>
  <Slides>50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Thème Office</vt:lpstr>
      <vt:lpstr>Les races</vt:lpstr>
      <vt:lpstr>Les Leth</vt:lpstr>
      <vt:lpstr>Les races LETH</vt:lpstr>
      <vt:lpstr>Les Vaaleth</vt:lpstr>
      <vt:lpstr>Les Umleth</vt:lpstr>
      <vt:lpstr>Les Saarleth</vt:lpstr>
      <vt:lpstr>Les Synleth</vt:lpstr>
      <vt:lpstr>Les Tarleth</vt:lpstr>
      <vt:lpstr>Les Danleth</vt:lpstr>
      <vt:lpstr>Les Nenleth</vt:lpstr>
      <vt:lpstr>Les Humains</vt:lpstr>
      <vt:lpstr>Les races HUMAINES</vt:lpstr>
      <vt:lpstr>Les Impériaux</vt:lpstr>
      <vt:lpstr>Les Nordiques</vt:lpstr>
      <vt:lpstr>Les Azerim</vt:lpstr>
      <vt:lpstr>Les Kazrim</vt:lpstr>
      <vt:lpstr>Les Rim</vt:lpstr>
      <vt:lpstr>Les races BESTIALES</vt:lpstr>
      <vt:lpstr>Les Leyrim</vt:lpstr>
      <vt:lpstr>Les Essrim</vt:lpstr>
      <vt:lpstr>Les Saecrim</vt:lpstr>
      <vt:lpstr>Les Tengrim</vt:lpstr>
      <vt:lpstr>Les Nalrim</vt:lpstr>
      <vt:lpstr>Les Merrim</vt:lpstr>
      <vt:lpstr>Les Tharisiennes</vt:lpstr>
      <vt:lpstr>Les races THARISIENNES</vt:lpstr>
      <vt:lpstr>Les Orcs</vt:lpstr>
      <vt:lpstr>Les Gobelins</vt:lpstr>
      <vt:lpstr>Les Trolls</vt:lpstr>
      <vt:lpstr>Les Ogres</vt:lpstr>
      <vt:lpstr>Les Géants</vt:lpstr>
      <vt:lpstr>Les Gnomes</vt:lpstr>
      <vt:lpstr>Les Ombres</vt:lpstr>
      <vt:lpstr>Les Tieffelins</vt:lpstr>
      <vt:lpstr>Les Torkhass</vt:lpstr>
      <vt:lpstr>Les Af</vt:lpstr>
      <vt:lpstr>Les races Af</vt:lpstr>
      <vt:lpstr>Les Tirnaf</vt:lpstr>
      <vt:lpstr>Les Komaf</vt:lpstr>
      <vt:lpstr>Les Tengaf</vt:lpstr>
      <vt:lpstr>Les Nerth</vt:lpstr>
      <vt:lpstr>Les races Nerth</vt:lpstr>
      <vt:lpstr>Les Tiernerth</vt:lpstr>
      <vt:lpstr>Les Vuulnerth</vt:lpstr>
      <vt:lpstr>Les Garnerth</vt:lpstr>
      <vt:lpstr>Les Grull</vt:lpstr>
      <vt:lpstr>Les races Grull</vt:lpstr>
      <vt:lpstr>Les Shaakgrull</vt:lpstr>
      <vt:lpstr>Les Ohtagrull</vt:lpstr>
      <vt:lpstr>Les Elmogrull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races</dc:title>
  <dc:creator>Ambro Liberty</dc:creator>
  <cp:lastModifiedBy>Ambro Liberty</cp:lastModifiedBy>
  <cp:revision>12</cp:revision>
  <dcterms:created xsi:type="dcterms:W3CDTF">2019-07-27T13:29:10Z</dcterms:created>
  <dcterms:modified xsi:type="dcterms:W3CDTF">2019-08-01T18:35:25Z</dcterms:modified>
</cp:coreProperties>
</file>