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85" r:id="rId5"/>
    <p:sldId id="286" r:id="rId6"/>
    <p:sldId id="281" r:id="rId7"/>
    <p:sldId id="282" r:id="rId8"/>
    <p:sldId id="257" r:id="rId9"/>
    <p:sldId id="267" r:id="rId10"/>
    <p:sldId id="258" r:id="rId11"/>
    <p:sldId id="268" r:id="rId12"/>
    <p:sldId id="259" r:id="rId13"/>
    <p:sldId id="269" r:id="rId14"/>
    <p:sldId id="260" r:id="rId15"/>
    <p:sldId id="270" r:id="rId16"/>
    <p:sldId id="273" r:id="rId17"/>
    <p:sldId id="274" r:id="rId18"/>
    <p:sldId id="277" r:id="rId19"/>
    <p:sldId id="280" r:id="rId20"/>
    <p:sldId id="262" r:id="rId21"/>
    <p:sldId id="271" r:id="rId22"/>
    <p:sldId id="261" r:id="rId23"/>
    <p:sldId id="272" r:id="rId24"/>
    <p:sldId id="275" r:id="rId25"/>
    <p:sldId id="276" r:id="rId26"/>
    <p:sldId id="279" r:id="rId27"/>
    <p:sldId id="278" r:id="rId28"/>
    <p:sldId id="283" r:id="rId29"/>
    <p:sldId id="284" r:id="rId30"/>
    <p:sldId id="287" r:id="rId31"/>
    <p:sldId id="288"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0036"/>
    <a:srgbClr val="B1540F"/>
    <a:srgbClr val="1EE68C"/>
    <a:srgbClr val="126814"/>
    <a:srgbClr val="D17DBD"/>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_rels/drawing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4.svg"/><Relationship Id="rId1" Type="http://schemas.openxmlformats.org/officeDocument/2006/relationships/image" Target="../media/image11.png"/><Relationship Id="rId6" Type="http://schemas.openxmlformats.org/officeDocument/2006/relationships/image" Target="../media/image8.svg"/><Relationship Id="rId5" Type="http://schemas.openxmlformats.org/officeDocument/2006/relationships/image" Target="../media/image1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0B142D-B6B8-49B6-AA93-597371B51C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AA4488-B36A-4A59-A9AD-1B9A41940CB5}">
      <dgm:prSet/>
      <dgm:spPr/>
      <dgm:t>
        <a:bodyPr/>
        <a:lstStyle/>
        <a:p>
          <a:r>
            <a:rPr lang="fr-FR"/>
            <a:t>L’aventure débute le 7 Kavdaan (Juillet) de l’année 862 de la 4</a:t>
          </a:r>
          <a:r>
            <a:rPr lang="fr-FR" baseline="30000"/>
            <a:t>ème</a:t>
          </a:r>
          <a:r>
            <a:rPr lang="fr-FR"/>
            <a:t> ère.</a:t>
          </a:r>
          <a:endParaRPr lang="en-US"/>
        </a:p>
      </dgm:t>
    </dgm:pt>
    <dgm:pt modelId="{0EABB77A-3545-4706-891E-A0603AA6C699}" type="parTrans" cxnId="{D39126E0-CCBE-4E14-8DF2-CE8911D7E4A7}">
      <dgm:prSet/>
      <dgm:spPr/>
      <dgm:t>
        <a:bodyPr/>
        <a:lstStyle/>
        <a:p>
          <a:endParaRPr lang="en-US"/>
        </a:p>
      </dgm:t>
    </dgm:pt>
    <dgm:pt modelId="{CEB29202-B16F-44CA-8A5A-54A41DD9C1D2}" type="sibTrans" cxnId="{D39126E0-CCBE-4E14-8DF2-CE8911D7E4A7}">
      <dgm:prSet/>
      <dgm:spPr/>
      <dgm:t>
        <a:bodyPr/>
        <a:lstStyle/>
        <a:p>
          <a:endParaRPr lang="en-US"/>
        </a:p>
      </dgm:t>
    </dgm:pt>
    <dgm:pt modelId="{8E4A0D03-07F4-42D5-93AB-7130FE2491E8}">
      <dgm:prSet/>
      <dgm:spPr/>
      <dgm:t>
        <a:bodyPr/>
        <a:lstStyle/>
        <a:p>
          <a:r>
            <a:rPr lang="fr-FR"/>
            <a:t>L’aventure prend place dans la région de Flonitie dans la ville de Sedion où un inconnu demande au groupe d’aventuriers de partir à la recherche du grimoire d’un ancien sorcier très puissant contre une sacrée récompense.</a:t>
          </a:r>
          <a:endParaRPr lang="en-US"/>
        </a:p>
      </dgm:t>
    </dgm:pt>
    <dgm:pt modelId="{777EBBEB-37B5-4F06-856C-357735B7357A}" type="parTrans" cxnId="{A3D5D4A3-3B5D-4CCA-8537-A2DC56EE7E93}">
      <dgm:prSet/>
      <dgm:spPr/>
      <dgm:t>
        <a:bodyPr/>
        <a:lstStyle/>
        <a:p>
          <a:endParaRPr lang="en-US"/>
        </a:p>
      </dgm:t>
    </dgm:pt>
    <dgm:pt modelId="{E2B19E3B-3F03-475A-A80B-4BF1202F9231}" type="sibTrans" cxnId="{A3D5D4A3-3B5D-4CCA-8537-A2DC56EE7E93}">
      <dgm:prSet/>
      <dgm:spPr/>
      <dgm:t>
        <a:bodyPr/>
        <a:lstStyle/>
        <a:p>
          <a:endParaRPr lang="en-US"/>
        </a:p>
      </dgm:t>
    </dgm:pt>
    <dgm:pt modelId="{F744BBA0-45D4-4851-9BCB-FE50EB8E541A}">
      <dgm:prSet/>
      <dgm:spPr/>
      <dgm:t>
        <a:bodyPr/>
        <a:lstStyle/>
        <a:p>
          <a:r>
            <a:rPr lang="fr-FR"/>
            <a:t>Le Grimoire se situe initialement dans la tour de brumes, un ancien édifice qui, selon les rumeurs, serait hanté.</a:t>
          </a:r>
          <a:endParaRPr lang="en-US"/>
        </a:p>
      </dgm:t>
    </dgm:pt>
    <dgm:pt modelId="{CAF80AAB-DF0D-4738-B651-791CAA1BE61E}" type="parTrans" cxnId="{4B62CBE5-E64E-4264-9994-965AA0E2D943}">
      <dgm:prSet/>
      <dgm:spPr/>
      <dgm:t>
        <a:bodyPr/>
        <a:lstStyle/>
        <a:p>
          <a:endParaRPr lang="en-US"/>
        </a:p>
      </dgm:t>
    </dgm:pt>
    <dgm:pt modelId="{8E735F47-1C11-4D15-8D49-1D16FA489423}" type="sibTrans" cxnId="{4B62CBE5-E64E-4264-9994-965AA0E2D943}">
      <dgm:prSet/>
      <dgm:spPr/>
      <dgm:t>
        <a:bodyPr/>
        <a:lstStyle/>
        <a:p>
          <a:endParaRPr lang="en-US"/>
        </a:p>
      </dgm:t>
    </dgm:pt>
    <dgm:pt modelId="{C0844E0E-6F80-4CBF-85BF-9556A918C26A}">
      <dgm:prSet/>
      <dgm:spPr/>
      <dgm:t>
        <a:bodyPr/>
        <a:lstStyle/>
        <a:p>
          <a:r>
            <a:rPr lang="fr-FR"/>
            <a:t>L’ennemi principal est : Bhartos le sombre, un mage noir ayant plus de 200 ans et contrôlant une armée de morts, de bêtes, de plantes et autres créatures.</a:t>
          </a:r>
          <a:endParaRPr lang="en-US"/>
        </a:p>
      </dgm:t>
    </dgm:pt>
    <dgm:pt modelId="{748CFE40-B684-4ACF-9218-339F5B399B4E}" type="parTrans" cxnId="{92AEE067-C588-4A72-AA8C-C63E94BF7F65}">
      <dgm:prSet/>
      <dgm:spPr/>
      <dgm:t>
        <a:bodyPr/>
        <a:lstStyle/>
        <a:p>
          <a:endParaRPr lang="en-US"/>
        </a:p>
      </dgm:t>
    </dgm:pt>
    <dgm:pt modelId="{B5AFCC6F-04D2-4BEC-BD8D-4AA150E07AC7}" type="sibTrans" cxnId="{92AEE067-C588-4A72-AA8C-C63E94BF7F65}">
      <dgm:prSet/>
      <dgm:spPr/>
      <dgm:t>
        <a:bodyPr/>
        <a:lstStyle/>
        <a:p>
          <a:endParaRPr lang="en-US"/>
        </a:p>
      </dgm:t>
    </dgm:pt>
    <dgm:pt modelId="{E8A31A4D-71A9-463E-B623-938FCFE1E14C}" type="pres">
      <dgm:prSet presAssocID="{110B142D-B6B8-49B6-AA93-597371B51C6C}" presName="root" presStyleCnt="0">
        <dgm:presLayoutVars>
          <dgm:dir/>
          <dgm:resizeHandles val="exact"/>
        </dgm:presLayoutVars>
      </dgm:prSet>
      <dgm:spPr/>
    </dgm:pt>
    <dgm:pt modelId="{371D7D96-586E-4C12-9E5D-C3943421154C}" type="pres">
      <dgm:prSet presAssocID="{110B142D-B6B8-49B6-AA93-597371B51C6C}" presName="container" presStyleCnt="0">
        <dgm:presLayoutVars>
          <dgm:dir/>
          <dgm:resizeHandles val="exact"/>
        </dgm:presLayoutVars>
      </dgm:prSet>
      <dgm:spPr/>
    </dgm:pt>
    <dgm:pt modelId="{DF9791A5-1F48-42DC-ADDE-74175BABEADE}" type="pres">
      <dgm:prSet presAssocID="{15AA4488-B36A-4A59-A9AD-1B9A41940CB5}" presName="compNode" presStyleCnt="0"/>
      <dgm:spPr/>
    </dgm:pt>
    <dgm:pt modelId="{8568E33B-0638-4A6C-8C38-58EBAA231F25}" type="pres">
      <dgm:prSet presAssocID="{15AA4488-B36A-4A59-A9AD-1B9A41940CB5}" presName="iconBgRect" presStyleLbl="bgShp" presStyleIdx="0" presStyleCnt="4"/>
      <dgm:spPr/>
    </dgm:pt>
    <dgm:pt modelId="{89822BDA-450B-488A-9F23-2CF44C3795C5}" type="pres">
      <dgm:prSet presAssocID="{15AA4488-B36A-4A59-A9AD-1B9A41940C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ror"/>
        </a:ext>
      </dgm:extLst>
    </dgm:pt>
    <dgm:pt modelId="{A22AA5A3-CDEB-4C34-8119-3B98D818DA66}" type="pres">
      <dgm:prSet presAssocID="{15AA4488-B36A-4A59-A9AD-1B9A41940CB5}" presName="spaceRect" presStyleCnt="0"/>
      <dgm:spPr/>
    </dgm:pt>
    <dgm:pt modelId="{36B5A7ED-48DF-48F9-B8E1-2F400ED59145}" type="pres">
      <dgm:prSet presAssocID="{15AA4488-B36A-4A59-A9AD-1B9A41940CB5}" presName="textRect" presStyleLbl="revTx" presStyleIdx="0" presStyleCnt="4">
        <dgm:presLayoutVars>
          <dgm:chMax val="1"/>
          <dgm:chPref val="1"/>
        </dgm:presLayoutVars>
      </dgm:prSet>
      <dgm:spPr/>
    </dgm:pt>
    <dgm:pt modelId="{5FAF54ED-807D-40A8-8016-61DE82FD9E4D}" type="pres">
      <dgm:prSet presAssocID="{CEB29202-B16F-44CA-8A5A-54A41DD9C1D2}" presName="sibTrans" presStyleLbl="sibTrans2D1" presStyleIdx="0" presStyleCnt="0"/>
      <dgm:spPr/>
    </dgm:pt>
    <dgm:pt modelId="{B678837C-FD6B-4DDA-9E80-32F7D37031B2}" type="pres">
      <dgm:prSet presAssocID="{8E4A0D03-07F4-42D5-93AB-7130FE2491E8}" presName="compNode" presStyleCnt="0"/>
      <dgm:spPr/>
    </dgm:pt>
    <dgm:pt modelId="{EA44A899-30BB-4A9A-B799-F9CA38FB0132}" type="pres">
      <dgm:prSet presAssocID="{8E4A0D03-07F4-42D5-93AB-7130FE2491E8}" presName="iconBgRect" presStyleLbl="bgShp" presStyleIdx="1" presStyleCnt="4"/>
      <dgm:spPr/>
    </dgm:pt>
    <dgm:pt modelId="{F4996815-6621-4BBF-AC5E-20253FD44FBC}" type="pres">
      <dgm:prSet presAssocID="{8E4A0D03-07F4-42D5-93AB-7130FE2491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ve"/>
        </a:ext>
      </dgm:extLst>
    </dgm:pt>
    <dgm:pt modelId="{4F0DAEBB-6924-4E29-ADFE-21D309218638}" type="pres">
      <dgm:prSet presAssocID="{8E4A0D03-07F4-42D5-93AB-7130FE2491E8}" presName="spaceRect" presStyleCnt="0"/>
      <dgm:spPr/>
    </dgm:pt>
    <dgm:pt modelId="{98F2FEDE-C13C-421B-B204-852CEDADEA51}" type="pres">
      <dgm:prSet presAssocID="{8E4A0D03-07F4-42D5-93AB-7130FE2491E8}" presName="textRect" presStyleLbl="revTx" presStyleIdx="1" presStyleCnt="4">
        <dgm:presLayoutVars>
          <dgm:chMax val="1"/>
          <dgm:chPref val="1"/>
        </dgm:presLayoutVars>
      </dgm:prSet>
      <dgm:spPr/>
    </dgm:pt>
    <dgm:pt modelId="{83D77C8E-4887-4168-B975-6301AA0B93E2}" type="pres">
      <dgm:prSet presAssocID="{E2B19E3B-3F03-475A-A80B-4BF1202F9231}" presName="sibTrans" presStyleLbl="sibTrans2D1" presStyleIdx="0" presStyleCnt="0"/>
      <dgm:spPr/>
    </dgm:pt>
    <dgm:pt modelId="{0E9DB990-9892-4D24-8701-65C3DC81374C}" type="pres">
      <dgm:prSet presAssocID="{F744BBA0-45D4-4851-9BCB-FE50EB8E541A}" presName="compNode" presStyleCnt="0"/>
      <dgm:spPr/>
    </dgm:pt>
    <dgm:pt modelId="{4E53BB5A-BB3F-43CD-A576-BA21E14D9A3B}" type="pres">
      <dgm:prSet presAssocID="{F744BBA0-45D4-4851-9BCB-FE50EB8E541A}" presName="iconBgRect" presStyleLbl="bgShp" presStyleIdx="2" presStyleCnt="4"/>
      <dgm:spPr/>
    </dgm:pt>
    <dgm:pt modelId="{057EB729-1233-49A8-AE57-D166C78396E8}" type="pres">
      <dgm:prSet presAssocID="{F744BBA0-45D4-4851-9BCB-FE50EB8E5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DCB5CCAA-0232-4253-B5B4-136E26B569BA}" type="pres">
      <dgm:prSet presAssocID="{F744BBA0-45D4-4851-9BCB-FE50EB8E541A}" presName="spaceRect" presStyleCnt="0"/>
      <dgm:spPr/>
    </dgm:pt>
    <dgm:pt modelId="{8B25D34A-2762-402B-80B8-23F9C0089891}" type="pres">
      <dgm:prSet presAssocID="{F744BBA0-45D4-4851-9BCB-FE50EB8E541A}" presName="textRect" presStyleLbl="revTx" presStyleIdx="2" presStyleCnt="4">
        <dgm:presLayoutVars>
          <dgm:chMax val="1"/>
          <dgm:chPref val="1"/>
        </dgm:presLayoutVars>
      </dgm:prSet>
      <dgm:spPr/>
    </dgm:pt>
    <dgm:pt modelId="{025B2078-BF6D-49A5-B784-66DC6311E4DA}" type="pres">
      <dgm:prSet presAssocID="{8E735F47-1C11-4D15-8D49-1D16FA489423}" presName="sibTrans" presStyleLbl="sibTrans2D1" presStyleIdx="0" presStyleCnt="0"/>
      <dgm:spPr/>
    </dgm:pt>
    <dgm:pt modelId="{968ED165-AD03-45D2-91EB-274A4893191A}" type="pres">
      <dgm:prSet presAssocID="{C0844E0E-6F80-4CBF-85BF-9556A918C26A}" presName="compNode" presStyleCnt="0"/>
      <dgm:spPr/>
    </dgm:pt>
    <dgm:pt modelId="{C7F4D58A-3636-45D8-9C3C-1F000DE9C118}" type="pres">
      <dgm:prSet presAssocID="{C0844E0E-6F80-4CBF-85BF-9556A918C26A}" presName="iconBgRect" presStyleLbl="bgShp" presStyleIdx="3" presStyleCnt="4"/>
      <dgm:spPr/>
    </dgm:pt>
    <dgm:pt modelId="{B25BB99F-F0D3-4937-B22C-12186DFE74F0}" type="pres">
      <dgm:prSet presAssocID="{C0844E0E-6F80-4CBF-85BF-9556A918C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Beans"/>
        </a:ext>
      </dgm:extLst>
    </dgm:pt>
    <dgm:pt modelId="{03888B60-B5AD-47F3-B23A-B06E7E499A6A}" type="pres">
      <dgm:prSet presAssocID="{C0844E0E-6F80-4CBF-85BF-9556A918C26A}" presName="spaceRect" presStyleCnt="0"/>
      <dgm:spPr/>
    </dgm:pt>
    <dgm:pt modelId="{E1B7442C-A563-414F-9433-535DD89F6AEC}" type="pres">
      <dgm:prSet presAssocID="{C0844E0E-6F80-4CBF-85BF-9556A918C26A}" presName="textRect" presStyleLbl="revTx" presStyleIdx="3" presStyleCnt="4">
        <dgm:presLayoutVars>
          <dgm:chMax val="1"/>
          <dgm:chPref val="1"/>
        </dgm:presLayoutVars>
      </dgm:prSet>
      <dgm:spPr/>
    </dgm:pt>
  </dgm:ptLst>
  <dgm:cxnLst>
    <dgm:cxn modelId="{2AC8010D-4F53-4EA2-8C6C-0FCDD6349C38}" type="presOf" srcId="{8E735F47-1C11-4D15-8D49-1D16FA489423}" destId="{025B2078-BF6D-49A5-B784-66DC6311E4DA}" srcOrd="0" destOrd="0" presId="urn:microsoft.com/office/officeart/2018/2/layout/IconCircleList"/>
    <dgm:cxn modelId="{70FE0641-902F-4238-9F3E-96B48565D8D6}" type="presOf" srcId="{C0844E0E-6F80-4CBF-85BF-9556A918C26A}" destId="{E1B7442C-A563-414F-9433-535DD89F6AEC}" srcOrd="0" destOrd="0" presId="urn:microsoft.com/office/officeart/2018/2/layout/IconCircleList"/>
    <dgm:cxn modelId="{9D457543-C427-4302-8149-D647D8932FFD}" type="presOf" srcId="{E2B19E3B-3F03-475A-A80B-4BF1202F9231}" destId="{83D77C8E-4887-4168-B975-6301AA0B93E2}" srcOrd="0" destOrd="0" presId="urn:microsoft.com/office/officeart/2018/2/layout/IconCircleList"/>
    <dgm:cxn modelId="{7BA6C667-BD25-470D-9B1A-3EE534C2E34A}" type="presOf" srcId="{8E4A0D03-07F4-42D5-93AB-7130FE2491E8}" destId="{98F2FEDE-C13C-421B-B204-852CEDADEA51}" srcOrd="0" destOrd="0" presId="urn:microsoft.com/office/officeart/2018/2/layout/IconCircleList"/>
    <dgm:cxn modelId="{92AEE067-C588-4A72-AA8C-C63E94BF7F65}" srcId="{110B142D-B6B8-49B6-AA93-597371B51C6C}" destId="{C0844E0E-6F80-4CBF-85BF-9556A918C26A}" srcOrd="3" destOrd="0" parTransId="{748CFE40-B684-4ACF-9218-339F5B399B4E}" sibTransId="{B5AFCC6F-04D2-4BEC-BD8D-4AA150E07AC7}"/>
    <dgm:cxn modelId="{D4A0EA6C-FE28-48E7-AA75-D448096122F9}" type="presOf" srcId="{15AA4488-B36A-4A59-A9AD-1B9A41940CB5}" destId="{36B5A7ED-48DF-48F9-B8E1-2F400ED59145}" srcOrd="0" destOrd="0" presId="urn:microsoft.com/office/officeart/2018/2/layout/IconCircleList"/>
    <dgm:cxn modelId="{A3D5D4A3-3B5D-4CCA-8537-A2DC56EE7E93}" srcId="{110B142D-B6B8-49B6-AA93-597371B51C6C}" destId="{8E4A0D03-07F4-42D5-93AB-7130FE2491E8}" srcOrd="1" destOrd="0" parTransId="{777EBBEB-37B5-4F06-856C-357735B7357A}" sibTransId="{E2B19E3B-3F03-475A-A80B-4BF1202F9231}"/>
    <dgm:cxn modelId="{38C13EC3-F50B-4F91-B49A-0C37C4723BF5}" type="presOf" srcId="{F744BBA0-45D4-4851-9BCB-FE50EB8E541A}" destId="{8B25D34A-2762-402B-80B8-23F9C0089891}" srcOrd="0" destOrd="0" presId="urn:microsoft.com/office/officeart/2018/2/layout/IconCircleList"/>
    <dgm:cxn modelId="{34CBBAC5-4E03-45E1-8FD3-E343A2AFD55A}" type="presOf" srcId="{CEB29202-B16F-44CA-8A5A-54A41DD9C1D2}" destId="{5FAF54ED-807D-40A8-8016-61DE82FD9E4D}" srcOrd="0" destOrd="0" presId="urn:microsoft.com/office/officeart/2018/2/layout/IconCircleList"/>
    <dgm:cxn modelId="{D39126E0-CCBE-4E14-8DF2-CE8911D7E4A7}" srcId="{110B142D-B6B8-49B6-AA93-597371B51C6C}" destId="{15AA4488-B36A-4A59-A9AD-1B9A41940CB5}" srcOrd="0" destOrd="0" parTransId="{0EABB77A-3545-4706-891E-A0603AA6C699}" sibTransId="{CEB29202-B16F-44CA-8A5A-54A41DD9C1D2}"/>
    <dgm:cxn modelId="{4B62CBE5-E64E-4264-9994-965AA0E2D943}" srcId="{110B142D-B6B8-49B6-AA93-597371B51C6C}" destId="{F744BBA0-45D4-4851-9BCB-FE50EB8E541A}" srcOrd="2" destOrd="0" parTransId="{CAF80AAB-DF0D-4738-B651-791CAA1BE61E}" sibTransId="{8E735F47-1C11-4D15-8D49-1D16FA489423}"/>
    <dgm:cxn modelId="{3C5BBBFF-3981-4997-AE14-76320A395D74}" type="presOf" srcId="{110B142D-B6B8-49B6-AA93-597371B51C6C}" destId="{E8A31A4D-71A9-463E-B623-938FCFE1E14C}" srcOrd="0" destOrd="0" presId="urn:microsoft.com/office/officeart/2018/2/layout/IconCircleList"/>
    <dgm:cxn modelId="{091F4750-1A55-4A47-BD83-1540DA116765}" type="presParOf" srcId="{E8A31A4D-71A9-463E-B623-938FCFE1E14C}" destId="{371D7D96-586E-4C12-9E5D-C3943421154C}" srcOrd="0" destOrd="0" presId="urn:microsoft.com/office/officeart/2018/2/layout/IconCircleList"/>
    <dgm:cxn modelId="{421FD3D3-1835-4501-8C98-5C9595013EFA}" type="presParOf" srcId="{371D7D96-586E-4C12-9E5D-C3943421154C}" destId="{DF9791A5-1F48-42DC-ADDE-74175BABEADE}" srcOrd="0" destOrd="0" presId="urn:microsoft.com/office/officeart/2018/2/layout/IconCircleList"/>
    <dgm:cxn modelId="{E3407DBE-1EA0-4472-B128-5D4B00E1EEE0}" type="presParOf" srcId="{DF9791A5-1F48-42DC-ADDE-74175BABEADE}" destId="{8568E33B-0638-4A6C-8C38-58EBAA231F25}" srcOrd="0" destOrd="0" presId="urn:microsoft.com/office/officeart/2018/2/layout/IconCircleList"/>
    <dgm:cxn modelId="{E537A094-29B8-46F0-AFBF-1134D11FD549}" type="presParOf" srcId="{DF9791A5-1F48-42DC-ADDE-74175BABEADE}" destId="{89822BDA-450B-488A-9F23-2CF44C3795C5}" srcOrd="1" destOrd="0" presId="urn:microsoft.com/office/officeart/2018/2/layout/IconCircleList"/>
    <dgm:cxn modelId="{7C71DC25-6AA9-403E-BACB-31D8CB0E0117}" type="presParOf" srcId="{DF9791A5-1F48-42DC-ADDE-74175BABEADE}" destId="{A22AA5A3-CDEB-4C34-8119-3B98D818DA66}" srcOrd="2" destOrd="0" presId="urn:microsoft.com/office/officeart/2018/2/layout/IconCircleList"/>
    <dgm:cxn modelId="{870CFA1D-74EE-4A25-A8F3-DDDCC40EFD4A}" type="presParOf" srcId="{DF9791A5-1F48-42DC-ADDE-74175BABEADE}" destId="{36B5A7ED-48DF-48F9-B8E1-2F400ED59145}" srcOrd="3" destOrd="0" presId="urn:microsoft.com/office/officeart/2018/2/layout/IconCircleList"/>
    <dgm:cxn modelId="{88FBDF56-03EE-4C16-B5E8-510AC6882B39}" type="presParOf" srcId="{371D7D96-586E-4C12-9E5D-C3943421154C}" destId="{5FAF54ED-807D-40A8-8016-61DE82FD9E4D}" srcOrd="1" destOrd="0" presId="urn:microsoft.com/office/officeart/2018/2/layout/IconCircleList"/>
    <dgm:cxn modelId="{F3F9D6A1-DAC6-4F6B-B6E8-07B16E79E369}" type="presParOf" srcId="{371D7D96-586E-4C12-9E5D-C3943421154C}" destId="{B678837C-FD6B-4DDA-9E80-32F7D37031B2}" srcOrd="2" destOrd="0" presId="urn:microsoft.com/office/officeart/2018/2/layout/IconCircleList"/>
    <dgm:cxn modelId="{9C36A6D8-D181-46C1-A7E1-3CADD35325D4}" type="presParOf" srcId="{B678837C-FD6B-4DDA-9E80-32F7D37031B2}" destId="{EA44A899-30BB-4A9A-B799-F9CA38FB0132}" srcOrd="0" destOrd="0" presId="urn:microsoft.com/office/officeart/2018/2/layout/IconCircleList"/>
    <dgm:cxn modelId="{37DEBEAD-B1D1-4279-93CD-91004DA447BE}" type="presParOf" srcId="{B678837C-FD6B-4DDA-9E80-32F7D37031B2}" destId="{F4996815-6621-4BBF-AC5E-20253FD44FBC}" srcOrd="1" destOrd="0" presId="urn:microsoft.com/office/officeart/2018/2/layout/IconCircleList"/>
    <dgm:cxn modelId="{D4117378-74E1-443E-BDF8-46C21A21E88B}" type="presParOf" srcId="{B678837C-FD6B-4DDA-9E80-32F7D37031B2}" destId="{4F0DAEBB-6924-4E29-ADFE-21D309218638}" srcOrd="2" destOrd="0" presId="urn:microsoft.com/office/officeart/2018/2/layout/IconCircleList"/>
    <dgm:cxn modelId="{EEFE136F-5354-4A4A-98F7-4E115F3CCF30}" type="presParOf" srcId="{B678837C-FD6B-4DDA-9E80-32F7D37031B2}" destId="{98F2FEDE-C13C-421B-B204-852CEDADEA51}" srcOrd="3" destOrd="0" presId="urn:microsoft.com/office/officeart/2018/2/layout/IconCircleList"/>
    <dgm:cxn modelId="{89A78AED-C101-4734-B15B-2AE340A836F3}" type="presParOf" srcId="{371D7D96-586E-4C12-9E5D-C3943421154C}" destId="{83D77C8E-4887-4168-B975-6301AA0B93E2}" srcOrd="3" destOrd="0" presId="urn:microsoft.com/office/officeart/2018/2/layout/IconCircleList"/>
    <dgm:cxn modelId="{5A1395A6-292D-4059-A8E0-8FE7EDC79103}" type="presParOf" srcId="{371D7D96-586E-4C12-9E5D-C3943421154C}" destId="{0E9DB990-9892-4D24-8701-65C3DC81374C}" srcOrd="4" destOrd="0" presId="urn:microsoft.com/office/officeart/2018/2/layout/IconCircleList"/>
    <dgm:cxn modelId="{6CB5CB28-5589-4F5A-AF20-64272EBA937E}" type="presParOf" srcId="{0E9DB990-9892-4D24-8701-65C3DC81374C}" destId="{4E53BB5A-BB3F-43CD-A576-BA21E14D9A3B}" srcOrd="0" destOrd="0" presId="urn:microsoft.com/office/officeart/2018/2/layout/IconCircleList"/>
    <dgm:cxn modelId="{6802BE1C-FCE3-4B2A-8892-1108D17D814F}" type="presParOf" srcId="{0E9DB990-9892-4D24-8701-65C3DC81374C}" destId="{057EB729-1233-49A8-AE57-D166C78396E8}" srcOrd="1" destOrd="0" presId="urn:microsoft.com/office/officeart/2018/2/layout/IconCircleList"/>
    <dgm:cxn modelId="{D4781FB6-A76B-4D2B-81F9-A27415E50F02}" type="presParOf" srcId="{0E9DB990-9892-4D24-8701-65C3DC81374C}" destId="{DCB5CCAA-0232-4253-B5B4-136E26B569BA}" srcOrd="2" destOrd="0" presId="urn:microsoft.com/office/officeart/2018/2/layout/IconCircleList"/>
    <dgm:cxn modelId="{5B8F5E08-211C-41B9-8E9F-A959EC609570}" type="presParOf" srcId="{0E9DB990-9892-4D24-8701-65C3DC81374C}" destId="{8B25D34A-2762-402B-80B8-23F9C0089891}" srcOrd="3" destOrd="0" presId="urn:microsoft.com/office/officeart/2018/2/layout/IconCircleList"/>
    <dgm:cxn modelId="{0B17B62B-1EB8-43CE-8A49-D73D8279F413}" type="presParOf" srcId="{371D7D96-586E-4C12-9E5D-C3943421154C}" destId="{025B2078-BF6D-49A5-B784-66DC6311E4DA}" srcOrd="5" destOrd="0" presId="urn:microsoft.com/office/officeart/2018/2/layout/IconCircleList"/>
    <dgm:cxn modelId="{55665875-7CFC-4725-BE30-F7F89866BDAA}" type="presParOf" srcId="{371D7D96-586E-4C12-9E5D-C3943421154C}" destId="{968ED165-AD03-45D2-91EB-274A4893191A}" srcOrd="6" destOrd="0" presId="urn:microsoft.com/office/officeart/2018/2/layout/IconCircleList"/>
    <dgm:cxn modelId="{24535BDC-224E-414A-B9CD-F5D1EFAC6E63}" type="presParOf" srcId="{968ED165-AD03-45D2-91EB-274A4893191A}" destId="{C7F4D58A-3636-45D8-9C3C-1F000DE9C118}" srcOrd="0" destOrd="0" presId="urn:microsoft.com/office/officeart/2018/2/layout/IconCircleList"/>
    <dgm:cxn modelId="{075D0A35-779C-4F0D-B008-847CBB7ABC1E}" type="presParOf" srcId="{968ED165-AD03-45D2-91EB-274A4893191A}" destId="{B25BB99F-F0D3-4937-B22C-12186DFE74F0}" srcOrd="1" destOrd="0" presId="urn:microsoft.com/office/officeart/2018/2/layout/IconCircleList"/>
    <dgm:cxn modelId="{AC381813-1B3E-47FD-9B90-3AD7BF4C5DB7}" type="presParOf" srcId="{968ED165-AD03-45D2-91EB-274A4893191A}" destId="{03888B60-B5AD-47F3-B23A-B06E7E499A6A}" srcOrd="2" destOrd="0" presId="urn:microsoft.com/office/officeart/2018/2/layout/IconCircleList"/>
    <dgm:cxn modelId="{3BBA676A-E891-47C4-8486-6BA058F3A837}" type="presParOf" srcId="{968ED165-AD03-45D2-91EB-274A4893191A}" destId="{E1B7442C-A563-414F-9433-535DD89F6A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10B142D-B6B8-49B6-AA93-597371B51C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AA4488-B36A-4A59-A9AD-1B9A41940CB5}">
      <dgm:prSet/>
      <dgm:spPr/>
      <dgm:t>
        <a:bodyPr/>
        <a:lstStyle/>
        <a:p>
          <a:r>
            <a:rPr lang="fr-FR" dirty="0"/>
            <a:t>L’aventure débute dans la région de Brume-Crête en l’an 3682 de la 5</a:t>
          </a:r>
          <a:r>
            <a:rPr lang="fr-FR" baseline="30000" dirty="0"/>
            <a:t>ème</a:t>
          </a:r>
          <a:r>
            <a:rPr lang="fr-FR" dirty="0"/>
            <a:t> ère et s’étend aux régions de Soleil-Levant et de Kaalmern.</a:t>
          </a:r>
          <a:endParaRPr lang="en-US" dirty="0"/>
        </a:p>
      </dgm:t>
    </dgm:pt>
    <dgm:pt modelId="{0EABB77A-3545-4706-891E-A0603AA6C699}" type="parTrans" cxnId="{D39126E0-CCBE-4E14-8DF2-CE8911D7E4A7}">
      <dgm:prSet/>
      <dgm:spPr/>
      <dgm:t>
        <a:bodyPr/>
        <a:lstStyle/>
        <a:p>
          <a:endParaRPr lang="en-US"/>
        </a:p>
      </dgm:t>
    </dgm:pt>
    <dgm:pt modelId="{CEB29202-B16F-44CA-8A5A-54A41DD9C1D2}" type="sibTrans" cxnId="{D39126E0-CCBE-4E14-8DF2-CE8911D7E4A7}">
      <dgm:prSet/>
      <dgm:spPr/>
      <dgm:t>
        <a:bodyPr/>
        <a:lstStyle/>
        <a:p>
          <a:endParaRPr lang="en-US"/>
        </a:p>
      </dgm:t>
    </dgm:pt>
    <dgm:pt modelId="{8E4A0D03-07F4-42D5-93AB-7130FE2491E8}">
      <dgm:prSet/>
      <dgm:spPr/>
      <dgm:t>
        <a:bodyPr/>
        <a:lstStyle/>
        <a:p>
          <a:r>
            <a:rPr lang="fr-FR" dirty="0"/>
            <a:t>L’aventure débute lorsque le représentant des Essrim et le roi des hommes de Brûme-Crête demandent à un groupe d’aventuriers d’être leurs émissaires auprès des Nalrim, des Denleth et des Synleth dans la région de Kaalmern puis auprès des Azerim et des Saarleth de Soleil-Levant afin de forger une alliance entre ces peuples.</a:t>
          </a:r>
          <a:endParaRPr lang="en-US" dirty="0"/>
        </a:p>
      </dgm:t>
    </dgm:pt>
    <dgm:pt modelId="{777EBBEB-37B5-4F06-856C-357735B7357A}" type="parTrans" cxnId="{A3D5D4A3-3B5D-4CCA-8537-A2DC56EE7E93}">
      <dgm:prSet/>
      <dgm:spPr/>
      <dgm:t>
        <a:bodyPr/>
        <a:lstStyle/>
        <a:p>
          <a:endParaRPr lang="en-US"/>
        </a:p>
      </dgm:t>
    </dgm:pt>
    <dgm:pt modelId="{E2B19E3B-3F03-475A-A80B-4BF1202F9231}" type="sibTrans" cxnId="{A3D5D4A3-3B5D-4CCA-8537-A2DC56EE7E93}">
      <dgm:prSet/>
      <dgm:spPr/>
      <dgm:t>
        <a:bodyPr/>
        <a:lstStyle/>
        <a:p>
          <a:endParaRPr lang="en-US"/>
        </a:p>
      </dgm:t>
    </dgm:pt>
    <dgm:pt modelId="{F744BBA0-45D4-4851-9BCB-FE50EB8E541A}">
      <dgm:prSet/>
      <dgm:spPr/>
      <dgm:t>
        <a:bodyPr/>
        <a:lstStyle/>
        <a:p>
          <a:r>
            <a:rPr lang="en-US" dirty="0"/>
            <a:t>L’objectif principal est l’accord de paix entre chaque peuple puis la fondation du conseil du pacte de l’aube.</a:t>
          </a:r>
        </a:p>
      </dgm:t>
    </dgm:pt>
    <dgm:pt modelId="{CAF80AAB-DF0D-4738-B651-791CAA1BE61E}" type="parTrans" cxnId="{4B62CBE5-E64E-4264-9994-965AA0E2D943}">
      <dgm:prSet/>
      <dgm:spPr/>
      <dgm:t>
        <a:bodyPr/>
        <a:lstStyle/>
        <a:p>
          <a:endParaRPr lang="en-US"/>
        </a:p>
      </dgm:t>
    </dgm:pt>
    <dgm:pt modelId="{8E735F47-1C11-4D15-8D49-1D16FA489423}" type="sibTrans" cxnId="{4B62CBE5-E64E-4264-9994-965AA0E2D943}">
      <dgm:prSet/>
      <dgm:spPr/>
      <dgm:t>
        <a:bodyPr/>
        <a:lstStyle/>
        <a:p>
          <a:endParaRPr lang="en-US"/>
        </a:p>
      </dgm:t>
    </dgm:pt>
    <dgm:pt modelId="{C0844E0E-6F80-4CBF-85BF-9556A918C26A}">
      <dgm:prSet/>
      <dgm:spPr/>
      <dgm:t>
        <a:bodyPr/>
        <a:lstStyle/>
        <a:p>
          <a:r>
            <a:rPr lang="en-US" dirty="0"/>
            <a:t>L’ennemi principal sont les individus qui sont contre cette alliance.</a:t>
          </a:r>
        </a:p>
      </dgm:t>
    </dgm:pt>
    <dgm:pt modelId="{748CFE40-B684-4ACF-9218-339F5B399B4E}" type="parTrans" cxnId="{92AEE067-C588-4A72-AA8C-C63E94BF7F65}">
      <dgm:prSet/>
      <dgm:spPr/>
      <dgm:t>
        <a:bodyPr/>
        <a:lstStyle/>
        <a:p>
          <a:endParaRPr lang="en-US"/>
        </a:p>
      </dgm:t>
    </dgm:pt>
    <dgm:pt modelId="{B5AFCC6F-04D2-4BEC-BD8D-4AA150E07AC7}" type="sibTrans" cxnId="{92AEE067-C588-4A72-AA8C-C63E94BF7F65}">
      <dgm:prSet/>
      <dgm:spPr/>
      <dgm:t>
        <a:bodyPr/>
        <a:lstStyle/>
        <a:p>
          <a:endParaRPr lang="en-US"/>
        </a:p>
      </dgm:t>
    </dgm:pt>
    <dgm:pt modelId="{E8A31A4D-71A9-463E-B623-938FCFE1E14C}" type="pres">
      <dgm:prSet presAssocID="{110B142D-B6B8-49B6-AA93-597371B51C6C}" presName="root" presStyleCnt="0">
        <dgm:presLayoutVars>
          <dgm:dir/>
          <dgm:resizeHandles val="exact"/>
        </dgm:presLayoutVars>
      </dgm:prSet>
      <dgm:spPr/>
    </dgm:pt>
    <dgm:pt modelId="{371D7D96-586E-4C12-9E5D-C3943421154C}" type="pres">
      <dgm:prSet presAssocID="{110B142D-B6B8-49B6-AA93-597371B51C6C}" presName="container" presStyleCnt="0">
        <dgm:presLayoutVars>
          <dgm:dir/>
          <dgm:resizeHandles val="exact"/>
        </dgm:presLayoutVars>
      </dgm:prSet>
      <dgm:spPr/>
    </dgm:pt>
    <dgm:pt modelId="{DF9791A5-1F48-42DC-ADDE-74175BABEADE}" type="pres">
      <dgm:prSet presAssocID="{15AA4488-B36A-4A59-A9AD-1B9A41940CB5}" presName="compNode" presStyleCnt="0"/>
      <dgm:spPr/>
    </dgm:pt>
    <dgm:pt modelId="{8568E33B-0638-4A6C-8C38-58EBAA231F25}" type="pres">
      <dgm:prSet presAssocID="{15AA4488-B36A-4A59-A9AD-1B9A41940CB5}" presName="iconBgRect" presStyleLbl="bgShp" presStyleIdx="0" presStyleCnt="4"/>
      <dgm:spPr/>
    </dgm:pt>
    <dgm:pt modelId="{89822BDA-450B-488A-9F23-2CF44C3795C5}" type="pres">
      <dgm:prSet presAssocID="{15AA4488-B36A-4A59-A9AD-1B9A41940C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ror"/>
        </a:ext>
      </dgm:extLst>
    </dgm:pt>
    <dgm:pt modelId="{A22AA5A3-CDEB-4C34-8119-3B98D818DA66}" type="pres">
      <dgm:prSet presAssocID="{15AA4488-B36A-4A59-A9AD-1B9A41940CB5}" presName="spaceRect" presStyleCnt="0"/>
      <dgm:spPr/>
    </dgm:pt>
    <dgm:pt modelId="{36B5A7ED-48DF-48F9-B8E1-2F400ED59145}" type="pres">
      <dgm:prSet presAssocID="{15AA4488-B36A-4A59-A9AD-1B9A41940CB5}" presName="textRect" presStyleLbl="revTx" presStyleIdx="0" presStyleCnt="4">
        <dgm:presLayoutVars>
          <dgm:chMax val="1"/>
          <dgm:chPref val="1"/>
        </dgm:presLayoutVars>
      </dgm:prSet>
      <dgm:spPr/>
    </dgm:pt>
    <dgm:pt modelId="{5FAF54ED-807D-40A8-8016-61DE82FD9E4D}" type="pres">
      <dgm:prSet presAssocID="{CEB29202-B16F-44CA-8A5A-54A41DD9C1D2}" presName="sibTrans" presStyleLbl="sibTrans2D1" presStyleIdx="0" presStyleCnt="0"/>
      <dgm:spPr/>
    </dgm:pt>
    <dgm:pt modelId="{B678837C-FD6B-4DDA-9E80-32F7D37031B2}" type="pres">
      <dgm:prSet presAssocID="{8E4A0D03-07F4-42D5-93AB-7130FE2491E8}" presName="compNode" presStyleCnt="0"/>
      <dgm:spPr/>
    </dgm:pt>
    <dgm:pt modelId="{EA44A899-30BB-4A9A-B799-F9CA38FB0132}" type="pres">
      <dgm:prSet presAssocID="{8E4A0D03-07F4-42D5-93AB-7130FE2491E8}" presName="iconBgRect" presStyleLbl="bgShp" presStyleIdx="1" presStyleCnt="4"/>
      <dgm:spPr/>
    </dgm:pt>
    <dgm:pt modelId="{F4996815-6621-4BBF-AC5E-20253FD44FBC}" type="pres">
      <dgm:prSet presAssocID="{8E4A0D03-07F4-42D5-93AB-7130FE2491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ve"/>
        </a:ext>
      </dgm:extLst>
    </dgm:pt>
    <dgm:pt modelId="{4F0DAEBB-6924-4E29-ADFE-21D309218638}" type="pres">
      <dgm:prSet presAssocID="{8E4A0D03-07F4-42D5-93AB-7130FE2491E8}" presName="spaceRect" presStyleCnt="0"/>
      <dgm:spPr/>
    </dgm:pt>
    <dgm:pt modelId="{98F2FEDE-C13C-421B-B204-852CEDADEA51}" type="pres">
      <dgm:prSet presAssocID="{8E4A0D03-07F4-42D5-93AB-7130FE2491E8}" presName="textRect" presStyleLbl="revTx" presStyleIdx="1" presStyleCnt="4">
        <dgm:presLayoutVars>
          <dgm:chMax val="1"/>
          <dgm:chPref val="1"/>
        </dgm:presLayoutVars>
      </dgm:prSet>
      <dgm:spPr/>
    </dgm:pt>
    <dgm:pt modelId="{83D77C8E-4887-4168-B975-6301AA0B93E2}" type="pres">
      <dgm:prSet presAssocID="{E2B19E3B-3F03-475A-A80B-4BF1202F9231}" presName="sibTrans" presStyleLbl="sibTrans2D1" presStyleIdx="0" presStyleCnt="0"/>
      <dgm:spPr/>
    </dgm:pt>
    <dgm:pt modelId="{0E9DB990-9892-4D24-8701-65C3DC81374C}" type="pres">
      <dgm:prSet presAssocID="{F744BBA0-45D4-4851-9BCB-FE50EB8E541A}" presName="compNode" presStyleCnt="0"/>
      <dgm:spPr/>
    </dgm:pt>
    <dgm:pt modelId="{4E53BB5A-BB3F-43CD-A576-BA21E14D9A3B}" type="pres">
      <dgm:prSet presAssocID="{F744BBA0-45D4-4851-9BCB-FE50EB8E541A}" presName="iconBgRect" presStyleLbl="bgShp" presStyleIdx="2" presStyleCnt="4"/>
      <dgm:spPr/>
    </dgm:pt>
    <dgm:pt modelId="{057EB729-1233-49A8-AE57-D166C78396E8}" type="pres">
      <dgm:prSet presAssocID="{F744BBA0-45D4-4851-9BCB-FE50EB8E5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DCB5CCAA-0232-4253-B5B4-136E26B569BA}" type="pres">
      <dgm:prSet presAssocID="{F744BBA0-45D4-4851-9BCB-FE50EB8E541A}" presName="spaceRect" presStyleCnt="0"/>
      <dgm:spPr/>
    </dgm:pt>
    <dgm:pt modelId="{8B25D34A-2762-402B-80B8-23F9C0089891}" type="pres">
      <dgm:prSet presAssocID="{F744BBA0-45D4-4851-9BCB-FE50EB8E541A}" presName="textRect" presStyleLbl="revTx" presStyleIdx="2" presStyleCnt="4">
        <dgm:presLayoutVars>
          <dgm:chMax val="1"/>
          <dgm:chPref val="1"/>
        </dgm:presLayoutVars>
      </dgm:prSet>
      <dgm:spPr/>
    </dgm:pt>
    <dgm:pt modelId="{025B2078-BF6D-49A5-B784-66DC6311E4DA}" type="pres">
      <dgm:prSet presAssocID="{8E735F47-1C11-4D15-8D49-1D16FA489423}" presName="sibTrans" presStyleLbl="sibTrans2D1" presStyleIdx="0" presStyleCnt="0"/>
      <dgm:spPr/>
    </dgm:pt>
    <dgm:pt modelId="{968ED165-AD03-45D2-91EB-274A4893191A}" type="pres">
      <dgm:prSet presAssocID="{C0844E0E-6F80-4CBF-85BF-9556A918C26A}" presName="compNode" presStyleCnt="0"/>
      <dgm:spPr/>
    </dgm:pt>
    <dgm:pt modelId="{C7F4D58A-3636-45D8-9C3C-1F000DE9C118}" type="pres">
      <dgm:prSet presAssocID="{C0844E0E-6F80-4CBF-85BF-9556A918C26A}" presName="iconBgRect" presStyleLbl="bgShp" presStyleIdx="3" presStyleCnt="4"/>
      <dgm:spPr/>
    </dgm:pt>
    <dgm:pt modelId="{B25BB99F-F0D3-4937-B22C-12186DFE74F0}" type="pres">
      <dgm:prSet presAssocID="{C0844E0E-6F80-4CBF-85BF-9556A918C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Beans"/>
        </a:ext>
      </dgm:extLst>
    </dgm:pt>
    <dgm:pt modelId="{03888B60-B5AD-47F3-B23A-B06E7E499A6A}" type="pres">
      <dgm:prSet presAssocID="{C0844E0E-6F80-4CBF-85BF-9556A918C26A}" presName="spaceRect" presStyleCnt="0"/>
      <dgm:spPr/>
    </dgm:pt>
    <dgm:pt modelId="{E1B7442C-A563-414F-9433-535DD89F6AEC}" type="pres">
      <dgm:prSet presAssocID="{C0844E0E-6F80-4CBF-85BF-9556A918C26A}" presName="textRect" presStyleLbl="revTx" presStyleIdx="3" presStyleCnt="4">
        <dgm:presLayoutVars>
          <dgm:chMax val="1"/>
          <dgm:chPref val="1"/>
        </dgm:presLayoutVars>
      </dgm:prSet>
      <dgm:spPr/>
    </dgm:pt>
  </dgm:ptLst>
  <dgm:cxnLst>
    <dgm:cxn modelId="{2AC8010D-4F53-4EA2-8C6C-0FCDD6349C38}" type="presOf" srcId="{8E735F47-1C11-4D15-8D49-1D16FA489423}" destId="{025B2078-BF6D-49A5-B784-66DC6311E4DA}" srcOrd="0" destOrd="0" presId="urn:microsoft.com/office/officeart/2018/2/layout/IconCircleList"/>
    <dgm:cxn modelId="{70FE0641-902F-4238-9F3E-96B48565D8D6}" type="presOf" srcId="{C0844E0E-6F80-4CBF-85BF-9556A918C26A}" destId="{E1B7442C-A563-414F-9433-535DD89F6AEC}" srcOrd="0" destOrd="0" presId="urn:microsoft.com/office/officeart/2018/2/layout/IconCircleList"/>
    <dgm:cxn modelId="{9D457543-C427-4302-8149-D647D8932FFD}" type="presOf" srcId="{E2B19E3B-3F03-475A-A80B-4BF1202F9231}" destId="{83D77C8E-4887-4168-B975-6301AA0B93E2}" srcOrd="0" destOrd="0" presId="urn:microsoft.com/office/officeart/2018/2/layout/IconCircleList"/>
    <dgm:cxn modelId="{7BA6C667-BD25-470D-9B1A-3EE534C2E34A}" type="presOf" srcId="{8E4A0D03-07F4-42D5-93AB-7130FE2491E8}" destId="{98F2FEDE-C13C-421B-B204-852CEDADEA51}" srcOrd="0" destOrd="0" presId="urn:microsoft.com/office/officeart/2018/2/layout/IconCircleList"/>
    <dgm:cxn modelId="{92AEE067-C588-4A72-AA8C-C63E94BF7F65}" srcId="{110B142D-B6B8-49B6-AA93-597371B51C6C}" destId="{C0844E0E-6F80-4CBF-85BF-9556A918C26A}" srcOrd="3" destOrd="0" parTransId="{748CFE40-B684-4ACF-9218-339F5B399B4E}" sibTransId="{B5AFCC6F-04D2-4BEC-BD8D-4AA150E07AC7}"/>
    <dgm:cxn modelId="{D4A0EA6C-FE28-48E7-AA75-D448096122F9}" type="presOf" srcId="{15AA4488-B36A-4A59-A9AD-1B9A41940CB5}" destId="{36B5A7ED-48DF-48F9-B8E1-2F400ED59145}" srcOrd="0" destOrd="0" presId="urn:microsoft.com/office/officeart/2018/2/layout/IconCircleList"/>
    <dgm:cxn modelId="{A3D5D4A3-3B5D-4CCA-8537-A2DC56EE7E93}" srcId="{110B142D-B6B8-49B6-AA93-597371B51C6C}" destId="{8E4A0D03-07F4-42D5-93AB-7130FE2491E8}" srcOrd="1" destOrd="0" parTransId="{777EBBEB-37B5-4F06-856C-357735B7357A}" sibTransId="{E2B19E3B-3F03-475A-A80B-4BF1202F9231}"/>
    <dgm:cxn modelId="{38C13EC3-F50B-4F91-B49A-0C37C4723BF5}" type="presOf" srcId="{F744BBA0-45D4-4851-9BCB-FE50EB8E541A}" destId="{8B25D34A-2762-402B-80B8-23F9C0089891}" srcOrd="0" destOrd="0" presId="urn:microsoft.com/office/officeart/2018/2/layout/IconCircleList"/>
    <dgm:cxn modelId="{34CBBAC5-4E03-45E1-8FD3-E343A2AFD55A}" type="presOf" srcId="{CEB29202-B16F-44CA-8A5A-54A41DD9C1D2}" destId="{5FAF54ED-807D-40A8-8016-61DE82FD9E4D}" srcOrd="0" destOrd="0" presId="urn:microsoft.com/office/officeart/2018/2/layout/IconCircleList"/>
    <dgm:cxn modelId="{D39126E0-CCBE-4E14-8DF2-CE8911D7E4A7}" srcId="{110B142D-B6B8-49B6-AA93-597371B51C6C}" destId="{15AA4488-B36A-4A59-A9AD-1B9A41940CB5}" srcOrd="0" destOrd="0" parTransId="{0EABB77A-3545-4706-891E-A0603AA6C699}" sibTransId="{CEB29202-B16F-44CA-8A5A-54A41DD9C1D2}"/>
    <dgm:cxn modelId="{4B62CBE5-E64E-4264-9994-965AA0E2D943}" srcId="{110B142D-B6B8-49B6-AA93-597371B51C6C}" destId="{F744BBA0-45D4-4851-9BCB-FE50EB8E541A}" srcOrd="2" destOrd="0" parTransId="{CAF80AAB-DF0D-4738-B651-791CAA1BE61E}" sibTransId="{8E735F47-1C11-4D15-8D49-1D16FA489423}"/>
    <dgm:cxn modelId="{3C5BBBFF-3981-4997-AE14-76320A395D74}" type="presOf" srcId="{110B142D-B6B8-49B6-AA93-597371B51C6C}" destId="{E8A31A4D-71A9-463E-B623-938FCFE1E14C}" srcOrd="0" destOrd="0" presId="urn:microsoft.com/office/officeart/2018/2/layout/IconCircleList"/>
    <dgm:cxn modelId="{091F4750-1A55-4A47-BD83-1540DA116765}" type="presParOf" srcId="{E8A31A4D-71A9-463E-B623-938FCFE1E14C}" destId="{371D7D96-586E-4C12-9E5D-C3943421154C}" srcOrd="0" destOrd="0" presId="urn:microsoft.com/office/officeart/2018/2/layout/IconCircleList"/>
    <dgm:cxn modelId="{421FD3D3-1835-4501-8C98-5C9595013EFA}" type="presParOf" srcId="{371D7D96-586E-4C12-9E5D-C3943421154C}" destId="{DF9791A5-1F48-42DC-ADDE-74175BABEADE}" srcOrd="0" destOrd="0" presId="urn:microsoft.com/office/officeart/2018/2/layout/IconCircleList"/>
    <dgm:cxn modelId="{E3407DBE-1EA0-4472-B128-5D4B00E1EEE0}" type="presParOf" srcId="{DF9791A5-1F48-42DC-ADDE-74175BABEADE}" destId="{8568E33B-0638-4A6C-8C38-58EBAA231F25}" srcOrd="0" destOrd="0" presId="urn:microsoft.com/office/officeart/2018/2/layout/IconCircleList"/>
    <dgm:cxn modelId="{E537A094-29B8-46F0-AFBF-1134D11FD549}" type="presParOf" srcId="{DF9791A5-1F48-42DC-ADDE-74175BABEADE}" destId="{89822BDA-450B-488A-9F23-2CF44C3795C5}" srcOrd="1" destOrd="0" presId="urn:microsoft.com/office/officeart/2018/2/layout/IconCircleList"/>
    <dgm:cxn modelId="{7C71DC25-6AA9-403E-BACB-31D8CB0E0117}" type="presParOf" srcId="{DF9791A5-1F48-42DC-ADDE-74175BABEADE}" destId="{A22AA5A3-CDEB-4C34-8119-3B98D818DA66}" srcOrd="2" destOrd="0" presId="urn:microsoft.com/office/officeart/2018/2/layout/IconCircleList"/>
    <dgm:cxn modelId="{870CFA1D-74EE-4A25-A8F3-DDDCC40EFD4A}" type="presParOf" srcId="{DF9791A5-1F48-42DC-ADDE-74175BABEADE}" destId="{36B5A7ED-48DF-48F9-B8E1-2F400ED59145}" srcOrd="3" destOrd="0" presId="urn:microsoft.com/office/officeart/2018/2/layout/IconCircleList"/>
    <dgm:cxn modelId="{88FBDF56-03EE-4C16-B5E8-510AC6882B39}" type="presParOf" srcId="{371D7D96-586E-4C12-9E5D-C3943421154C}" destId="{5FAF54ED-807D-40A8-8016-61DE82FD9E4D}" srcOrd="1" destOrd="0" presId="urn:microsoft.com/office/officeart/2018/2/layout/IconCircleList"/>
    <dgm:cxn modelId="{F3F9D6A1-DAC6-4F6B-B6E8-07B16E79E369}" type="presParOf" srcId="{371D7D96-586E-4C12-9E5D-C3943421154C}" destId="{B678837C-FD6B-4DDA-9E80-32F7D37031B2}" srcOrd="2" destOrd="0" presId="urn:microsoft.com/office/officeart/2018/2/layout/IconCircleList"/>
    <dgm:cxn modelId="{9C36A6D8-D181-46C1-A7E1-3CADD35325D4}" type="presParOf" srcId="{B678837C-FD6B-4DDA-9E80-32F7D37031B2}" destId="{EA44A899-30BB-4A9A-B799-F9CA38FB0132}" srcOrd="0" destOrd="0" presId="urn:microsoft.com/office/officeart/2018/2/layout/IconCircleList"/>
    <dgm:cxn modelId="{37DEBEAD-B1D1-4279-93CD-91004DA447BE}" type="presParOf" srcId="{B678837C-FD6B-4DDA-9E80-32F7D37031B2}" destId="{F4996815-6621-4BBF-AC5E-20253FD44FBC}" srcOrd="1" destOrd="0" presId="urn:microsoft.com/office/officeart/2018/2/layout/IconCircleList"/>
    <dgm:cxn modelId="{D4117378-74E1-443E-BDF8-46C21A21E88B}" type="presParOf" srcId="{B678837C-FD6B-4DDA-9E80-32F7D37031B2}" destId="{4F0DAEBB-6924-4E29-ADFE-21D309218638}" srcOrd="2" destOrd="0" presId="urn:microsoft.com/office/officeart/2018/2/layout/IconCircleList"/>
    <dgm:cxn modelId="{EEFE136F-5354-4A4A-98F7-4E115F3CCF30}" type="presParOf" srcId="{B678837C-FD6B-4DDA-9E80-32F7D37031B2}" destId="{98F2FEDE-C13C-421B-B204-852CEDADEA51}" srcOrd="3" destOrd="0" presId="urn:microsoft.com/office/officeart/2018/2/layout/IconCircleList"/>
    <dgm:cxn modelId="{89A78AED-C101-4734-B15B-2AE340A836F3}" type="presParOf" srcId="{371D7D96-586E-4C12-9E5D-C3943421154C}" destId="{83D77C8E-4887-4168-B975-6301AA0B93E2}" srcOrd="3" destOrd="0" presId="urn:microsoft.com/office/officeart/2018/2/layout/IconCircleList"/>
    <dgm:cxn modelId="{5A1395A6-292D-4059-A8E0-8FE7EDC79103}" type="presParOf" srcId="{371D7D96-586E-4C12-9E5D-C3943421154C}" destId="{0E9DB990-9892-4D24-8701-65C3DC81374C}" srcOrd="4" destOrd="0" presId="urn:microsoft.com/office/officeart/2018/2/layout/IconCircleList"/>
    <dgm:cxn modelId="{6CB5CB28-5589-4F5A-AF20-64272EBA937E}" type="presParOf" srcId="{0E9DB990-9892-4D24-8701-65C3DC81374C}" destId="{4E53BB5A-BB3F-43CD-A576-BA21E14D9A3B}" srcOrd="0" destOrd="0" presId="urn:microsoft.com/office/officeart/2018/2/layout/IconCircleList"/>
    <dgm:cxn modelId="{6802BE1C-FCE3-4B2A-8892-1108D17D814F}" type="presParOf" srcId="{0E9DB990-9892-4D24-8701-65C3DC81374C}" destId="{057EB729-1233-49A8-AE57-D166C78396E8}" srcOrd="1" destOrd="0" presId="urn:microsoft.com/office/officeart/2018/2/layout/IconCircleList"/>
    <dgm:cxn modelId="{D4781FB6-A76B-4D2B-81F9-A27415E50F02}" type="presParOf" srcId="{0E9DB990-9892-4D24-8701-65C3DC81374C}" destId="{DCB5CCAA-0232-4253-B5B4-136E26B569BA}" srcOrd="2" destOrd="0" presId="urn:microsoft.com/office/officeart/2018/2/layout/IconCircleList"/>
    <dgm:cxn modelId="{5B8F5E08-211C-41B9-8E9F-A959EC609570}" type="presParOf" srcId="{0E9DB990-9892-4D24-8701-65C3DC81374C}" destId="{8B25D34A-2762-402B-80B8-23F9C0089891}" srcOrd="3" destOrd="0" presId="urn:microsoft.com/office/officeart/2018/2/layout/IconCircleList"/>
    <dgm:cxn modelId="{0B17B62B-1EB8-43CE-8A49-D73D8279F413}" type="presParOf" srcId="{371D7D96-586E-4C12-9E5D-C3943421154C}" destId="{025B2078-BF6D-49A5-B784-66DC6311E4DA}" srcOrd="5" destOrd="0" presId="urn:microsoft.com/office/officeart/2018/2/layout/IconCircleList"/>
    <dgm:cxn modelId="{55665875-7CFC-4725-BE30-F7F89866BDAA}" type="presParOf" srcId="{371D7D96-586E-4C12-9E5D-C3943421154C}" destId="{968ED165-AD03-45D2-91EB-274A4893191A}" srcOrd="6" destOrd="0" presId="urn:microsoft.com/office/officeart/2018/2/layout/IconCircleList"/>
    <dgm:cxn modelId="{24535BDC-224E-414A-B9CD-F5D1EFAC6E63}" type="presParOf" srcId="{968ED165-AD03-45D2-91EB-274A4893191A}" destId="{C7F4D58A-3636-45D8-9C3C-1F000DE9C118}" srcOrd="0" destOrd="0" presId="urn:microsoft.com/office/officeart/2018/2/layout/IconCircleList"/>
    <dgm:cxn modelId="{075D0A35-779C-4F0D-B008-847CBB7ABC1E}" type="presParOf" srcId="{968ED165-AD03-45D2-91EB-274A4893191A}" destId="{B25BB99F-F0D3-4937-B22C-12186DFE74F0}" srcOrd="1" destOrd="0" presId="urn:microsoft.com/office/officeart/2018/2/layout/IconCircleList"/>
    <dgm:cxn modelId="{AC381813-1B3E-47FD-9B90-3AD7BF4C5DB7}" type="presParOf" srcId="{968ED165-AD03-45D2-91EB-274A4893191A}" destId="{03888B60-B5AD-47F3-B23A-B06E7E499A6A}" srcOrd="2" destOrd="0" presId="urn:microsoft.com/office/officeart/2018/2/layout/IconCircleList"/>
    <dgm:cxn modelId="{3BBA676A-E891-47C4-8486-6BA058F3A837}" type="presParOf" srcId="{968ED165-AD03-45D2-91EB-274A4893191A}" destId="{E1B7442C-A563-414F-9433-535DD89F6A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10B142D-B6B8-49B6-AA93-597371B51C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AA4488-B36A-4A59-A9AD-1B9A41940CB5}">
      <dgm:prSet/>
      <dgm:spPr/>
      <dgm:t>
        <a:bodyPr/>
        <a:lstStyle/>
        <a:p>
          <a:r>
            <a:rPr lang="fr-FR" dirty="0"/>
            <a:t>L’aventure débute sur l’océan noir au sud de l’Archipel Céleste sur le navire d’exploration appelé La Corne Blanche en l’an 420 de la 6</a:t>
          </a:r>
          <a:r>
            <a:rPr lang="fr-FR" baseline="30000" dirty="0"/>
            <a:t>ème</a:t>
          </a:r>
          <a:r>
            <a:rPr lang="fr-FR" dirty="0"/>
            <a:t> ère.</a:t>
          </a:r>
          <a:endParaRPr lang="en-US" dirty="0"/>
        </a:p>
      </dgm:t>
    </dgm:pt>
    <dgm:pt modelId="{0EABB77A-3545-4706-891E-A0603AA6C699}" type="parTrans" cxnId="{D39126E0-CCBE-4E14-8DF2-CE8911D7E4A7}">
      <dgm:prSet/>
      <dgm:spPr/>
      <dgm:t>
        <a:bodyPr/>
        <a:lstStyle/>
        <a:p>
          <a:endParaRPr lang="en-US"/>
        </a:p>
      </dgm:t>
    </dgm:pt>
    <dgm:pt modelId="{CEB29202-B16F-44CA-8A5A-54A41DD9C1D2}" type="sibTrans" cxnId="{D39126E0-CCBE-4E14-8DF2-CE8911D7E4A7}">
      <dgm:prSet/>
      <dgm:spPr/>
      <dgm:t>
        <a:bodyPr/>
        <a:lstStyle/>
        <a:p>
          <a:endParaRPr lang="en-US"/>
        </a:p>
      </dgm:t>
    </dgm:pt>
    <dgm:pt modelId="{8E4A0D03-07F4-42D5-93AB-7130FE2491E8}">
      <dgm:prSet/>
      <dgm:spPr/>
      <dgm:t>
        <a:bodyPr/>
        <a:lstStyle/>
        <a:p>
          <a:r>
            <a:rPr lang="en-US" dirty="0"/>
            <a:t>Les</a:t>
          </a:r>
          <a:r>
            <a:rPr lang="en-US" baseline="0" dirty="0"/>
            <a:t> aventuriers se retrouvent sur La Corne Blanche afin de découvrir de Nouvelles terres à la demande du Pacte de l’aube.</a:t>
          </a:r>
          <a:endParaRPr lang="en-US" dirty="0"/>
        </a:p>
      </dgm:t>
    </dgm:pt>
    <dgm:pt modelId="{777EBBEB-37B5-4F06-856C-357735B7357A}" type="parTrans" cxnId="{A3D5D4A3-3B5D-4CCA-8537-A2DC56EE7E93}">
      <dgm:prSet/>
      <dgm:spPr/>
      <dgm:t>
        <a:bodyPr/>
        <a:lstStyle/>
        <a:p>
          <a:endParaRPr lang="en-US"/>
        </a:p>
      </dgm:t>
    </dgm:pt>
    <dgm:pt modelId="{E2B19E3B-3F03-475A-A80B-4BF1202F9231}" type="sibTrans" cxnId="{A3D5D4A3-3B5D-4CCA-8537-A2DC56EE7E93}">
      <dgm:prSet/>
      <dgm:spPr/>
      <dgm:t>
        <a:bodyPr/>
        <a:lstStyle/>
        <a:p>
          <a:endParaRPr lang="en-US"/>
        </a:p>
      </dgm:t>
    </dgm:pt>
    <dgm:pt modelId="{F744BBA0-45D4-4851-9BCB-FE50EB8E541A}">
      <dgm:prSet/>
      <dgm:spPr/>
      <dgm:t>
        <a:bodyPr/>
        <a:lstStyle/>
        <a:p>
          <a:r>
            <a:rPr lang="en-US" dirty="0"/>
            <a:t>Les</a:t>
          </a:r>
          <a:r>
            <a:rPr lang="en-US" baseline="0" dirty="0"/>
            <a:t> aventuriers se retrouvent face aux dangers de la mer et se font très vite attaqué par un navire aux voiles noires. Les aventuriers sont sauvés par un navire pirate qui les emmène à la cité pirate de Tolmir dans l’archipel Les-Cinq-Frères.</a:t>
          </a:r>
          <a:endParaRPr lang="en-US" dirty="0"/>
        </a:p>
      </dgm:t>
    </dgm:pt>
    <dgm:pt modelId="{CAF80AAB-DF0D-4738-B651-791CAA1BE61E}" type="parTrans" cxnId="{4B62CBE5-E64E-4264-9994-965AA0E2D943}">
      <dgm:prSet/>
      <dgm:spPr/>
      <dgm:t>
        <a:bodyPr/>
        <a:lstStyle/>
        <a:p>
          <a:endParaRPr lang="en-US"/>
        </a:p>
      </dgm:t>
    </dgm:pt>
    <dgm:pt modelId="{8E735F47-1C11-4D15-8D49-1D16FA489423}" type="sibTrans" cxnId="{4B62CBE5-E64E-4264-9994-965AA0E2D943}">
      <dgm:prSet/>
      <dgm:spPr/>
      <dgm:t>
        <a:bodyPr/>
        <a:lstStyle/>
        <a:p>
          <a:endParaRPr lang="en-US"/>
        </a:p>
      </dgm:t>
    </dgm:pt>
    <dgm:pt modelId="{C0844E0E-6F80-4CBF-85BF-9556A918C26A}">
      <dgm:prSet/>
      <dgm:spPr/>
      <dgm:t>
        <a:bodyPr/>
        <a:lstStyle/>
        <a:p>
          <a:r>
            <a:rPr lang="en-US" dirty="0"/>
            <a:t>L’ennemi principal est le pirate Rodrik le borgne, dirigeant de la cité pirate de Fulhin.</a:t>
          </a:r>
        </a:p>
        <a:p>
          <a:r>
            <a:rPr lang="en-US" dirty="0"/>
            <a:t>Il semble vouloir prendre le contrôle des autres cités pirates.</a:t>
          </a:r>
        </a:p>
      </dgm:t>
    </dgm:pt>
    <dgm:pt modelId="{748CFE40-B684-4ACF-9218-339F5B399B4E}" type="parTrans" cxnId="{92AEE067-C588-4A72-AA8C-C63E94BF7F65}">
      <dgm:prSet/>
      <dgm:spPr/>
      <dgm:t>
        <a:bodyPr/>
        <a:lstStyle/>
        <a:p>
          <a:endParaRPr lang="en-US"/>
        </a:p>
      </dgm:t>
    </dgm:pt>
    <dgm:pt modelId="{B5AFCC6F-04D2-4BEC-BD8D-4AA150E07AC7}" type="sibTrans" cxnId="{92AEE067-C588-4A72-AA8C-C63E94BF7F65}">
      <dgm:prSet/>
      <dgm:spPr/>
      <dgm:t>
        <a:bodyPr/>
        <a:lstStyle/>
        <a:p>
          <a:endParaRPr lang="en-US"/>
        </a:p>
      </dgm:t>
    </dgm:pt>
    <dgm:pt modelId="{E8A31A4D-71A9-463E-B623-938FCFE1E14C}" type="pres">
      <dgm:prSet presAssocID="{110B142D-B6B8-49B6-AA93-597371B51C6C}" presName="root" presStyleCnt="0">
        <dgm:presLayoutVars>
          <dgm:dir/>
          <dgm:resizeHandles val="exact"/>
        </dgm:presLayoutVars>
      </dgm:prSet>
      <dgm:spPr/>
    </dgm:pt>
    <dgm:pt modelId="{371D7D96-586E-4C12-9E5D-C3943421154C}" type="pres">
      <dgm:prSet presAssocID="{110B142D-B6B8-49B6-AA93-597371B51C6C}" presName="container" presStyleCnt="0">
        <dgm:presLayoutVars>
          <dgm:dir/>
          <dgm:resizeHandles val="exact"/>
        </dgm:presLayoutVars>
      </dgm:prSet>
      <dgm:spPr/>
    </dgm:pt>
    <dgm:pt modelId="{DF9791A5-1F48-42DC-ADDE-74175BABEADE}" type="pres">
      <dgm:prSet presAssocID="{15AA4488-B36A-4A59-A9AD-1B9A41940CB5}" presName="compNode" presStyleCnt="0"/>
      <dgm:spPr/>
    </dgm:pt>
    <dgm:pt modelId="{8568E33B-0638-4A6C-8C38-58EBAA231F25}" type="pres">
      <dgm:prSet presAssocID="{15AA4488-B36A-4A59-A9AD-1B9A41940CB5}" presName="iconBgRect" presStyleLbl="bgShp" presStyleIdx="0" presStyleCnt="4"/>
      <dgm:spPr/>
    </dgm:pt>
    <dgm:pt modelId="{89822BDA-450B-488A-9F23-2CF44C3795C5}" type="pres">
      <dgm:prSet presAssocID="{15AA4488-B36A-4A59-A9AD-1B9A41940C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ror"/>
        </a:ext>
      </dgm:extLst>
    </dgm:pt>
    <dgm:pt modelId="{A22AA5A3-CDEB-4C34-8119-3B98D818DA66}" type="pres">
      <dgm:prSet presAssocID="{15AA4488-B36A-4A59-A9AD-1B9A41940CB5}" presName="spaceRect" presStyleCnt="0"/>
      <dgm:spPr/>
    </dgm:pt>
    <dgm:pt modelId="{36B5A7ED-48DF-48F9-B8E1-2F400ED59145}" type="pres">
      <dgm:prSet presAssocID="{15AA4488-B36A-4A59-A9AD-1B9A41940CB5}" presName="textRect" presStyleLbl="revTx" presStyleIdx="0" presStyleCnt="4">
        <dgm:presLayoutVars>
          <dgm:chMax val="1"/>
          <dgm:chPref val="1"/>
        </dgm:presLayoutVars>
      </dgm:prSet>
      <dgm:spPr/>
    </dgm:pt>
    <dgm:pt modelId="{5FAF54ED-807D-40A8-8016-61DE82FD9E4D}" type="pres">
      <dgm:prSet presAssocID="{CEB29202-B16F-44CA-8A5A-54A41DD9C1D2}" presName="sibTrans" presStyleLbl="sibTrans2D1" presStyleIdx="0" presStyleCnt="0"/>
      <dgm:spPr/>
    </dgm:pt>
    <dgm:pt modelId="{B678837C-FD6B-4DDA-9E80-32F7D37031B2}" type="pres">
      <dgm:prSet presAssocID="{8E4A0D03-07F4-42D5-93AB-7130FE2491E8}" presName="compNode" presStyleCnt="0"/>
      <dgm:spPr/>
    </dgm:pt>
    <dgm:pt modelId="{EA44A899-30BB-4A9A-B799-F9CA38FB0132}" type="pres">
      <dgm:prSet presAssocID="{8E4A0D03-07F4-42D5-93AB-7130FE2491E8}" presName="iconBgRect" presStyleLbl="bgShp" presStyleIdx="1" presStyleCnt="4"/>
      <dgm:spPr/>
    </dgm:pt>
    <dgm:pt modelId="{F4996815-6621-4BBF-AC5E-20253FD44FBC}" type="pres">
      <dgm:prSet presAssocID="{8E4A0D03-07F4-42D5-93AB-7130FE2491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ve"/>
        </a:ext>
      </dgm:extLst>
    </dgm:pt>
    <dgm:pt modelId="{4F0DAEBB-6924-4E29-ADFE-21D309218638}" type="pres">
      <dgm:prSet presAssocID="{8E4A0D03-07F4-42D5-93AB-7130FE2491E8}" presName="spaceRect" presStyleCnt="0"/>
      <dgm:spPr/>
    </dgm:pt>
    <dgm:pt modelId="{98F2FEDE-C13C-421B-B204-852CEDADEA51}" type="pres">
      <dgm:prSet presAssocID="{8E4A0D03-07F4-42D5-93AB-7130FE2491E8}" presName="textRect" presStyleLbl="revTx" presStyleIdx="1" presStyleCnt="4">
        <dgm:presLayoutVars>
          <dgm:chMax val="1"/>
          <dgm:chPref val="1"/>
        </dgm:presLayoutVars>
      </dgm:prSet>
      <dgm:spPr/>
    </dgm:pt>
    <dgm:pt modelId="{83D77C8E-4887-4168-B975-6301AA0B93E2}" type="pres">
      <dgm:prSet presAssocID="{E2B19E3B-3F03-475A-A80B-4BF1202F9231}" presName="sibTrans" presStyleLbl="sibTrans2D1" presStyleIdx="0" presStyleCnt="0"/>
      <dgm:spPr/>
    </dgm:pt>
    <dgm:pt modelId="{0E9DB990-9892-4D24-8701-65C3DC81374C}" type="pres">
      <dgm:prSet presAssocID="{F744BBA0-45D4-4851-9BCB-FE50EB8E541A}" presName="compNode" presStyleCnt="0"/>
      <dgm:spPr/>
    </dgm:pt>
    <dgm:pt modelId="{4E53BB5A-BB3F-43CD-A576-BA21E14D9A3B}" type="pres">
      <dgm:prSet presAssocID="{F744BBA0-45D4-4851-9BCB-FE50EB8E541A}" presName="iconBgRect" presStyleLbl="bgShp" presStyleIdx="2" presStyleCnt="4"/>
      <dgm:spPr/>
    </dgm:pt>
    <dgm:pt modelId="{057EB729-1233-49A8-AE57-D166C78396E8}" type="pres">
      <dgm:prSet presAssocID="{F744BBA0-45D4-4851-9BCB-FE50EB8E5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DCB5CCAA-0232-4253-B5B4-136E26B569BA}" type="pres">
      <dgm:prSet presAssocID="{F744BBA0-45D4-4851-9BCB-FE50EB8E541A}" presName="spaceRect" presStyleCnt="0"/>
      <dgm:spPr/>
    </dgm:pt>
    <dgm:pt modelId="{8B25D34A-2762-402B-80B8-23F9C0089891}" type="pres">
      <dgm:prSet presAssocID="{F744BBA0-45D4-4851-9BCB-FE50EB8E541A}" presName="textRect" presStyleLbl="revTx" presStyleIdx="2" presStyleCnt="4">
        <dgm:presLayoutVars>
          <dgm:chMax val="1"/>
          <dgm:chPref val="1"/>
        </dgm:presLayoutVars>
      </dgm:prSet>
      <dgm:spPr/>
    </dgm:pt>
    <dgm:pt modelId="{025B2078-BF6D-49A5-B784-66DC6311E4DA}" type="pres">
      <dgm:prSet presAssocID="{8E735F47-1C11-4D15-8D49-1D16FA489423}" presName="sibTrans" presStyleLbl="sibTrans2D1" presStyleIdx="0" presStyleCnt="0"/>
      <dgm:spPr/>
    </dgm:pt>
    <dgm:pt modelId="{968ED165-AD03-45D2-91EB-274A4893191A}" type="pres">
      <dgm:prSet presAssocID="{C0844E0E-6F80-4CBF-85BF-9556A918C26A}" presName="compNode" presStyleCnt="0"/>
      <dgm:spPr/>
    </dgm:pt>
    <dgm:pt modelId="{C7F4D58A-3636-45D8-9C3C-1F000DE9C118}" type="pres">
      <dgm:prSet presAssocID="{C0844E0E-6F80-4CBF-85BF-9556A918C26A}" presName="iconBgRect" presStyleLbl="bgShp" presStyleIdx="3" presStyleCnt="4"/>
      <dgm:spPr/>
    </dgm:pt>
    <dgm:pt modelId="{B25BB99F-F0D3-4937-B22C-12186DFE74F0}" type="pres">
      <dgm:prSet presAssocID="{C0844E0E-6F80-4CBF-85BF-9556A918C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Beans"/>
        </a:ext>
      </dgm:extLst>
    </dgm:pt>
    <dgm:pt modelId="{03888B60-B5AD-47F3-B23A-B06E7E499A6A}" type="pres">
      <dgm:prSet presAssocID="{C0844E0E-6F80-4CBF-85BF-9556A918C26A}" presName="spaceRect" presStyleCnt="0"/>
      <dgm:spPr/>
    </dgm:pt>
    <dgm:pt modelId="{E1B7442C-A563-414F-9433-535DD89F6AEC}" type="pres">
      <dgm:prSet presAssocID="{C0844E0E-6F80-4CBF-85BF-9556A918C26A}" presName="textRect" presStyleLbl="revTx" presStyleIdx="3" presStyleCnt="4">
        <dgm:presLayoutVars>
          <dgm:chMax val="1"/>
          <dgm:chPref val="1"/>
        </dgm:presLayoutVars>
      </dgm:prSet>
      <dgm:spPr/>
    </dgm:pt>
  </dgm:ptLst>
  <dgm:cxnLst>
    <dgm:cxn modelId="{2AC8010D-4F53-4EA2-8C6C-0FCDD6349C38}" type="presOf" srcId="{8E735F47-1C11-4D15-8D49-1D16FA489423}" destId="{025B2078-BF6D-49A5-B784-66DC6311E4DA}" srcOrd="0" destOrd="0" presId="urn:microsoft.com/office/officeart/2018/2/layout/IconCircleList"/>
    <dgm:cxn modelId="{70FE0641-902F-4238-9F3E-96B48565D8D6}" type="presOf" srcId="{C0844E0E-6F80-4CBF-85BF-9556A918C26A}" destId="{E1B7442C-A563-414F-9433-535DD89F6AEC}" srcOrd="0" destOrd="0" presId="urn:microsoft.com/office/officeart/2018/2/layout/IconCircleList"/>
    <dgm:cxn modelId="{9D457543-C427-4302-8149-D647D8932FFD}" type="presOf" srcId="{E2B19E3B-3F03-475A-A80B-4BF1202F9231}" destId="{83D77C8E-4887-4168-B975-6301AA0B93E2}" srcOrd="0" destOrd="0" presId="urn:microsoft.com/office/officeart/2018/2/layout/IconCircleList"/>
    <dgm:cxn modelId="{7BA6C667-BD25-470D-9B1A-3EE534C2E34A}" type="presOf" srcId="{8E4A0D03-07F4-42D5-93AB-7130FE2491E8}" destId="{98F2FEDE-C13C-421B-B204-852CEDADEA51}" srcOrd="0" destOrd="0" presId="urn:microsoft.com/office/officeart/2018/2/layout/IconCircleList"/>
    <dgm:cxn modelId="{92AEE067-C588-4A72-AA8C-C63E94BF7F65}" srcId="{110B142D-B6B8-49B6-AA93-597371B51C6C}" destId="{C0844E0E-6F80-4CBF-85BF-9556A918C26A}" srcOrd="3" destOrd="0" parTransId="{748CFE40-B684-4ACF-9218-339F5B399B4E}" sibTransId="{B5AFCC6F-04D2-4BEC-BD8D-4AA150E07AC7}"/>
    <dgm:cxn modelId="{D4A0EA6C-FE28-48E7-AA75-D448096122F9}" type="presOf" srcId="{15AA4488-B36A-4A59-A9AD-1B9A41940CB5}" destId="{36B5A7ED-48DF-48F9-B8E1-2F400ED59145}" srcOrd="0" destOrd="0" presId="urn:microsoft.com/office/officeart/2018/2/layout/IconCircleList"/>
    <dgm:cxn modelId="{A3D5D4A3-3B5D-4CCA-8537-A2DC56EE7E93}" srcId="{110B142D-B6B8-49B6-AA93-597371B51C6C}" destId="{8E4A0D03-07F4-42D5-93AB-7130FE2491E8}" srcOrd="1" destOrd="0" parTransId="{777EBBEB-37B5-4F06-856C-357735B7357A}" sibTransId="{E2B19E3B-3F03-475A-A80B-4BF1202F9231}"/>
    <dgm:cxn modelId="{38C13EC3-F50B-4F91-B49A-0C37C4723BF5}" type="presOf" srcId="{F744BBA0-45D4-4851-9BCB-FE50EB8E541A}" destId="{8B25D34A-2762-402B-80B8-23F9C0089891}" srcOrd="0" destOrd="0" presId="urn:microsoft.com/office/officeart/2018/2/layout/IconCircleList"/>
    <dgm:cxn modelId="{34CBBAC5-4E03-45E1-8FD3-E343A2AFD55A}" type="presOf" srcId="{CEB29202-B16F-44CA-8A5A-54A41DD9C1D2}" destId="{5FAF54ED-807D-40A8-8016-61DE82FD9E4D}" srcOrd="0" destOrd="0" presId="urn:microsoft.com/office/officeart/2018/2/layout/IconCircleList"/>
    <dgm:cxn modelId="{D39126E0-CCBE-4E14-8DF2-CE8911D7E4A7}" srcId="{110B142D-B6B8-49B6-AA93-597371B51C6C}" destId="{15AA4488-B36A-4A59-A9AD-1B9A41940CB5}" srcOrd="0" destOrd="0" parTransId="{0EABB77A-3545-4706-891E-A0603AA6C699}" sibTransId="{CEB29202-B16F-44CA-8A5A-54A41DD9C1D2}"/>
    <dgm:cxn modelId="{4B62CBE5-E64E-4264-9994-965AA0E2D943}" srcId="{110B142D-B6B8-49B6-AA93-597371B51C6C}" destId="{F744BBA0-45D4-4851-9BCB-FE50EB8E541A}" srcOrd="2" destOrd="0" parTransId="{CAF80AAB-DF0D-4738-B651-791CAA1BE61E}" sibTransId="{8E735F47-1C11-4D15-8D49-1D16FA489423}"/>
    <dgm:cxn modelId="{3C5BBBFF-3981-4997-AE14-76320A395D74}" type="presOf" srcId="{110B142D-B6B8-49B6-AA93-597371B51C6C}" destId="{E8A31A4D-71A9-463E-B623-938FCFE1E14C}" srcOrd="0" destOrd="0" presId="urn:microsoft.com/office/officeart/2018/2/layout/IconCircleList"/>
    <dgm:cxn modelId="{091F4750-1A55-4A47-BD83-1540DA116765}" type="presParOf" srcId="{E8A31A4D-71A9-463E-B623-938FCFE1E14C}" destId="{371D7D96-586E-4C12-9E5D-C3943421154C}" srcOrd="0" destOrd="0" presId="urn:microsoft.com/office/officeart/2018/2/layout/IconCircleList"/>
    <dgm:cxn modelId="{421FD3D3-1835-4501-8C98-5C9595013EFA}" type="presParOf" srcId="{371D7D96-586E-4C12-9E5D-C3943421154C}" destId="{DF9791A5-1F48-42DC-ADDE-74175BABEADE}" srcOrd="0" destOrd="0" presId="urn:microsoft.com/office/officeart/2018/2/layout/IconCircleList"/>
    <dgm:cxn modelId="{E3407DBE-1EA0-4472-B128-5D4B00E1EEE0}" type="presParOf" srcId="{DF9791A5-1F48-42DC-ADDE-74175BABEADE}" destId="{8568E33B-0638-4A6C-8C38-58EBAA231F25}" srcOrd="0" destOrd="0" presId="urn:microsoft.com/office/officeart/2018/2/layout/IconCircleList"/>
    <dgm:cxn modelId="{E537A094-29B8-46F0-AFBF-1134D11FD549}" type="presParOf" srcId="{DF9791A5-1F48-42DC-ADDE-74175BABEADE}" destId="{89822BDA-450B-488A-9F23-2CF44C3795C5}" srcOrd="1" destOrd="0" presId="urn:microsoft.com/office/officeart/2018/2/layout/IconCircleList"/>
    <dgm:cxn modelId="{7C71DC25-6AA9-403E-BACB-31D8CB0E0117}" type="presParOf" srcId="{DF9791A5-1F48-42DC-ADDE-74175BABEADE}" destId="{A22AA5A3-CDEB-4C34-8119-3B98D818DA66}" srcOrd="2" destOrd="0" presId="urn:microsoft.com/office/officeart/2018/2/layout/IconCircleList"/>
    <dgm:cxn modelId="{870CFA1D-74EE-4A25-A8F3-DDDCC40EFD4A}" type="presParOf" srcId="{DF9791A5-1F48-42DC-ADDE-74175BABEADE}" destId="{36B5A7ED-48DF-48F9-B8E1-2F400ED59145}" srcOrd="3" destOrd="0" presId="urn:microsoft.com/office/officeart/2018/2/layout/IconCircleList"/>
    <dgm:cxn modelId="{88FBDF56-03EE-4C16-B5E8-510AC6882B39}" type="presParOf" srcId="{371D7D96-586E-4C12-9E5D-C3943421154C}" destId="{5FAF54ED-807D-40A8-8016-61DE82FD9E4D}" srcOrd="1" destOrd="0" presId="urn:microsoft.com/office/officeart/2018/2/layout/IconCircleList"/>
    <dgm:cxn modelId="{F3F9D6A1-DAC6-4F6B-B6E8-07B16E79E369}" type="presParOf" srcId="{371D7D96-586E-4C12-9E5D-C3943421154C}" destId="{B678837C-FD6B-4DDA-9E80-32F7D37031B2}" srcOrd="2" destOrd="0" presId="urn:microsoft.com/office/officeart/2018/2/layout/IconCircleList"/>
    <dgm:cxn modelId="{9C36A6D8-D181-46C1-A7E1-3CADD35325D4}" type="presParOf" srcId="{B678837C-FD6B-4DDA-9E80-32F7D37031B2}" destId="{EA44A899-30BB-4A9A-B799-F9CA38FB0132}" srcOrd="0" destOrd="0" presId="urn:microsoft.com/office/officeart/2018/2/layout/IconCircleList"/>
    <dgm:cxn modelId="{37DEBEAD-B1D1-4279-93CD-91004DA447BE}" type="presParOf" srcId="{B678837C-FD6B-4DDA-9E80-32F7D37031B2}" destId="{F4996815-6621-4BBF-AC5E-20253FD44FBC}" srcOrd="1" destOrd="0" presId="urn:microsoft.com/office/officeart/2018/2/layout/IconCircleList"/>
    <dgm:cxn modelId="{D4117378-74E1-443E-BDF8-46C21A21E88B}" type="presParOf" srcId="{B678837C-FD6B-4DDA-9E80-32F7D37031B2}" destId="{4F0DAEBB-6924-4E29-ADFE-21D309218638}" srcOrd="2" destOrd="0" presId="urn:microsoft.com/office/officeart/2018/2/layout/IconCircleList"/>
    <dgm:cxn modelId="{EEFE136F-5354-4A4A-98F7-4E115F3CCF30}" type="presParOf" srcId="{B678837C-FD6B-4DDA-9E80-32F7D37031B2}" destId="{98F2FEDE-C13C-421B-B204-852CEDADEA51}" srcOrd="3" destOrd="0" presId="urn:microsoft.com/office/officeart/2018/2/layout/IconCircleList"/>
    <dgm:cxn modelId="{89A78AED-C101-4734-B15B-2AE340A836F3}" type="presParOf" srcId="{371D7D96-586E-4C12-9E5D-C3943421154C}" destId="{83D77C8E-4887-4168-B975-6301AA0B93E2}" srcOrd="3" destOrd="0" presId="urn:microsoft.com/office/officeart/2018/2/layout/IconCircleList"/>
    <dgm:cxn modelId="{5A1395A6-292D-4059-A8E0-8FE7EDC79103}" type="presParOf" srcId="{371D7D96-586E-4C12-9E5D-C3943421154C}" destId="{0E9DB990-9892-4D24-8701-65C3DC81374C}" srcOrd="4" destOrd="0" presId="urn:microsoft.com/office/officeart/2018/2/layout/IconCircleList"/>
    <dgm:cxn modelId="{6CB5CB28-5589-4F5A-AF20-64272EBA937E}" type="presParOf" srcId="{0E9DB990-9892-4D24-8701-65C3DC81374C}" destId="{4E53BB5A-BB3F-43CD-A576-BA21E14D9A3B}" srcOrd="0" destOrd="0" presId="urn:microsoft.com/office/officeart/2018/2/layout/IconCircleList"/>
    <dgm:cxn modelId="{6802BE1C-FCE3-4B2A-8892-1108D17D814F}" type="presParOf" srcId="{0E9DB990-9892-4D24-8701-65C3DC81374C}" destId="{057EB729-1233-49A8-AE57-D166C78396E8}" srcOrd="1" destOrd="0" presId="urn:microsoft.com/office/officeart/2018/2/layout/IconCircleList"/>
    <dgm:cxn modelId="{D4781FB6-A76B-4D2B-81F9-A27415E50F02}" type="presParOf" srcId="{0E9DB990-9892-4D24-8701-65C3DC81374C}" destId="{DCB5CCAA-0232-4253-B5B4-136E26B569BA}" srcOrd="2" destOrd="0" presId="urn:microsoft.com/office/officeart/2018/2/layout/IconCircleList"/>
    <dgm:cxn modelId="{5B8F5E08-211C-41B9-8E9F-A959EC609570}" type="presParOf" srcId="{0E9DB990-9892-4D24-8701-65C3DC81374C}" destId="{8B25D34A-2762-402B-80B8-23F9C0089891}" srcOrd="3" destOrd="0" presId="urn:microsoft.com/office/officeart/2018/2/layout/IconCircleList"/>
    <dgm:cxn modelId="{0B17B62B-1EB8-43CE-8A49-D73D8279F413}" type="presParOf" srcId="{371D7D96-586E-4C12-9E5D-C3943421154C}" destId="{025B2078-BF6D-49A5-B784-66DC6311E4DA}" srcOrd="5" destOrd="0" presId="urn:microsoft.com/office/officeart/2018/2/layout/IconCircleList"/>
    <dgm:cxn modelId="{55665875-7CFC-4725-BE30-F7F89866BDAA}" type="presParOf" srcId="{371D7D96-586E-4C12-9E5D-C3943421154C}" destId="{968ED165-AD03-45D2-91EB-274A4893191A}" srcOrd="6" destOrd="0" presId="urn:microsoft.com/office/officeart/2018/2/layout/IconCircleList"/>
    <dgm:cxn modelId="{24535BDC-224E-414A-B9CD-F5D1EFAC6E63}" type="presParOf" srcId="{968ED165-AD03-45D2-91EB-274A4893191A}" destId="{C7F4D58A-3636-45D8-9C3C-1F000DE9C118}" srcOrd="0" destOrd="0" presId="urn:microsoft.com/office/officeart/2018/2/layout/IconCircleList"/>
    <dgm:cxn modelId="{075D0A35-779C-4F0D-B008-847CBB7ABC1E}" type="presParOf" srcId="{968ED165-AD03-45D2-91EB-274A4893191A}" destId="{B25BB99F-F0D3-4937-B22C-12186DFE74F0}" srcOrd="1" destOrd="0" presId="urn:microsoft.com/office/officeart/2018/2/layout/IconCircleList"/>
    <dgm:cxn modelId="{AC381813-1B3E-47FD-9B90-3AD7BF4C5DB7}" type="presParOf" srcId="{968ED165-AD03-45D2-91EB-274A4893191A}" destId="{03888B60-B5AD-47F3-B23A-B06E7E499A6A}" srcOrd="2" destOrd="0" presId="urn:microsoft.com/office/officeart/2018/2/layout/IconCircleList"/>
    <dgm:cxn modelId="{3BBA676A-E891-47C4-8486-6BA058F3A837}" type="presParOf" srcId="{968ED165-AD03-45D2-91EB-274A4893191A}" destId="{E1B7442C-A563-414F-9433-535DD89F6A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10B142D-B6B8-49B6-AA93-597371B51C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AA4488-B36A-4A59-A9AD-1B9A41940CB5}">
      <dgm:prSet/>
      <dgm:spPr/>
      <dgm:t>
        <a:bodyPr/>
        <a:lstStyle/>
        <a:p>
          <a:r>
            <a:rPr lang="fr-FR" dirty="0"/>
            <a:t>L’aventure débute dans la région de </a:t>
          </a:r>
          <a:r>
            <a:rPr lang="fr-FR" dirty="0" err="1"/>
            <a:t>Kaalmern</a:t>
          </a:r>
          <a:r>
            <a:rPr lang="fr-FR" dirty="0"/>
            <a:t> en l’an 430 de la 6</a:t>
          </a:r>
          <a:r>
            <a:rPr lang="fr-FR" baseline="30000" dirty="0"/>
            <a:t>ème</a:t>
          </a:r>
          <a:r>
            <a:rPr lang="fr-FR" dirty="0"/>
            <a:t> ère.</a:t>
          </a:r>
          <a:endParaRPr lang="en-US" dirty="0"/>
        </a:p>
      </dgm:t>
    </dgm:pt>
    <dgm:pt modelId="{0EABB77A-3545-4706-891E-A0603AA6C699}" type="parTrans" cxnId="{D39126E0-CCBE-4E14-8DF2-CE8911D7E4A7}">
      <dgm:prSet/>
      <dgm:spPr/>
      <dgm:t>
        <a:bodyPr/>
        <a:lstStyle/>
        <a:p>
          <a:endParaRPr lang="en-US"/>
        </a:p>
      </dgm:t>
    </dgm:pt>
    <dgm:pt modelId="{CEB29202-B16F-44CA-8A5A-54A41DD9C1D2}" type="sibTrans" cxnId="{D39126E0-CCBE-4E14-8DF2-CE8911D7E4A7}">
      <dgm:prSet/>
      <dgm:spPr/>
      <dgm:t>
        <a:bodyPr/>
        <a:lstStyle/>
        <a:p>
          <a:endParaRPr lang="en-US"/>
        </a:p>
      </dgm:t>
    </dgm:pt>
    <dgm:pt modelId="{8E4A0D03-07F4-42D5-93AB-7130FE2491E8}">
      <dgm:prSet/>
      <dgm:spPr/>
      <dgm:t>
        <a:bodyPr/>
        <a:lstStyle/>
        <a:p>
          <a:r>
            <a:rPr lang="en-US" dirty="0"/>
            <a:t>Un </a:t>
          </a:r>
          <a:r>
            <a:rPr lang="en-US" dirty="0" err="1"/>
            <a:t>groupe</a:t>
          </a:r>
          <a:r>
            <a:rPr lang="en-US" dirty="0"/>
            <a:t> </a:t>
          </a:r>
          <a:r>
            <a:rPr lang="en-US" dirty="0" err="1"/>
            <a:t>d’aveturiers</a:t>
          </a:r>
          <a:r>
            <a:rPr lang="en-US" dirty="0"/>
            <a:t> </a:t>
          </a:r>
          <a:r>
            <a:rPr lang="en-US" dirty="0" err="1"/>
            <a:t>décident</a:t>
          </a:r>
          <a:r>
            <a:rPr lang="en-US" dirty="0"/>
            <a:t> de </a:t>
          </a:r>
          <a:r>
            <a:rPr lang="en-US" dirty="0" err="1"/>
            <a:t>partir</a:t>
          </a:r>
          <a:r>
            <a:rPr lang="en-US" dirty="0"/>
            <a:t> </a:t>
          </a:r>
          <a:r>
            <a:rPr lang="en-US" dirty="0" err="1"/>
            <a:t>en</a:t>
          </a:r>
          <a:r>
            <a:rPr lang="en-US" dirty="0"/>
            <a:t> exploration dans </a:t>
          </a:r>
          <a:r>
            <a:rPr lang="en-US" dirty="0" err="1"/>
            <a:t>l’étendue</a:t>
          </a:r>
          <a:r>
            <a:rPr lang="en-US" dirty="0"/>
            <a:t> </a:t>
          </a:r>
          <a:r>
            <a:rPr lang="en-US" dirty="0" err="1"/>
            <a:t>boisée</a:t>
          </a:r>
          <a:r>
            <a:rPr lang="en-US" dirty="0"/>
            <a:t> de </a:t>
          </a:r>
          <a:r>
            <a:rPr lang="en-US" dirty="0" err="1"/>
            <a:t>Kaalmern</a:t>
          </a:r>
          <a:r>
            <a:rPr lang="en-US" dirty="0"/>
            <a:t> à la recherche de </a:t>
          </a:r>
          <a:r>
            <a:rPr lang="en-US" dirty="0" err="1"/>
            <a:t>mystères</a:t>
          </a:r>
          <a:r>
            <a:rPr lang="en-US" dirty="0"/>
            <a:t> encore inconnus.</a:t>
          </a:r>
        </a:p>
      </dgm:t>
    </dgm:pt>
    <dgm:pt modelId="{777EBBEB-37B5-4F06-856C-357735B7357A}" type="parTrans" cxnId="{A3D5D4A3-3B5D-4CCA-8537-A2DC56EE7E93}">
      <dgm:prSet/>
      <dgm:spPr/>
      <dgm:t>
        <a:bodyPr/>
        <a:lstStyle/>
        <a:p>
          <a:endParaRPr lang="en-US"/>
        </a:p>
      </dgm:t>
    </dgm:pt>
    <dgm:pt modelId="{E2B19E3B-3F03-475A-A80B-4BF1202F9231}" type="sibTrans" cxnId="{A3D5D4A3-3B5D-4CCA-8537-A2DC56EE7E93}">
      <dgm:prSet/>
      <dgm:spPr/>
      <dgm:t>
        <a:bodyPr/>
        <a:lstStyle/>
        <a:p>
          <a:endParaRPr lang="en-US"/>
        </a:p>
      </dgm:t>
    </dgm:pt>
    <dgm:pt modelId="{F744BBA0-45D4-4851-9BCB-FE50EB8E541A}">
      <dgm:prSet/>
      <dgm:spPr/>
      <dgm:t>
        <a:bodyPr/>
        <a:lstStyle/>
        <a:p>
          <a:r>
            <a:rPr lang="en-US" dirty="0"/>
            <a:t>Les </a:t>
          </a:r>
          <a:r>
            <a:rPr lang="en-US" dirty="0" err="1"/>
            <a:t>aventuriers</a:t>
          </a:r>
          <a:r>
            <a:rPr lang="en-US" dirty="0"/>
            <a:t> se </a:t>
          </a:r>
          <a:r>
            <a:rPr lang="en-US" dirty="0" err="1"/>
            <a:t>retrouvent</a:t>
          </a:r>
          <a:r>
            <a:rPr lang="en-US" dirty="0"/>
            <a:t> </a:t>
          </a:r>
          <a:r>
            <a:rPr lang="en-US" dirty="0" err="1"/>
            <a:t>mêlés</a:t>
          </a:r>
          <a:r>
            <a:rPr lang="en-US" dirty="0"/>
            <a:t> à </a:t>
          </a:r>
          <a:r>
            <a:rPr lang="en-US" dirty="0" err="1"/>
            <a:t>une</a:t>
          </a:r>
          <a:r>
            <a:rPr lang="en-US" dirty="0"/>
            <a:t> guerre entre </a:t>
          </a:r>
          <a:r>
            <a:rPr lang="en-US" dirty="0" err="1"/>
            <a:t>l’ordre</a:t>
          </a:r>
          <a:r>
            <a:rPr lang="en-US" dirty="0"/>
            <a:t> de </a:t>
          </a:r>
          <a:r>
            <a:rPr lang="en-US" dirty="0" err="1"/>
            <a:t>l’aube</a:t>
          </a:r>
          <a:r>
            <a:rPr lang="en-US" dirty="0"/>
            <a:t> et les </a:t>
          </a:r>
          <a:r>
            <a:rPr lang="en-US" dirty="0" err="1"/>
            <a:t>peuples</a:t>
          </a:r>
          <a:r>
            <a:rPr lang="en-US" dirty="0"/>
            <a:t> de la </a:t>
          </a:r>
          <a:r>
            <a:rPr lang="en-US" dirty="0" err="1"/>
            <a:t>forêt</a:t>
          </a:r>
          <a:r>
            <a:rPr lang="en-US" dirty="0"/>
            <a:t>. Les </a:t>
          </a:r>
          <a:r>
            <a:rPr lang="en-US" dirty="0" err="1"/>
            <a:t>aventuriers</a:t>
          </a:r>
          <a:r>
            <a:rPr lang="en-US" dirty="0"/>
            <a:t> </a:t>
          </a:r>
          <a:r>
            <a:rPr lang="en-US" dirty="0" err="1"/>
            <a:t>vont</a:t>
          </a:r>
          <a:r>
            <a:rPr lang="en-US" dirty="0"/>
            <a:t> devoir </a:t>
          </a:r>
          <a:r>
            <a:rPr lang="en-US" dirty="0" err="1"/>
            <a:t>venir</a:t>
          </a:r>
          <a:r>
            <a:rPr lang="en-US" dirty="0"/>
            <a:t> </a:t>
          </a:r>
          <a:r>
            <a:rPr lang="en-US" dirty="0" err="1"/>
            <a:t>en</a:t>
          </a:r>
          <a:r>
            <a:rPr lang="en-US" dirty="0"/>
            <a:t> aide aux habitants de </a:t>
          </a:r>
          <a:r>
            <a:rPr lang="en-US" dirty="0" err="1"/>
            <a:t>Kaalmern</a:t>
          </a:r>
          <a:r>
            <a:rPr lang="en-US" dirty="0"/>
            <a:t> et </a:t>
          </a:r>
          <a:r>
            <a:rPr lang="en-US" dirty="0" err="1"/>
            <a:t>repousser</a:t>
          </a:r>
          <a:r>
            <a:rPr lang="en-US" dirty="0"/>
            <a:t> les </a:t>
          </a:r>
          <a:r>
            <a:rPr lang="en-US" dirty="0" err="1"/>
            <a:t>inquisiteurs</a:t>
          </a:r>
          <a:r>
            <a:rPr lang="en-US" dirty="0"/>
            <a:t>.</a:t>
          </a:r>
        </a:p>
      </dgm:t>
    </dgm:pt>
    <dgm:pt modelId="{CAF80AAB-DF0D-4738-B651-791CAA1BE61E}" type="parTrans" cxnId="{4B62CBE5-E64E-4264-9994-965AA0E2D943}">
      <dgm:prSet/>
      <dgm:spPr/>
      <dgm:t>
        <a:bodyPr/>
        <a:lstStyle/>
        <a:p>
          <a:endParaRPr lang="en-US"/>
        </a:p>
      </dgm:t>
    </dgm:pt>
    <dgm:pt modelId="{8E735F47-1C11-4D15-8D49-1D16FA489423}" type="sibTrans" cxnId="{4B62CBE5-E64E-4264-9994-965AA0E2D943}">
      <dgm:prSet/>
      <dgm:spPr/>
      <dgm:t>
        <a:bodyPr/>
        <a:lstStyle/>
        <a:p>
          <a:endParaRPr lang="en-US"/>
        </a:p>
      </dgm:t>
    </dgm:pt>
    <dgm:pt modelId="{C0844E0E-6F80-4CBF-85BF-9556A918C26A}">
      <dgm:prSet/>
      <dgm:spPr/>
      <dgm:t>
        <a:bodyPr/>
        <a:lstStyle/>
        <a:p>
          <a:r>
            <a:rPr lang="en-US" dirty="0" err="1"/>
            <a:t>L’ennemi</a:t>
          </a:r>
          <a:r>
            <a:rPr lang="en-US" dirty="0"/>
            <a:t> principal </a:t>
          </a:r>
          <a:r>
            <a:rPr lang="en-US" dirty="0" err="1"/>
            <a:t>est</a:t>
          </a:r>
          <a:r>
            <a:rPr lang="en-US" dirty="0"/>
            <a:t> </a:t>
          </a:r>
          <a:r>
            <a:rPr lang="en-US" dirty="0" err="1"/>
            <a:t>l’ordre</a:t>
          </a:r>
          <a:r>
            <a:rPr lang="en-US" dirty="0"/>
            <a:t> de </a:t>
          </a:r>
          <a:r>
            <a:rPr lang="en-US" dirty="0" err="1"/>
            <a:t>l’aube</a:t>
          </a:r>
          <a:r>
            <a:rPr lang="en-US" dirty="0"/>
            <a:t> qui </a:t>
          </a:r>
          <a:r>
            <a:rPr lang="en-US" dirty="0" err="1"/>
            <a:t>est</a:t>
          </a:r>
          <a:r>
            <a:rPr lang="en-US" dirty="0"/>
            <a:t> bien </a:t>
          </a:r>
          <a:r>
            <a:rPr lang="en-US" dirty="0" err="1"/>
            <a:t>décidé</a:t>
          </a:r>
          <a:r>
            <a:rPr lang="en-US" dirty="0"/>
            <a:t> à </a:t>
          </a:r>
          <a:r>
            <a:rPr lang="en-US" dirty="0" err="1"/>
            <a:t>terminer</a:t>
          </a:r>
          <a:r>
            <a:rPr lang="en-US" dirty="0"/>
            <a:t> son travail </a:t>
          </a:r>
          <a:r>
            <a:rPr lang="en-US" dirty="0" err="1"/>
            <a:t>en</a:t>
          </a:r>
          <a:r>
            <a:rPr lang="en-US" dirty="0"/>
            <a:t> </a:t>
          </a:r>
          <a:r>
            <a:rPr lang="en-US" dirty="0" err="1"/>
            <a:t>anéantissant</a:t>
          </a:r>
          <a:r>
            <a:rPr lang="en-US" dirty="0"/>
            <a:t> les </a:t>
          </a:r>
          <a:r>
            <a:rPr lang="en-US" dirty="0" err="1"/>
            <a:t>peuples</a:t>
          </a:r>
          <a:r>
            <a:rPr lang="en-US" dirty="0"/>
            <a:t> de </a:t>
          </a:r>
          <a:r>
            <a:rPr lang="en-US" dirty="0" err="1"/>
            <a:t>Kaalmern</a:t>
          </a:r>
          <a:r>
            <a:rPr lang="en-US" dirty="0"/>
            <a:t>.</a:t>
          </a:r>
        </a:p>
      </dgm:t>
    </dgm:pt>
    <dgm:pt modelId="{748CFE40-B684-4ACF-9218-339F5B399B4E}" type="parTrans" cxnId="{92AEE067-C588-4A72-AA8C-C63E94BF7F65}">
      <dgm:prSet/>
      <dgm:spPr/>
      <dgm:t>
        <a:bodyPr/>
        <a:lstStyle/>
        <a:p>
          <a:endParaRPr lang="en-US"/>
        </a:p>
      </dgm:t>
    </dgm:pt>
    <dgm:pt modelId="{B5AFCC6F-04D2-4BEC-BD8D-4AA150E07AC7}" type="sibTrans" cxnId="{92AEE067-C588-4A72-AA8C-C63E94BF7F65}">
      <dgm:prSet/>
      <dgm:spPr/>
      <dgm:t>
        <a:bodyPr/>
        <a:lstStyle/>
        <a:p>
          <a:endParaRPr lang="en-US"/>
        </a:p>
      </dgm:t>
    </dgm:pt>
    <dgm:pt modelId="{E8A31A4D-71A9-463E-B623-938FCFE1E14C}" type="pres">
      <dgm:prSet presAssocID="{110B142D-B6B8-49B6-AA93-597371B51C6C}" presName="root" presStyleCnt="0">
        <dgm:presLayoutVars>
          <dgm:dir/>
          <dgm:resizeHandles val="exact"/>
        </dgm:presLayoutVars>
      </dgm:prSet>
      <dgm:spPr/>
    </dgm:pt>
    <dgm:pt modelId="{371D7D96-586E-4C12-9E5D-C3943421154C}" type="pres">
      <dgm:prSet presAssocID="{110B142D-B6B8-49B6-AA93-597371B51C6C}" presName="container" presStyleCnt="0">
        <dgm:presLayoutVars>
          <dgm:dir/>
          <dgm:resizeHandles val="exact"/>
        </dgm:presLayoutVars>
      </dgm:prSet>
      <dgm:spPr/>
    </dgm:pt>
    <dgm:pt modelId="{DF9791A5-1F48-42DC-ADDE-74175BABEADE}" type="pres">
      <dgm:prSet presAssocID="{15AA4488-B36A-4A59-A9AD-1B9A41940CB5}" presName="compNode" presStyleCnt="0"/>
      <dgm:spPr/>
    </dgm:pt>
    <dgm:pt modelId="{8568E33B-0638-4A6C-8C38-58EBAA231F25}" type="pres">
      <dgm:prSet presAssocID="{15AA4488-B36A-4A59-A9AD-1B9A41940CB5}" presName="iconBgRect" presStyleLbl="bgShp" presStyleIdx="0" presStyleCnt="4"/>
      <dgm:spPr/>
    </dgm:pt>
    <dgm:pt modelId="{89822BDA-450B-488A-9F23-2CF44C3795C5}" type="pres">
      <dgm:prSet presAssocID="{15AA4488-B36A-4A59-A9AD-1B9A41940C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ror"/>
        </a:ext>
      </dgm:extLst>
    </dgm:pt>
    <dgm:pt modelId="{A22AA5A3-CDEB-4C34-8119-3B98D818DA66}" type="pres">
      <dgm:prSet presAssocID="{15AA4488-B36A-4A59-A9AD-1B9A41940CB5}" presName="spaceRect" presStyleCnt="0"/>
      <dgm:spPr/>
    </dgm:pt>
    <dgm:pt modelId="{36B5A7ED-48DF-48F9-B8E1-2F400ED59145}" type="pres">
      <dgm:prSet presAssocID="{15AA4488-B36A-4A59-A9AD-1B9A41940CB5}" presName="textRect" presStyleLbl="revTx" presStyleIdx="0" presStyleCnt="4">
        <dgm:presLayoutVars>
          <dgm:chMax val="1"/>
          <dgm:chPref val="1"/>
        </dgm:presLayoutVars>
      </dgm:prSet>
      <dgm:spPr/>
    </dgm:pt>
    <dgm:pt modelId="{5FAF54ED-807D-40A8-8016-61DE82FD9E4D}" type="pres">
      <dgm:prSet presAssocID="{CEB29202-B16F-44CA-8A5A-54A41DD9C1D2}" presName="sibTrans" presStyleLbl="sibTrans2D1" presStyleIdx="0" presStyleCnt="0"/>
      <dgm:spPr/>
    </dgm:pt>
    <dgm:pt modelId="{B678837C-FD6B-4DDA-9E80-32F7D37031B2}" type="pres">
      <dgm:prSet presAssocID="{8E4A0D03-07F4-42D5-93AB-7130FE2491E8}" presName="compNode" presStyleCnt="0"/>
      <dgm:spPr/>
    </dgm:pt>
    <dgm:pt modelId="{EA44A899-30BB-4A9A-B799-F9CA38FB0132}" type="pres">
      <dgm:prSet presAssocID="{8E4A0D03-07F4-42D5-93AB-7130FE2491E8}" presName="iconBgRect" presStyleLbl="bgShp" presStyleIdx="1" presStyleCnt="4"/>
      <dgm:spPr/>
    </dgm:pt>
    <dgm:pt modelId="{F4996815-6621-4BBF-AC5E-20253FD44FBC}" type="pres">
      <dgm:prSet presAssocID="{8E4A0D03-07F4-42D5-93AB-7130FE2491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ve"/>
        </a:ext>
      </dgm:extLst>
    </dgm:pt>
    <dgm:pt modelId="{4F0DAEBB-6924-4E29-ADFE-21D309218638}" type="pres">
      <dgm:prSet presAssocID="{8E4A0D03-07F4-42D5-93AB-7130FE2491E8}" presName="spaceRect" presStyleCnt="0"/>
      <dgm:spPr/>
    </dgm:pt>
    <dgm:pt modelId="{98F2FEDE-C13C-421B-B204-852CEDADEA51}" type="pres">
      <dgm:prSet presAssocID="{8E4A0D03-07F4-42D5-93AB-7130FE2491E8}" presName="textRect" presStyleLbl="revTx" presStyleIdx="1" presStyleCnt="4">
        <dgm:presLayoutVars>
          <dgm:chMax val="1"/>
          <dgm:chPref val="1"/>
        </dgm:presLayoutVars>
      </dgm:prSet>
      <dgm:spPr/>
    </dgm:pt>
    <dgm:pt modelId="{83D77C8E-4887-4168-B975-6301AA0B93E2}" type="pres">
      <dgm:prSet presAssocID="{E2B19E3B-3F03-475A-A80B-4BF1202F9231}" presName="sibTrans" presStyleLbl="sibTrans2D1" presStyleIdx="0" presStyleCnt="0"/>
      <dgm:spPr/>
    </dgm:pt>
    <dgm:pt modelId="{0E9DB990-9892-4D24-8701-65C3DC81374C}" type="pres">
      <dgm:prSet presAssocID="{F744BBA0-45D4-4851-9BCB-FE50EB8E541A}" presName="compNode" presStyleCnt="0"/>
      <dgm:spPr/>
    </dgm:pt>
    <dgm:pt modelId="{4E53BB5A-BB3F-43CD-A576-BA21E14D9A3B}" type="pres">
      <dgm:prSet presAssocID="{F744BBA0-45D4-4851-9BCB-FE50EB8E541A}" presName="iconBgRect" presStyleLbl="bgShp" presStyleIdx="2" presStyleCnt="4"/>
      <dgm:spPr/>
    </dgm:pt>
    <dgm:pt modelId="{057EB729-1233-49A8-AE57-D166C78396E8}" type="pres">
      <dgm:prSet presAssocID="{F744BBA0-45D4-4851-9BCB-FE50EB8E5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DCB5CCAA-0232-4253-B5B4-136E26B569BA}" type="pres">
      <dgm:prSet presAssocID="{F744BBA0-45D4-4851-9BCB-FE50EB8E541A}" presName="spaceRect" presStyleCnt="0"/>
      <dgm:spPr/>
    </dgm:pt>
    <dgm:pt modelId="{8B25D34A-2762-402B-80B8-23F9C0089891}" type="pres">
      <dgm:prSet presAssocID="{F744BBA0-45D4-4851-9BCB-FE50EB8E541A}" presName="textRect" presStyleLbl="revTx" presStyleIdx="2" presStyleCnt="4">
        <dgm:presLayoutVars>
          <dgm:chMax val="1"/>
          <dgm:chPref val="1"/>
        </dgm:presLayoutVars>
      </dgm:prSet>
      <dgm:spPr/>
    </dgm:pt>
    <dgm:pt modelId="{025B2078-BF6D-49A5-B784-66DC6311E4DA}" type="pres">
      <dgm:prSet presAssocID="{8E735F47-1C11-4D15-8D49-1D16FA489423}" presName="sibTrans" presStyleLbl="sibTrans2D1" presStyleIdx="0" presStyleCnt="0"/>
      <dgm:spPr/>
    </dgm:pt>
    <dgm:pt modelId="{968ED165-AD03-45D2-91EB-274A4893191A}" type="pres">
      <dgm:prSet presAssocID="{C0844E0E-6F80-4CBF-85BF-9556A918C26A}" presName="compNode" presStyleCnt="0"/>
      <dgm:spPr/>
    </dgm:pt>
    <dgm:pt modelId="{C7F4D58A-3636-45D8-9C3C-1F000DE9C118}" type="pres">
      <dgm:prSet presAssocID="{C0844E0E-6F80-4CBF-85BF-9556A918C26A}" presName="iconBgRect" presStyleLbl="bgShp" presStyleIdx="3" presStyleCnt="4"/>
      <dgm:spPr/>
    </dgm:pt>
    <dgm:pt modelId="{B25BB99F-F0D3-4937-B22C-12186DFE74F0}" type="pres">
      <dgm:prSet presAssocID="{C0844E0E-6F80-4CBF-85BF-9556A918C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Beans"/>
        </a:ext>
      </dgm:extLst>
    </dgm:pt>
    <dgm:pt modelId="{03888B60-B5AD-47F3-B23A-B06E7E499A6A}" type="pres">
      <dgm:prSet presAssocID="{C0844E0E-6F80-4CBF-85BF-9556A918C26A}" presName="spaceRect" presStyleCnt="0"/>
      <dgm:spPr/>
    </dgm:pt>
    <dgm:pt modelId="{E1B7442C-A563-414F-9433-535DD89F6AEC}" type="pres">
      <dgm:prSet presAssocID="{C0844E0E-6F80-4CBF-85BF-9556A918C26A}" presName="textRect" presStyleLbl="revTx" presStyleIdx="3" presStyleCnt="4">
        <dgm:presLayoutVars>
          <dgm:chMax val="1"/>
          <dgm:chPref val="1"/>
        </dgm:presLayoutVars>
      </dgm:prSet>
      <dgm:spPr/>
    </dgm:pt>
  </dgm:ptLst>
  <dgm:cxnLst>
    <dgm:cxn modelId="{2AC8010D-4F53-4EA2-8C6C-0FCDD6349C38}" type="presOf" srcId="{8E735F47-1C11-4D15-8D49-1D16FA489423}" destId="{025B2078-BF6D-49A5-B784-66DC6311E4DA}" srcOrd="0" destOrd="0" presId="urn:microsoft.com/office/officeart/2018/2/layout/IconCircleList"/>
    <dgm:cxn modelId="{70FE0641-902F-4238-9F3E-96B48565D8D6}" type="presOf" srcId="{C0844E0E-6F80-4CBF-85BF-9556A918C26A}" destId="{E1B7442C-A563-414F-9433-535DD89F6AEC}" srcOrd="0" destOrd="0" presId="urn:microsoft.com/office/officeart/2018/2/layout/IconCircleList"/>
    <dgm:cxn modelId="{9D457543-C427-4302-8149-D647D8932FFD}" type="presOf" srcId="{E2B19E3B-3F03-475A-A80B-4BF1202F9231}" destId="{83D77C8E-4887-4168-B975-6301AA0B93E2}" srcOrd="0" destOrd="0" presId="urn:microsoft.com/office/officeart/2018/2/layout/IconCircleList"/>
    <dgm:cxn modelId="{7BA6C667-BD25-470D-9B1A-3EE534C2E34A}" type="presOf" srcId="{8E4A0D03-07F4-42D5-93AB-7130FE2491E8}" destId="{98F2FEDE-C13C-421B-B204-852CEDADEA51}" srcOrd="0" destOrd="0" presId="urn:microsoft.com/office/officeart/2018/2/layout/IconCircleList"/>
    <dgm:cxn modelId="{92AEE067-C588-4A72-AA8C-C63E94BF7F65}" srcId="{110B142D-B6B8-49B6-AA93-597371B51C6C}" destId="{C0844E0E-6F80-4CBF-85BF-9556A918C26A}" srcOrd="3" destOrd="0" parTransId="{748CFE40-B684-4ACF-9218-339F5B399B4E}" sibTransId="{B5AFCC6F-04D2-4BEC-BD8D-4AA150E07AC7}"/>
    <dgm:cxn modelId="{D4A0EA6C-FE28-48E7-AA75-D448096122F9}" type="presOf" srcId="{15AA4488-B36A-4A59-A9AD-1B9A41940CB5}" destId="{36B5A7ED-48DF-48F9-B8E1-2F400ED59145}" srcOrd="0" destOrd="0" presId="urn:microsoft.com/office/officeart/2018/2/layout/IconCircleList"/>
    <dgm:cxn modelId="{A3D5D4A3-3B5D-4CCA-8537-A2DC56EE7E93}" srcId="{110B142D-B6B8-49B6-AA93-597371B51C6C}" destId="{8E4A0D03-07F4-42D5-93AB-7130FE2491E8}" srcOrd="1" destOrd="0" parTransId="{777EBBEB-37B5-4F06-856C-357735B7357A}" sibTransId="{E2B19E3B-3F03-475A-A80B-4BF1202F9231}"/>
    <dgm:cxn modelId="{38C13EC3-F50B-4F91-B49A-0C37C4723BF5}" type="presOf" srcId="{F744BBA0-45D4-4851-9BCB-FE50EB8E541A}" destId="{8B25D34A-2762-402B-80B8-23F9C0089891}" srcOrd="0" destOrd="0" presId="urn:microsoft.com/office/officeart/2018/2/layout/IconCircleList"/>
    <dgm:cxn modelId="{34CBBAC5-4E03-45E1-8FD3-E343A2AFD55A}" type="presOf" srcId="{CEB29202-B16F-44CA-8A5A-54A41DD9C1D2}" destId="{5FAF54ED-807D-40A8-8016-61DE82FD9E4D}" srcOrd="0" destOrd="0" presId="urn:microsoft.com/office/officeart/2018/2/layout/IconCircleList"/>
    <dgm:cxn modelId="{D39126E0-CCBE-4E14-8DF2-CE8911D7E4A7}" srcId="{110B142D-B6B8-49B6-AA93-597371B51C6C}" destId="{15AA4488-B36A-4A59-A9AD-1B9A41940CB5}" srcOrd="0" destOrd="0" parTransId="{0EABB77A-3545-4706-891E-A0603AA6C699}" sibTransId="{CEB29202-B16F-44CA-8A5A-54A41DD9C1D2}"/>
    <dgm:cxn modelId="{4B62CBE5-E64E-4264-9994-965AA0E2D943}" srcId="{110B142D-B6B8-49B6-AA93-597371B51C6C}" destId="{F744BBA0-45D4-4851-9BCB-FE50EB8E541A}" srcOrd="2" destOrd="0" parTransId="{CAF80AAB-DF0D-4738-B651-791CAA1BE61E}" sibTransId="{8E735F47-1C11-4D15-8D49-1D16FA489423}"/>
    <dgm:cxn modelId="{3C5BBBFF-3981-4997-AE14-76320A395D74}" type="presOf" srcId="{110B142D-B6B8-49B6-AA93-597371B51C6C}" destId="{E8A31A4D-71A9-463E-B623-938FCFE1E14C}" srcOrd="0" destOrd="0" presId="urn:microsoft.com/office/officeart/2018/2/layout/IconCircleList"/>
    <dgm:cxn modelId="{091F4750-1A55-4A47-BD83-1540DA116765}" type="presParOf" srcId="{E8A31A4D-71A9-463E-B623-938FCFE1E14C}" destId="{371D7D96-586E-4C12-9E5D-C3943421154C}" srcOrd="0" destOrd="0" presId="urn:microsoft.com/office/officeart/2018/2/layout/IconCircleList"/>
    <dgm:cxn modelId="{421FD3D3-1835-4501-8C98-5C9595013EFA}" type="presParOf" srcId="{371D7D96-586E-4C12-9E5D-C3943421154C}" destId="{DF9791A5-1F48-42DC-ADDE-74175BABEADE}" srcOrd="0" destOrd="0" presId="urn:microsoft.com/office/officeart/2018/2/layout/IconCircleList"/>
    <dgm:cxn modelId="{E3407DBE-1EA0-4472-B128-5D4B00E1EEE0}" type="presParOf" srcId="{DF9791A5-1F48-42DC-ADDE-74175BABEADE}" destId="{8568E33B-0638-4A6C-8C38-58EBAA231F25}" srcOrd="0" destOrd="0" presId="urn:microsoft.com/office/officeart/2018/2/layout/IconCircleList"/>
    <dgm:cxn modelId="{E537A094-29B8-46F0-AFBF-1134D11FD549}" type="presParOf" srcId="{DF9791A5-1F48-42DC-ADDE-74175BABEADE}" destId="{89822BDA-450B-488A-9F23-2CF44C3795C5}" srcOrd="1" destOrd="0" presId="urn:microsoft.com/office/officeart/2018/2/layout/IconCircleList"/>
    <dgm:cxn modelId="{7C71DC25-6AA9-403E-BACB-31D8CB0E0117}" type="presParOf" srcId="{DF9791A5-1F48-42DC-ADDE-74175BABEADE}" destId="{A22AA5A3-CDEB-4C34-8119-3B98D818DA66}" srcOrd="2" destOrd="0" presId="urn:microsoft.com/office/officeart/2018/2/layout/IconCircleList"/>
    <dgm:cxn modelId="{870CFA1D-74EE-4A25-A8F3-DDDCC40EFD4A}" type="presParOf" srcId="{DF9791A5-1F48-42DC-ADDE-74175BABEADE}" destId="{36B5A7ED-48DF-48F9-B8E1-2F400ED59145}" srcOrd="3" destOrd="0" presId="urn:microsoft.com/office/officeart/2018/2/layout/IconCircleList"/>
    <dgm:cxn modelId="{88FBDF56-03EE-4C16-B5E8-510AC6882B39}" type="presParOf" srcId="{371D7D96-586E-4C12-9E5D-C3943421154C}" destId="{5FAF54ED-807D-40A8-8016-61DE82FD9E4D}" srcOrd="1" destOrd="0" presId="urn:microsoft.com/office/officeart/2018/2/layout/IconCircleList"/>
    <dgm:cxn modelId="{F3F9D6A1-DAC6-4F6B-B6E8-07B16E79E369}" type="presParOf" srcId="{371D7D96-586E-4C12-9E5D-C3943421154C}" destId="{B678837C-FD6B-4DDA-9E80-32F7D37031B2}" srcOrd="2" destOrd="0" presId="urn:microsoft.com/office/officeart/2018/2/layout/IconCircleList"/>
    <dgm:cxn modelId="{9C36A6D8-D181-46C1-A7E1-3CADD35325D4}" type="presParOf" srcId="{B678837C-FD6B-4DDA-9E80-32F7D37031B2}" destId="{EA44A899-30BB-4A9A-B799-F9CA38FB0132}" srcOrd="0" destOrd="0" presId="urn:microsoft.com/office/officeart/2018/2/layout/IconCircleList"/>
    <dgm:cxn modelId="{37DEBEAD-B1D1-4279-93CD-91004DA447BE}" type="presParOf" srcId="{B678837C-FD6B-4DDA-9E80-32F7D37031B2}" destId="{F4996815-6621-4BBF-AC5E-20253FD44FBC}" srcOrd="1" destOrd="0" presId="urn:microsoft.com/office/officeart/2018/2/layout/IconCircleList"/>
    <dgm:cxn modelId="{D4117378-74E1-443E-BDF8-46C21A21E88B}" type="presParOf" srcId="{B678837C-FD6B-4DDA-9E80-32F7D37031B2}" destId="{4F0DAEBB-6924-4E29-ADFE-21D309218638}" srcOrd="2" destOrd="0" presId="urn:microsoft.com/office/officeart/2018/2/layout/IconCircleList"/>
    <dgm:cxn modelId="{EEFE136F-5354-4A4A-98F7-4E115F3CCF30}" type="presParOf" srcId="{B678837C-FD6B-4DDA-9E80-32F7D37031B2}" destId="{98F2FEDE-C13C-421B-B204-852CEDADEA51}" srcOrd="3" destOrd="0" presId="urn:microsoft.com/office/officeart/2018/2/layout/IconCircleList"/>
    <dgm:cxn modelId="{89A78AED-C101-4734-B15B-2AE340A836F3}" type="presParOf" srcId="{371D7D96-586E-4C12-9E5D-C3943421154C}" destId="{83D77C8E-4887-4168-B975-6301AA0B93E2}" srcOrd="3" destOrd="0" presId="urn:microsoft.com/office/officeart/2018/2/layout/IconCircleList"/>
    <dgm:cxn modelId="{5A1395A6-292D-4059-A8E0-8FE7EDC79103}" type="presParOf" srcId="{371D7D96-586E-4C12-9E5D-C3943421154C}" destId="{0E9DB990-9892-4D24-8701-65C3DC81374C}" srcOrd="4" destOrd="0" presId="urn:microsoft.com/office/officeart/2018/2/layout/IconCircleList"/>
    <dgm:cxn modelId="{6CB5CB28-5589-4F5A-AF20-64272EBA937E}" type="presParOf" srcId="{0E9DB990-9892-4D24-8701-65C3DC81374C}" destId="{4E53BB5A-BB3F-43CD-A576-BA21E14D9A3B}" srcOrd="0" destOrd="0" presId="urn:microsoft.com/office/officeart/2018/2/layout/IconCircleList"/>
    <dgm:cxn modelId="{6802BE1C-FCE3-4B2A-8892-1108D17D814F}" type="presParOf" srcId="{0E9DB990-9892-4D24-8701-65C3DC81374C}" destId="{057EB729-1233-49A8-AE57-D166C78396E8}" srcOrd="1" destOrd="0" presId="urn:microsoft.com/office/officeart/2018/2/layout/IconCircleList"/>
    <dgm:cxn modelId="{D4781FB6-A76B-4D2B-81F9-A27415E50F02}" type="presParOf" srcId="{0E9DB990-9892-4D24-8701-65C3DC81374C}" destId="{DCB5CCAA-0232-4253-B5B4-136E26B569BA}" srcOrd="2" destOrd="0" presId="urn:microsoft.com/office/officeart/2018/2/layout/IconCircleList"/>
    <dgm:cxn modelId="{5B8F5E08-211C-41B9-8E9F-A959EC609570}" type="presParOf" srcId="{0E9DB990-9892-4D24-8701-65C3DC81374C}" destId="{8B25D34A-2762-402B-80B8-23F9C0089891}" srcOrd="3" destOrd="0" presId="urn:microsoft.com/office/officeart/2018/2/layout/IconCircleList"/>
    <dgm:cxn modelId="{0B17B62B-1EB8-43CE-8A49-D73D8279F413}" type="presParOf" srcId="{371D7D96-586E-4C12-9E5D-C3943421154C}" destId="{025B2078-BF6D-49A5-B784-66DC6311E4DA}" srcOrd="5" destOrd="0" presId="urn:microsoft.com/office/officeart/2018/2/layout/IconCircleList"/>
    <dgm:cxn modelId="{55665875-7CFC-4725-BE30-F7F89866BDAA}" type="presParOf" srcId="{371D7D96-586E-4C12-9E5D-C3943421154C}" destId="{968ED165-AD03-45D2-91EB-274A4893191A}" srcOrd="6" destOrd="0" presId="urn:microsoft.com/office/officeart/2018/2/layout/IconCircleList"/>
    <dgm:cxn modelId="{24535BDC-224E-414A-B9CD-F5D1EFAC6E63}" type="presParOf" srcId="{968ED165-AD03-45D2-91EB-274A4893191A}" destId="{C7F4D58A-3636-45D8-9C3C-1F000DE9C118}" srcOrd="0" destOrd="0" presId="urn:microsoft.com/office/officeart/2018/2/layout/IconCircleList"/>
    <dgm:cxn modelId="{075D0A35-779C-4F0D-B008-847CBB7ABC1E}" type="presParOf" srcId="{968ED165-AD03-45D2-91EB-274A4893191A}" destId="{B25BB99F-F0D3-4937-B22C-12186DFE74F0}" srcOrd="1" destOrd="0" presId="urn:microsoft.com/office/officeart/2018/2/layout/IconCircleList"/>
    <dgm:cxn modelId="{AC381813-1B3E-47FD-9B90-3AD7BF4C5DB7}" type="presParOf" srcId="{968ED165-AD03-45D2-91EB-274A4893191A}" destId="{03888B60-B5AD-47F3-B23A-B06E7E499A6A}" srcOrd="2" destOrd="0" presId="urn:microsoft.com/office/officeart/2018/2/layout/IconCircleList"/>
    <dgm:cxn modelId="{3BBA676A-E891-47C4-8486-6BA058F3A837}" type="presParOf" srcId="{968ED165-AD03-45D2-91EB-274A4893191A}" destId="{E1B7442C-A563-414F-9433-535DD89F6A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10B142D-B6B8-49B6-AA93-597371B51C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AA4488-B36A-4A59-A9AD-1B9A41940CB5}">
      <dgm:prSet/>
      <dgm:spPr/>
      <dgm:t>
        <a:bodyPr/>
        <a:lstStyle/>
        <a:p>
          <a:r>
            <a:rPr lang="fr-FR" dirty="0"/>
            <a:t>L’aventure débute sur l’île de </a:t>
          </a:r>
          <a:r>
            <a:rPr lang="fr-FR" dirty="0" err="1"/>
            <a:t>Kalemdan</a:t>
          </a:r>
          <a:r>
            <a:rPr lang="fr-FR" dirty="0"/>
            <a:t> en l’an 460 de la 6</a:t>
          </a:r>
          <a:r>
            <a:rPr lang="fr-FR" baseline="30000" dirty="0"/>
            <a:t>ème</a:t>
          </a:r>
          <a:r>
            <a:rPr lang="fr-FR" dirty="0"/>
            <a:t> ère.</a:t>
          </a:r>
          <a:endParaRPr lang="en-US" dirty="0"/>
        </a:p>
      </dgm:t>
    </dgm:pt>
    <dgm:pt modelId="{0EABB77A-3545-4706-891E-A0603AA6C699}" type="parTrans" cxnId="{D39126E0-CCBE-4E14-8DF2-CE8911D7E4A7}">
      <dgm:prSet/>
      <dgm:spPr/>
      <dgm:t>
        <a:bodyPr/>
        <a:lstStyle/>
        <a:p>
          <a:endParaRPr lang="en-US"/>
        </a:p>
      </dgm:t>
    </dgm:pt>
    <dgm:pt modelId="{CEB29202-B16F-44CA-8A5A-54A41DD9C1D2}" type="sibTrans" cxnId="{D39126E0-CCBE-4E14-8DF2-CE8911D7E4A7}">
      <dgm:prSet/>
      <dgm:spPr/>
      <dgm:t>
        <a:bodyPr/>
        <a:lstStyle/>
        <a:p>
          <a:endParaRPr lang="en-US"/>
        </a:p>
      </dgm:t>
    </dgm:pt>
    <dgm:pt modelId="{8E4A0D03-07F4-42D5-93AB-7130FE2491E8}">
      <dgm:prSet/>
      <dgm:spPr/>
      <dgm:t>
        <a:bodyPr/>
        <a:lstStyle/>
        <a:p>
          <a:r>
            <a:rPr lang="en-US" dirty="0" err="1"/>
            <a:t>Lors</a:t>
          </a:r>
          <a:r>
            <a:rPr lang="en-US" dirty="0"/>
            <a:t> d’un </a:t>
          </a:r>
          <a:r>
            <a:rPr lang="en-US" dirty="0" err="1"/>
            <a:t>affrontement</a:t>
          </a:r>
          <a:r>
            <a:rPr lang="en-US" dirty="0"/>
            <a:t> naval entre </a:t>
          </a:r>
          <a:r>
            <a:rPr lang="en-US" dirty="0" err="1"/>
            <a:t>l’Union</a:t>
          </a:r>
          <a:r>
            <a:rPr lang="en-US" dirty="0"/>
            <a:t> et le </a:t>
          </a:r>
          <a:r>
            <a:rPr lang="en-US" dirty="0" err="1"/>
            <a:t>Pacte</a:t>
          </a:r>
          <a:r>
            <a:rPr lang="en-US" dirty="0"/>
            <a:t>, Le </a:t>
          </a:r>
          <a:r>
            <a:rPr lang="en-US" dirty="0" err="1"/>
            <a:t>navire</a:t>
          </a:r>
          <a:r>
            <a:rPr lang="en-US" dirty="0"/>
            <a:t> </a:t>
          </a:r>
          <a:r>
            <a:rPr lang="en-US" dirty="0" err="1"/>
            <a:t>où</a:t>
          </a:r>
          <a:r>
            <a:rPr lang="en-US" dirty="0"/>
            <a:t> se </a:t>
          </a:r>
          <a:r>
            <a:rPr lang="en-US" dirty="0" err="1"/>
            <a:t>trouve</a:t>
          </a:r>
          <a:r>
            <a:rPr lang="en-US" dirty="0"/>
            <a:t> les </a:t>
          </a:r>
          <a:r>
            <a:rPr lang="en-US" dirty="0" err="1"/>
            <a:t>aventuriers</a:t>
          </a:r>
          <a:r>
            <a:rPr lang="en-US" dirty="0"/>
            <a:t> se </a:t>
          </a:r>
          <a:r>
            <a:rPr lang="en-US" dirty="0" err="1"/>
            <a:t>voient</a:t>
          </a:r>
          <a:r>
            <a:rPr lang="en-US" dirty="0"/>
            <a:t> </a:t>
          </a:r>
          <a:r>
            <a:rPr lang="en-US" dirty="0" err="1"/>
            <a:t>aspirés</a:t>
          </a:r>
          <a:r>
            <a:rPr lang="en-US" dirty="0"/>
            <a:t> par la </a:t>
          </a:r>
          <a:r>
            <a:rPr lang="en-US" dirty="0" err="1"/>
            <a:t>chûte</a:t>
          </a:r>
          <a:r>
            <a:rPr lang="en-US" dirty="0"/>
            <a:t> du monde et </a:t>
          </a:r>
          <a:r>
            <a:rPr lang="en-US" dirty="0" err="1"/>
            <a:t>échouent</a:t>
          </a:r>
          <a:r>
            <a:rPr lang="en-US" dirty="0"/>
            <a:t> sur </a:t>
          </a:r>
          <a:r>
            <a:rPr lang="en-US" dirty="0" err="1"/>
            <a:t>Shaksi</a:t>
          </a:r>
          <a:r>
            <a:rPr lang="en-US" dirty="0"/>
            <a:t>, </a:t>
          </a:r>
          <a:r>
            <a:rPr lang="en-US" dirty="0" err="1"/>
            <a:t>une</a:t>
          </a:r>
          <a:r>
            <a:rPr lang="en-US" dirty="0"/>
            <a:t> </a:t>
          </a:r>
          <a:r>
            <a:rPr lang="en-US" dirty="0" err="1"/>
            <a:t>île</a:t>
          </a:r>
          <a:r>
            <a:rPr lang="en-US" dirty="0"/>
            <a:t> encore </a:t>
          </a:r>
          <a:r>
            <a:rPr lang="en-US" dirty="0" err="1"/>
            <a:t>inconnue</a:t>
          </a:r>
          <a:r>
            <a:rPr lang="en-US" dirty="0"/>
            <a:t> du continent. </a:t>
          </a:r>
        </a:p>
      </dgm:t>
    </dgm:pt>
    <dgm:pt modelId="{777EBBEB-37B5-4F06-856C-357735B7357A}" type="parTrans" cxnId="{A3D5D4A3-3B5D-4CCA-8537-A2DC56EE7E93}">
      <dgm:prSet/>
      <dgm:spPr/>
      <dgm:t>
        <a:bodyPr/>
        <a:lstStyle/>
        <a:p>
          <a:endParaRPr lang="en-US"/>
        </a:p>
      </dgm:t>
    </dgm:pt>
    <dgm:pt modelId="{E2B19E3B-3F03-475A-A80B-4BF1202F9231}" type="sibTrans" cxnId="{A3D5D4A3-3B5D-4CCA-8537-A2DC56EE7E93}">
      <dgm:prSet/>
      <dgm:spPr/>
      <dgm:t>
        <a:bodyPr/>
        <a:lstStyle/>
        <a:p>
          <a:endParaRPr lang="en-US"/>
        </a:p>
      </dgm:t>
    </dgm:pt>
    <dgm:pt modelId="{F744BBA0-45D4-4851-9BCB-FE50EB8E541A}">
      <dgm:prSet/>
      <dgm:spPr/>
      <dgm:t>
        <a:bodyPr/>
        <a:lstStyle/>
        <a:p>
          <a:r>
            <a:rPr lang="en-US" dirty="0"/>
            <a:t>Les </a:t>
          </a:r>
          <a:r>
            <a:rPr lang="en-US" dirty="0" err="1"/>
            <a:t>aventuriers</a:t>
          </a:r>
          <a:r>
            <a:rPr lang="en-US" dirty="0"/>
            <a:t> </a:t>
          </a:r>
          <a:r>
            <a:rPr lang="en-US" dirty="0" err="1"/>
            <a:t>vont</a:t>
          </a:r>
          <a:r>
            <a:rPr lang="en-US" dirty="0"/>
            <a:t> devoir </a:t>
          </a:r>
          <a:r>
            <a:rPr lang="en-US" dirty="0" err="1"/>
            <a:t>entrer</a:t>
          </a:r>
          <a:r>
            <a:rPr lang="en-US" dirty="0"/>
            <a:t> </a:t>
          </a:r>
          <a:r>
            <a:rPr lang="en-US" dirty="0" err="1"/>
            <a:t>en</a:t>
          </a:r>
          <a:r>
            <a:rPr lang="en-US" dirty="0"/>
            <a:t> contact avec les </a:t>
          </a:r>
          <a:r>
            <a:rPr lang="en-US" dirty="0" err="1"/>
            <a:t>natifs</a:t>
          </a:r>
          <a:r>
            <a:rPr lang="en-US" dirty="0"/>
            <a:t> de </a:t>
          </a:r>
          <a:r>
            <a:rPr lang="en-US" dirty="0" err="1"/>
            <a:t>Shaksi</a:t>
          </a:r>
          <a:r>
            <a:rPr lang="en-US" dirty="0"/>
            <a:t> et </a:t>
          </a:r>
          <a:r>
            <a:rPr lang="en-US" dirty="0" err="1"/>
            <a:t>Ssisa</a:t>
          </a:r>
          <a:r>
            <a:rPr lang="en-US" dirty="0"/>
            <a:t>. </a:t>
          </a:r>
          <a:r>
            <a:rPr lang="en-US" dirty="0" err="1"/>
            <a:t>Ils</a:t>
          </a:r>
          <a:r>
            <a:rPr lang="en-US" dirty="0"/>
            <a:t> </a:t>
          </a:r>
          <a:r>
            <a:rPr lang="en-US" dirty="0" err="1"/>
            <a:t>vont</a:t>
          </a:r>
          <a:r>
            <a:rPr lang="en-US" dirty="0"/>
            <a:t> </a:t>
          </a:r>
          <a:r>
            <a:rPr lang="en-US" dirty="0" err="1"/>
            <a:t>également</a:t>
          </a:r>
          <a:r>
            <a:rPr lang="en-US" dirty="0"/>
            <a:t> devoir affronter les dangers des </a:t>
          </a:r>
          <a:r>
            <a:rPr lang="en-US" dirty="0" err="1"/>
            <a:t>îles</a:t>
          </a:r>
          <a:r>
            <a:rPr lang="en-US" dirty="0"/>
            <a:t> et </a:t>
          </a:r>
          <a:r>
            <a:rPr lang="en-US" dirty="0" err="1"/>
            <a:t>trouver</a:t>
          </a:r>
          <a:r>
            <a:rPr lang="en-US" dirty="0"/>
            <a:t> le </a:t>
          </a:r>
          <a:r>
            <a:rPr lang="en-US" dirty="0" err="1"/>
            <a:t>moyen</a:t>
          </a:r>
          <a:r>
            <a:rPr lang="en-US" dirty="0"/>
            <a:t> de </a:t>
          </a:r>
          <a:r>
            <a:rPr lang="en-US" dirty="0" err="1"/>
            <a:t>revenir</a:t>
          </a:r>
          <a:r>
            <a:rPr lang="en-US" dirty="0"/>
            <a:t> chez </a:t>
          </a:r>
          <a:r>
            <a:rPr lang="en-US" dirty="0" err="1"/>
            <a:t>eux</a:t>
          </a:r>
          <a:r>
            <a:rPr lang="en-US" dirty="0"/>
            <a:t>.</a:t>
          </a:r>
        </a:p>
      </dgm:t>
    </dgm:pt>
    <dgm:pt modelId="{CAF80AAB-DF0D-4738-B651-791CAA1BE61E}" type="parTrans" cxnId="{4B62CBE5-E64E-4264-9994-965AA0E2D943}">
      <dgm:prSet/>
      <dgm:spPr/>
      <dgm:t>
        <a:bodyPr/>
        <a:lstStyle/>
        <a:p>
          <a:endParaRPr lang="en-US"/>
        </a:p>
      </dgm:t>
    </dgm:pt>
    <dgm:pt modelId="{8E735F47-1C11-4D15-8D49-1D16FA489423}" type="sibTrans" cxnId="{4B62CBE5-E64E-4264-9994-965AA0E2D943}">
      <dgm:prSet/>
      <dgm:spPr/>
      <dgm:t>
        <a:bodyPr/>
        <a:lstStyle/>
        <a:p>
          <a:endParaRPr lang="en-US"/>
        </a:p>
      </dgm:t>
    </dgm:pt>
    <dgm:pt modelId="{C0844E0E-6F80-4CBF-85BF-9556A918C26A}">
      <dgm:prSet/>
      <dgm:spPr/>
      <dgm:t>
        <a:bodyPr/>
        <a:lstStyle/>
        <a:p>
          <a:r>
            <a:rPr lang="en-US" dirty="0" err="1"/>
            <a:t>L’ennemi</a:t>
          </a:r>
          <a:r>
            <a:rPr lang="en-US" dirty="0"/>
            <a:t> principal </a:t>
          </a:r>
          <a:r>
            <a:rPr lang="en-US" dirty="0" err="1"/>
            <a:t>est</a:t>
          </a:r>
          <a:r>
            <a:rPr lang="en-US" dirty="0"/>
            <a:t> </a:t>
          </a:r>
          <a:r>
            <a:rPr lang="en-US" dirty="0" err="1"/>
            <a:t>une</a:t>
          </a:r>
          <a:r>
            <a:rPr lang="en-US" dirty="0"/>
            <a:t> </a:t>
          </a:r>
          <a:r>
            <a:rPr lang="en-US" dirty="0" err="1"/>
            <a:t>partie</a:t>
          </a:r>
          <a:r>
            <a:rPr lang="en-US" dirty="0"/>
            <a:t> des </a:t>
          </a:r>
          <a:r>
            <a:rPr lang="en-US" dirty="0" err="1"/>
            <a:t>natifs</a:t>
          </a:r>
          <a:r>
            <a:rPr lang="en-US" dirty="0"/>
            <a:t> de </a:t>
          </a:r>
          <a:r>
            <a:rPr lang="en-US" dirty="0" err="1"/>
            <a:t>Ssisa</a:t>
          </a:r>
          <a:r>
            <a:rPr lang="en-US" dirty="0"/>
            <a:t>.</a:t>
          </a:r>
        </a:p>
      </dgm:t>
    </dgm:pt>
    <dgm:pt modelId="{748CFE40-B684-4ACF-9218-339F5B399B4E}" type="parTrans" cxnId="{92AEE067-C588-4A72-AA8C-C63E94BF7F65}">
      <dgm:prSet/>
      <dgm:spPr/>
      <dgm:t>
        <a:bodyPr/>
        <a:lstStyle/>
        <a:p>
          <a:endParaRPr lang="en-US"/>
        </a:p>
      </dgm:t>
    </dgm:pt>
    <dgm:pt modelId="{B5AFCC6F-04D2-4BEC-BD8D-4AA150E07AC7}" type="sibTrans" cxnId="{92AEE067-C588-4A72-AA8C-C63E94BF7F65}">
      <dgm:prSet/>
      <dgm:spPr/>
      <dgm:t>
        <a:bodyPr/>
        <a:lstStyle/>
        <a:p>
          <a:endParaRPr lang="en-US"/>
        </a:p>
      </dgm:t>
    </dgm:pt>
    <dgm:pt modelId="{E8A31A4D-71A9-463E-B623-938FCFE1E14C}" type="pres">
      <dgm:prSet presAssocID="{110B142D-B6B8-49B6-AA93-597371B51C6C}" presName="root" presStyleCnt="0">
        <dgm:presLayoutVars>
          <dgm:dir/>
          <dgm:resizeHandles val="exact"/>
        </dgm:presLayoutVars>
      </dgm:prSet>
      <dgm:spPr/>
    </dgm:pt>
    <dgm:pt modelId="{371D7D96-586E-4C12-9E5D-C3943421154C}" type="pres">
      <dgm:prSet presAssocID="{110B142D-B6B8-49B6-AA93-597371B51C6C}" presName="container" presStyleCnt="0">
        <dgm:presLayoutVars>
          <dgm:dir/>
          <dgm:resizeHandles val="exact"/>
        </dgm:presLayoutVars>
      </dgm:prSet>
      <dgm:spPr/>
    </dgm:pt>
    <dgm:pt modelId="{DF9791A5-1F48-42DC-ADDE-74175BABEADE}" type="pres">
      <dgm:prSet presAssocID="{15AA4488-B36A-4A59-A9AD-1B9A41940CB5}" presName="compNode" presStyleCnt="0"/>
      <dgm:spPr/>
    </dgm:pt>
    <dgm:pt modelId="{8568E33B-0638-4A6C-8C38-58EBAA231F25}" type="pres">
      <dgm:prSet presAssocID="{15AA4488-B36A-4A59-A9AD-1B9A41940CB5}" presName="iconBgRect" presStyleLbl="bgShp" presStyleIdx="0" presStyleCnt="4"/>
      <dgm:spPr/>
    </dgm:pt>
    <dgm:pt modelId="{89822BDA-450B-488A-9F23-2CF44C3795C5}" type="pres">
      <dgm:prSet presAssocID="{15AA4488-B36A-4A59-A9AD-1B9A41940C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ror"/>
        </a:ext>
      </dgm:extLst>
    </dgm:pt>
    <dgm:pt modelId="{A22AA5A3-CDEB-4C34-8119-3B98D818DA66}" type="pres">
      <dgm:prSet presAssocID="{15AA4488-B36A-4A59-A9AD-1B9A41940CB5}" presName="spaceRect" presStyleCnt="0"/>
      <dgm:spPr/>
    </dgm:pt>
    <dgm:pt modelId="{36B5A7ED-48DF-48F9-B8E1-2F400ED59145}" type="pres">
      <dgm:prSet presAssocID="{15AA4488-B36A-4A59-A9AD-1B9A41940CB5}" presName="textRect" presStyleLbl="revTx" presStyleIdx="0" presStyleCnt="4">
        <dgm:presLayoutVars>
          <dgm:chMax val="1"/>
          <dgm:chPref val="1"/>
        </dgm:presLayoutVars>
      </dgm:prSet>
      <dgm:spPr/>
    </dgm:pt>
    <dgm:pt modelId="{5FAF54ED-807D-40A8-8016-61DE82FD9E4D}" type="pres">
      <dgm:prSet presAssocID="{CEB29202-B16F-44CA-8A5A-54A41DD9C1D2}" presName="sibTrans" presStyleLbl="sibTrans2D1" presStyleIdx="0" presStyleCnt="0"/>
      <dgm:spPr/>
    </dgm:pt>
    <dgm:pt modelId="{B678837C-FD6B-4DDA-9E80-32F7D37031B2}" type="pres">
      <dgm:prSet presAssocID="{8E4A0D03-07F4-42D5-93AB-7130FE2491E8}" presName="compNode" presStyleCnt="0"/>
      <dgm:spPr/>
    </dgm:pt>
    <dgm:pt modelId="{EA44A899-30BB-4A9A-B799-F9CA38FB0132}" type="pres">
      <dgm:prSet presAssocID="{8E4A0D03-07F4-42D5-93AB-7130FE2491E8}" presName="iconBgRect" presStyleLbl="bgShp" presStyleIdx="1" presStyleCnt="4"/>
      <dgm:spPr/>
    </dgm:pt>
    <dgm:pt modelId="{F4996815-6621-4BBF-AC5E-20253FD44FBC}" type="pres">
      <dgm:prSet presAssocID="{8E4A0D03-07F4-42D5-93AB-7130FE2491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ve"/>
        </a:ext>
      </dgm:extLst>
    </dgm:pt>
    <dgm:pt modelId="{4F0DAEBB-6924-4E29-ADFE-21D309218638}" type="pres">
      <dgm:prSet presAssocID="{8E4A0D03-07F4-42D5-93AB-7130FE2491E8}" presName="spaceRect" presStyleCnt="0"/>
      <dgm:spPr/>
    </dgm:pt>
    <dgm:pt modelId="{98F2FEDE-C13C-421B-B204-852CEDADEA51}" type="pres">
      <dgm:prSet presAssocID="{8E4A0D03-07F4-42D5-93AB-7130FE2491E8}" presName="textRect" presStyleLbl="revTx" presStyleIdx="1" presStyleCnt="4">
        <dgm:presLayoutVars>
          <dgm:chMax val="1"/>
          <dgm:chPref val="1"/>
        </dgm:presLayoutVars>
      </dgm:prSet>
      <dgm:spPr/>
    </dgm:pt>
    <dgm:pt modelId="{83D77C8E-4887-4168-B975-6301AA0B93E2}" type="pres">
      <dgm:prSet presAssocID="{E2B19E3B-3F03-475A-A80B-4BF1202F9231}" presName="sibTrans" presStyleLbl="sibTrans2D1" presStyleIdx="0" presStyleCnt="0"/>
      <dgm:spPr/>
    </dgm:pt>
    <dgm:pt modelId="{0E9DB990-9892-4D24-8701-65C3DC81374C}" type="pres">
      <dgm:prSet presAssocID="{F744BBA0-45D4-4851-9BCB-FE50EB8E541A}" presName="compNode" presStyleCnt="0"/>
      <dgm:spPr/>
    </dgm:pt>
    <dgm:pt modelId="{4E53BB5A-BB3F-43CD-A576-BA21E14D9A3B}" type="pres">
      <dgm:prSet presAssocID="{F744BBA0-45D4-4851-9BCB-FE50EB8E541A}" presName="iconBgRect" presStyleLbl="bgShp" presStyleIdx="2" presStyleCnt="4"/>
      <dgm:spPr/>
    </dgm:pt>
    <dgm:pt modelId="{057EB729-1233-49A8-AE57-D166C78396E8}" type="pres">
      <dgm:prSet presAssocID="{F744BBA0-45D4-4851-9BCB-FE50EB8E5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DCB5CCAA-0232-4253-B5B4-136E26B569BA}" type="pres">
      <dgm:prSet presAssocID="{F744BBA0-45D4-4851-9BCB-FE50EB8E541A}" presName="spaceRect" presStyleCnt="0"/>
      <dgm:spPr/>
    </dgm:pt>
    <dgm:pt modelId="{8B25D34A-2762-402B-80B8-23F9C0089891}" type="pres">
      <dgm:prSet presAssocID="{F744BBA0-45D4-4851-9BCB-FE50EB8E541A}" presName="textRect" presStyleLbl="revTx" presStyleIdx="2" presStyleCnt="4">
        <dgm:presLayoutVars>
          <dgm:chMax val="1"/>
          <dgm:chPref val="1"/>
        </dgm:presLayoutVars>
      </dgm:prSet>
      <dgm:spPr/>
    </dgm:pt>
    <dgm:pt modelId="{025B2078-BF6D-49A5-B784-66DC6311E4DA}" type="pres">
      <dgm:prSet presAssocID="{8E735F47-1C11-4D15-8D49-1D16FA489423}" presName="sibTrans" presStyleLbl="sibTrans2D1" presStyleIdx="0" presStyleCnt="0"/>
      <dgm:spPr/>
    </dgm:pt>
    <dgm:pt modelId="{968ED165-AD03-45D2-91EB-274A4893191A}" type="pres">
      <dgm:prSet presAssocID="{C0844E0E-6F80-4CBF-85BF-9556A918C26A}" presName="compNode" presStyleCnt="0"/>
      <dgm:spPr/>
    </dgm:pt>
    <dgm:pt modelId="{C7F4D58A-3636-45D8-9C3C-1F000DE9C118}" type="pres">
      <dgm:prSet presAssocID="{C0844E0E-6F80-4CBF-85BF-9556A918C26A}" presName="iconBgRect" presStyleLbl="bgShp" presStyleIdx="3" presStyleCnt="4"/>
      <dgm:spPr/>
    </dgm:pt>
    <dgm:pt modelId="{B25BB99F-F0D3-4937-B22C-12186DFE74F0}" type="pres">
      <dgm:prSet presAssocID="{C0844E0E-6F80-4CBF-85BF-9556A918C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Beans"/>
        </a:ext>
      </dgm:extLst>
    </dgm:pt>
    <dgm:pt modelId="{03888B60-B5AD-47F3-B23A-B06E7E499A6A}" type="pres">
      <dgm:prSet presAssocID="{C0844E0E-6F80-4CBF-85BF-9556A918C26A}" presName="spaceRect" presStyleCnt="0"/>
      <dgm:spPr/>
    </dgm:pt>
    <dgm:pt modelId="{E1B7442C-A563-414F-9433-535DD89F6AEC}" type="pres">
      <dgm:prSet presAssocID="{C0844E0E-6F80-4CBF-85BF-9556A918C26A}" presName="textRect" presStyleLbl="revTx" presStyleIdx="3" presStyleCnt="4">
        <dgm:presLayoutVars>
          <dgm:chMax val="1"/>
          <dgm:chPref val="1"/>
        </dgm:presLayoutVars>
      </dgm:prSet>
      <dgm:spPr/>
    </dgm:pt>
  </dgm:ptLst>
  <dgm:cxnLst>
    <dgm:cxn modelId="{2AC8010D-4F53-4EA2-8C6C-0FCDD6349C38}" type="presOf" srcId="{8E735F47-1C11-4D15-8D49-1D16FA489423}" destId="{025B2078-BF6D-49A5-B784-66DC6311E4DA}" srcOrd="0" destOrd="0" presId="urn:microsoft.com/office/officeart/2018/2/layout/IconCircleList"/>
    <dgm:cxn modelId="{70FE0641-902F-4238-9F3E-96B48565D8D6}" type="presOf" srcId="{C0844E0E-6F80-4CBF-85BF-9556A918C26A}" destId="{E1B7442C-A563-414F-9433-535DD89F6AEC}" srcOrd="0" destOrd="0" presId="urn:microsoft.com/office/officeart/2018/2/layout/IconCircleList"/>
    <dgm:cxn modelId="{9D457543-C427-4302-8149-D647D8932FFD}" type="presOf" srcId="{E2B19E3B-3F03-475A-A80B-4BF1202F9231}" destId="{83D77C8E-4887-4168-B975-6301AA0B93E2}" srcOrd="0" destOrd="0" presId="urn:microsoft.com/office/officeart/2018/2/layout/IconCircleList"/>
    <dgm:cxn modelId="{7BA6C667-BD25-470D-9B1A-3EE534C2E34A}" type="presOf" srcId="{8E4A0D03-07F4-42D5-93AB-7130FE2491E8}" destId="{98F2FEDE-C13C-421B-B204-852CEDADEA51}" srcOrd="0" destOrd="0" presId="urn:microsoft.com/office/officeart/2018/2/layout/IconCircleList"/>
    <dgm:cxn modelId="{92AEE067-C588-4A72-AA8C-C63E94BF7F65}" srcId="{110B142D-B6B8-49B6-AA93-597371B51C6C}" destId="{C0844E0E-6F80-4CBF-85BF-9556A918C26A}" srcOrd="3" destOrd="0" parTransId="{748CFE40-B684-4ACF-9218-339F5B399B4E}" sibTransId="{B5AFCC6F-04D2-4BEC-BD8D-4AA150E07AC7}"/>
    <dgm:cxn modelId="{D4A0EA6C-FE28-48E7-AA75-D448096122F9}" type="presOf" srcId="{15AA4488-B36A-4A59-A9AD-1B9A41940CB5}" destId="{36B5A7ED-48DF-48F9-B8E1-2F400ED59145}" srcOrd="0" destOrd="0" presId="urn:microsoft.com/office/officeart/2018/2/layout/IconCircleList"/>
    <dgm:cxn modelId="{A3D5D4A3-3B5D-4CCA-8537-A2DC56EE7E93}" srcId="{110B142D-B6B8-49B6-AA93-597371B51C6C}" destId="{8E4A0D03-07F4-42D5-93AB-7130FE2491E8}" srcOrd="1" destOrd="0" parTransId="{777EBBEB-37B5-4F06-856C-357735B7357A}" sibTransId="{E2B19E3B-3F03-475A-A80B-4BF1202F9231}"/>
    <dgm:cxn modelId="{38C13EC3-F50B-4F91-B49A-0C37C4723BF5}" type="presOf" srcId="{F744BBA0-45D4-4851-9BCB-FE50EB8E541A}" destId="{8B25D34A-2762-402B-80B8-23F9C0089891}" srcOrd="0" destOrd="0" presId="urn:microsoft.com/office/officeart/2018/2/layout/IconCircleList"/>
    <dgm:cxn modelId="{34CBBAC5-4E03-45E1-8FD3-E343A2AFD55A}" type="presOf" srcId="{CEB29202-B16F-44CA-8A5A-54A41DD9C1D2}" destId="{5FAF54ED-807D-40A8-8016-61DE82FD9E4D}" srcOrd="0" destOrd="0" presId="urn:microsoft.com/office/officeart/2018/2/layout/IconCircleList"/>
    <dgm:cxn modelId="{D39126E0-CCBE-4E14-8DF2-CE8911D7E4A7}" srcId="{110B142D-B6B8-49B6-AA93-597371B51C6C}" destId="{15AA4488-B36A-4A59-A9AD-1B9A41940CB5}" srcOrd="0" destOrd="0" parTransId="{0EABB77A-3545-4706-891E-A0603AA6C699}" sibTransId="{CEB29202-B16F-44CA-8A5A-54A41DD9C1D2}"/>
    <dgm:cxn modelId="{4B62CBE5-E64E-4264-9994-965AA0E2D943}" srcId="{110B142D-B6B8-49B6-AA93-597371B51C6C}" destId="{F744BBA0-45D4-4851-9BCB-FE50EB8E541A}" srcOrd="2" destOrd="0" parTransId="{CAF80AAB-DF0D-4738-B651-791CAA1BE61E}" sibTransId="{8E735F47-1C11-4D15-8D49-1D16FA489423}"/>
    <dgm:cxn modelId="{3C5BBBFF-3981-4997-AE14-76320A395D74}" type="presOf" srcId="{110B142D-B6B8-49B6-AA93-597371B51C6C}" destId="{E8A31A4D-71A9-463E-B623-938FCFE1E14C}" srcOrd="0" destOrd="0" presId="urn:microsoft.com/office/officeart/2018/2/layout/IconCircleList"/>
    <dgm:cxn modelId="{091F4750-1A55-4A47-BD83-1540DA116765}" type="presParOf" srcId="{E8A31A4D-71A9-463E-B623-938FCFE1E14C}" destId="{371D7D96-586E-4C12-9E5D-C3943421154C}" srcOrd="0" destOrd="0" presId="urn:microsoft.com/office/officeart/2018/2/layout/IconCircleList"/>
    <dgm:cxn modelId="{421FD3D3-1835-4501-8C98-5C9595013EFA}" type="presParOf" srcId="{371D7D96-586E-4C12-9E5D-C3943421154C}" destId="{DF9791A5-1F48-42DC-ADDE-74175BABEADE}" srcOrd="0" destOrd="0" presId="urn:microsoft.com/office/officeart/2018/2/layout/IconCircleList"/>
    <dgm:cxn modelId="{E3407DBE-1EA0-4472-B128-5D4B00E1EEE0}" type="presParOf" srcId="{DF9791A5-1F48-42DC-ADDE-74175BABEADE}" destId="{8568E33B-0638-4A6C-8C38-58EBAA231F25}" srcOrd="0" destOrd="0" presId="urn:microsoft.com/office/officeart/2018/2/layout/IconCircleList"/>
    <dgm:cxn modelId="{E537A094-29B8-46F0-AFBF-1134D11FD549}" type="presParOf" srcId="{DF9791A5-1F48-42DC-ADDE-74175BABEADE}" destId="{89822BDA-450B-488A-9F23-2CF44C3795C5}" srcOrd="1" destOrd="0" presId="urn:microsoft.com/office/officeart/2018/2/layout/IconCircleList"/>
    <dgm:cxn modelId="{7C71DC25-6AA9-403E-BACB-31D8CB0E0117}" type="presParOf" srcId="{DF9791A5-1F48-42DC-ADDE-74175BABEADE}" destId="{A22AA5A3-CDEB-4C34-8119-3B98D818DA66}" srcOrd="2" destOrd="0" presId="urn:microsoft.com/office/officeart/2018/2/layout/IconCircleList"/>
    <dgm:cxn modelId="{870CFA1D-74EE-4A25-A8F3-DDDCC40EFD4A}" type="presParOf" srcId="{DF9791A5-1F48-42DC-ADDE-74175BABEADE}" destId="{36B5A7ED-48DF-48F9-B8E1-2F400ED59145}" srcOrd="3" destOrd="0" presId="urn:microsoft.com/office/officeart/2018/2/layout/IconCircleList"/>
    <dgm:cxn modelId="{88FBDF56-03EE-4C16-B5E8-510AC6882B39}" type="presParOf" srcId="{371D7D96-586E-4C12-9E5D-C3943421154C}" destId="{5FAF54ED-807D-40A8-8016-61DE82FD9E4D}" srcOrd="1" destOrd="0" presId="urn:microsoft.com/office/officeart/2018/2/layout/IconCircleList"/>
    <dgm:cxn modelId="{F3F9D6A1-DAC6-4F6B-B6E8-07B16E79E369}" type="presParOf" srcId="{371D7D96-586E-4C12-9E5D-C3943421154C}" destId="{B678837C-FD6B-4DDA-9E80-32F7D37031B2}" srcOrd="2" destOrd="0" presId="urn:microsoft.com/office/officeart/2018/2/layout/IconCircleList"/>
    <dgm:cxn modelId="{9C36A6D8-D181-46C1-A7E1-3CADD35325D4}" type="presParOf" srcId="{B678837C-FD6B-4DDA-9E80-32F7D37031B2}" destId="{EA44A899-30BB-4A9A-B799-F9CA38FB0132}" srcOrd="0" destOrd="0" presId="urn:microsoft.com/office/officeart/2018/2/layout/IconCircleList"/>
    <dgm:cxn modelId="{37DEBEAD-B1D1-4279-93CD-91004DA447BE}" type="presParOf" srcId="{B678837C-FD6B-4DDA-9E80-32F7D37031B2}" destId="{F4996815-6621-4BBF-AC5E-20253FD44FBC}" srcOrd="1" destOrd="0" presId="urn:microsoft.com/office/officeart/2018/2/layout/IconCircleList"/>
    <dgm:cxn modelId="{D4117378-74E1-443E-BDF8-46C21A21E88B}" type="presParOf" srcId="{B678837C-FD6B-4DDA-9E80-32F7D37031B2}" destId="{4F0DAEBB-6924-4E29-ADFE-21D309218638}" srcOrd="2" destOrd="0" presId="urn:microsoft.com/office/officeart/2018/2/layout/IconCircleList"/>
    <dgm:cxn modelId="{EEFE136F-5354-4A4A-98F7-4E115F3CCF30}" type="presParOf" srcId="{B678837C-FD6B-4DDA-9E80-32F7D37031B2}" destId="{98F2FEDE-C13C-421B-B204-852CEDADEA51}" srcOrd="3" destOrd="0" presId="urn:microsoft.com/office/officeart/2018/2/layout/IconCircleList"/>
    <dgm:cxn modelId="{89A78AED-C101-4734-B15B-2AE340A836F3}" type="presParOf" srcId="{371D7D96-586E-4C12-9E5D-C3943421154C}" destId="{83D77C8E-4887-4168-B975-6301AA0B93E2}" srcOrd="3" destOrd="0" presId="urn:microsoft.com/office/officeart/2018/2/layout/IconCircleList"/>
    <dgm:cxn modelId="{5A1395A6-292D-4059-A8E0-8FE7EDC79103}" type="presParOf" srcId="{371D7D96-586E-4C12-9E5D-C3943421154C}" destId="{0E9DB990-9892-4D24-8701-65C3DC81374C}" srcOrd="4" destOrd="0" presId="urn:microsoft.com/office/officeart/2018/2/layout/IconCircleList"/>
    <dgm:cxn modelId="{6CB5CB28-5589-4F5A-AF20-64272EBA937E}" type="presParOf" srcId="{0E9DB990-9892-4D24-8701-65C3DC81374C}" destId="{4E53BB5A-BB3F-43CD-A576-BA21E14D9A3B}" srcOrd="0" destOrd="0" presId="urn:microsoft.com/office/officeart/2018/2/layout/IconCircleList"/>
    <dgm:cxn modelId="{6802BE1C-FCE3-4B2A-8892-1108D17D814F}" type="presParOf" srcId="{0E9DB990-9892-4D24-8701-65C3DC81374C}" destId="{057EB729-1233-49A8-AE57-D166C78396E8}" srcOrd="1" destOrd="0" presId="urn:microsoft.com/office/officeart/2018/2/layout/IconCircleList"/>
    <dgm:cxn modelId="{D4781FB6-A76B-4D2B-81F9-A27415E50F02}" type="presParOf" srcId="{0E9DB990-9892-4D24-8701-65C3DC81374C}" destId="{DCB5CCAA-0232-4253-B5B4-136E26B569BA}" srcOrd="2" destOrd="0" presId="urn:microsoft.com/office/officeart/2018/2/layout/IconCircleList"/>
    <dgm:cxn modelId="{5B8F5E08-211C-41B9-8E9F-A959EC609570}" type="presParOf" srcId="{0E9DB990-9892-4D24-8701-65C3DC81374C}" destId="{8B25D34A-2762-402B-80B8-23F9C0089891}" srcOrd="3" destOrd="0" presId="urn:microsoft.com/office/officeart/2018/2/layout/IconCircleList"/>
    <dgm:cxn modelId="{0B17B62B-1EB8-43CE-8A49-D73D8279F413}" type="presParOf" srcId="{371D7D96-586E-4C12-9E5D-C3943421154C}" destId="{025B2078-BF6D-49A5-B784-66DC6311E4DA}" srcOrd="5" destOrd="0" presId="urn:microsoft.com/office/officeart/2018/2/layout/IconCircleList"/>
    <dgm:cxn modelId="{55665875-7CFC-4725-BE30-F7F89866BDAA}" type="presParOf" srcId="{371D7D96-586E-4C12-9E5D-C3943421154C}" destId="{968ED165-AD03-45D2-91EB-274A4893191A}" srcOrd="6" destOrd="0" presId="urn:microsoft.com/office/officeart/2018/2/layout/IconCircleList"/>
    <dgm:cxn modelId="{24535BDC-224E-414A-B9CD-F5D1EFAC6E63}" type="presParOf" srcId="{968ED165-AD03-45D2-91EB-274A4893191A}" destId="{C7F4D58A-3636-45D8-9C3C-1F000DE9C118}" srcOrd="0" destOrd="0" presId="urn:microsoft.com/office/officeart/2018/2/layout/IconCircleList"/>
    <dgm:cxn modelId="{075D0A35-779C-4F0D-B008-847CBB7ABC1E}" type="presParOf" srcId="{968ED165-AD03-45D2-91EB-274A4893191A}" destId="{B25BB99F-F0D3-4937-B22C-12186DFE74F0}" srcOrd="1" destOrd="0" presId="urn:microsoft.com/office/officeart/2018/2/layout/IconCircleList"/>
    <dgm:cxn modelId="{AC381813-1B3E-47FD-9B90-3AD7BF4C5DB7}" type="presParOf" srcId="{968ED165-AD03-45D2-91EB-274A4893191A}" destId="{03888B60-B5AD-47F3-B23A-B06E7E499A6A}" srcOrd="2" destOrd="0" presId="urn:microsoft.com/office/officeart/2018/2/layout/IconCircleList"/>
    <dgm:cxn modelId="{3BBA676A-E891-47C4-8486-6BA058F3A837}" type="presParOf" srcId="{968ED165-AD03-45D2-91EB-274A4893191A}" destId="{E1B7442C-A563-414F-9433-535DD89F6A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10B142D-B6B8-49B6-AA93-597371B51C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AA4488-B36A-4A59-A9AD-1B9A41940CB5}">
      <dgm:prSet/>
      <dgm:spPr/>
      <dgm:t>
        <a:bodyPr/>
        <a:lstStyle/>
        <a:p>
          <a:r>
            <a:rPr lang="fr-FR" dirty="0"/>
            <a:t>L’aventure débute en </a:t>
          </a:r>
          <a:r>
            <a:rPr lang="fr-FR" dirty="0" err="1"/>
            <a:t>Flonitie</a:t>
          </a:r>
          <a:r>
            <a:rPr lang="fr-FR" dirty="0"/>
            <a:t> en l’an 465 de la 6</a:t>
          </a:r>
          <a:r>
            <a:rPr lang="fr-FR" baseline="30000" dirty="0"/>
            <a:t>ème</a:t>
          </a:r>
          <a:r>
            <a:rPr lang="fr-FR" dirty="0"/>
            <a:t> ère.</a:t>
          </a:r>
          <a:endParaRPr lang="en-US" dirty="0"/>
        </a:p>
      </dgm:t>
    </dgm:pt>
    <dgm:pt modelId="{0EABB77A-3545-4706-891E-A0603AA6C699}" type="parTrans" cxnId="{D39126E0-CCBE-4E14-8DF2-CE8911D7E4A7}">
      <dgm:prSet/>
      <dgm:spPr/>
      <dgm:t>
        <a:bodyPr/>
        <a:lstStyle/>
        <a:p>
          <a:endParaRPr lang="en-US"/>
        </a:p>
      </dgm:t>
    </dgm:pt>
    <dgm:pt modelId="{CEB29202-B16F-44CA-8A5A-54A41DD9C1D2}" type="sibTrans" cxnId="{D39126E0-CCBE-4E14-8DF2-CE8911D7E4A7}">
      <dgm:prSet/>
      <dgm:spPr/>
      <dgm:t>
        <a:bodyPr/>
        <a:lstStyle/>
        <a:p>
          <a:endParaRPr lang="en-US"/>
        </a:p>
      </dgm:t>
    </dgm:pt>
    <dgm:pt modelId="{8E4A0D03-07F4-42D5-93AB-7130FE2491E8}">
      <dgm:prSet/>
      <dgm:spPr/>
      <dgm:t>
        <a:bodyPr/>
        <a:lstStyle/>
        <a:p>
          <a:r>
            <a:rPr lang="en-US" dirty="0"/>
            <a:t>Des </a:t>
          </a:r>
          <a:r>
            <a:rPr lang="en-US" dirty="0" err="1"/>
            <a:t>explorateurs</a:t>
          </a:r>
          <a:r>
            <a:rPr lang="en-US" dirty="0"/>
            <a:t> </a:t>
          </a:r>
          <a:r>
            <a:rPr lang="en-US" dirty="0" err="1"/>
            <a:t>ont</a:t>
          </a:r>
          <a:r>
            <a:rPr lang="en-US" dirty="0"/>
            <a:t> </a:t>
          </a:r>
          <a:r>
            <a:rPr lang="en-US" dirty="0" err="1"/>
            <a:t>découverts</a:t>
          </a:r>
          <a:r>
            <a:rPr lang="en-US" dirty="0"/>
            <a:t> </a:t>
          </a:r>
          <a:r>
            <a:rPr lang="en-US" dirty="0" err="1"/>
            <a:t>l’entrée</a:t>
          </a:r>
          <a:r>
            <a:rPr lang="en-US" dirty="0"/>
            <a:t> d’un monde souterrain. Une </a:t>
          </a:r>
          <a:r>
            <a:rPr lang="en-US" dirty="0" err="1"/>
            <a:t>expédition</a:t>
          </a:r>
          <a:r>
            <a:rPr lang="en-US" dirty="0"/>
            <a:t> plus </a:t>
          </a:r>
          <a:r>
            <a:rPr lang="en-US" dirty="0" err="1"/>
            <a:t>approfondie</a:t>
          </a:r>
          <a:r>
            <a:rPr lang="en-US" dirty="0"/>
            <a:t> </a:t>
          </a:r>
          <a:r>
            <a:rPr lang="en-US" dirty="0" err="1"/>
            <a:t>est</a:t>
          </a:r>
          <a:r>
            <a:rPr lang="en-US" dirty="0"/>
            <a:t> </a:t>
          </a:r>
          <a:r>
            <a:rPr lang="en-US" dirty="0" err="1"/>
            <a:t>organisée</a:t>
          </a:r>
          <a:r>
            <a:rPr lang="en-US" dirty="0"/>
            <a:t> et un </a:t>
          </a:r>
          <a:r>
            <a:rPr lang="en-US" dirty="0" err="1"/>
            <a:t>groupe</a:t>
          </a:r>
          <a:r>
            <a:rPr lang="en-US" dirty="0"/>
            <a:t> </a:t>
          </a:r>
          <a:r>
            <a:rPr lang="en-US" dirty="0" err="1"/>
            <a:t>d’aventuriers</a:t>
          </a:r>
          <a:r>
            <a:rPr lang="en-US" dirty="0"/>
            <a:t> </a:t>
          </a:r>
          <a:r>
            <a:rPr lang="en-US" dirty="0" err="1"/>
            <a:t>décide</a:t>
          </a:r>
          <a:r>
            <a:rPr lang="en-US" dirty="0"/>
            <a:t> </a:t>
          </a:r>
          <a:r>
            <a:rPr lang="en-US" dirty="0" err="1"/>
            <a:t>d’en</a:t>
          </a:r>
          <a:r>
            <a:rPr lang="en-US" dirty="0"/>
            <a:t> faire </a:t>
          </a:r>
          <a:r>
            <a:rPr lang="en-US" dirty="0" err="1"/>
            <a:t>partie</a:t>
          </a:r>
          <a:r>
            <a:rPr lang="en-US" dirty="0"/>
            <a:t>.</a:t>
          </a:r>
        </a:p>
      </dgm:t>
    </dgm:pt>
    <dgm:pt modelId="{777EBBEB-37B5-4F06-856C-357735B7357A}" type="parTrans" cxnId="{A3D5D4A3-3B5D-4CCA-8537-A2DC56EE7E93}">
      <dgm:prSet/>
      <dgm:spPr/>
      <dgm:t>
        <a:bodyPr/>
        <a:lstStyle/>
        <a:p>
          <a:endParaRPr lang="en-US"/>
        </a:p>
      </dgm:t>
    </dgm:pt>
    <dgm:pt modelId="{E2B19E3B-3F03-475A-A80B-4BF1202F9231}" type="sibTrans" cxnId="{A3D5D4A3-3B5D-4CCA-8537-A2DC56EE7E93}">
      <dgm:prSet/>
      <dgm:spPr/>
      <dgm:t>
        <a:bodyPr/>
        <a:lstStyle/>
        <a:p>
          <a:endParaRPr lang="en-US"/>
        </a:p>
      </dgm:t>
    </dgm:pt>
    <dgm:pt modelId="{F744BBA0-45D4-4851-9BCB-FE50EB8E541A}">
      <dgm:prSet/>
      <dgm:spPr/>
      <dgm:t>
        <a:bodyPr/>
        <a:lstStyle/>
        <a:p>
          <a:r>
            <a:rPr lang="en-US" dirty="0"/>
            <a:t>Les </a:t>
          </a:r>
          <a:r>
            <a:rPr lang="en-US" dirty="0" err="1"/>
            <a:t>aventuriers</a:t>
          </a:r>
          <a:r>
            <a:rPr lang="en-US" dirty="0"/>
            <a:t> </a:t>
          </a:r>
          <a:r>
            <a:rPr lang="en-US" dirty="0" err="1"/>
            <a:t>découvrent</a:t>
          </a:r>
          <a:r>
            <a:rPr lang="en-US" dirty="0"/>
            <a:t> </a:t>
          </a:r>
          <a:r>
            <a:rPr lang="en-US" dirty="0" err="1"/>
            <a:t>ce</a:t>
          </a:r>
          <a:r>
            <a:rPr lang="en-US" dirty="0"/>
            <a:t> que </a:t>
          </a:r>
          <a:r>
            <a:rPr lang="en-US" dirty="0" err="1"/>
            <a:t>sont</a:t>
          </a:r>
          <a:r>
            <a:rPr lang="en-US" dirty="0"/>
            <a:t> </a:t>
          </a:r>
          <a:r>
            <a:rPr lang="en-US" dirty="0" err="1"/>
            <a:t>devenus</a:t>
          </a:r>
          <a:r>
            <a:rPr lang="en-US" dirty="0"/>
            <a:t> les </a:t>
          </a:r>
          <a:r>
            <a:rPr lang="en-US" dirty="0" err="1"/>
            <a:t>Kazrim</a:t>
          </a:r>
          <a:r>
            <a:rPr lang="en-US" dirty="0"/>
            <a:t>.</a:t>
          </a:r>
        </a:p>
      </dgm:t>
    </dgm:pt>
    <dgm:pt modelId="{CAF80AAB-DF0D-4738-B651-791CAA1BE61E}" type="parTrans" cxnId="{4B62CBE5-E64E-4264-9994-965AA0E2D943}">
      <dgm:prSet/>
      <dgm:spPr/>
      <dgm:t>
        <a:bodyPr/>
        <a:lstStyle/>
        <a:p>
          <a:endParaRPr lang="en-US"/>
        </a:p>
      </dgm:t>
    </dgm:pt>
    <dgm:pt modelId="{8E735F47-1C11-4D15-8D49-1D16FA489423}" type="sibTrans" cxnId="{4B62CBE5-E64E-4264-9994-965AA0E2D943}">
      <dgm:prSet/>
      <dgm:spPr/>
      <dgm:t>
        <a:bodyPr/>
        <a:lstStyle/>
        <a:p>
          <a:endParaRPr lang="en-US"/>
        </a:p>
      </dgm:t>
    </dgm:pt>
    <dgm:pt modelId="{C0844E0E-6F80-4CBF-85BF-9556A918C26A}">
      <dgm:prSet/>
      <dgm:spPr/>
      <dgm:t>
        <a:bodyPr/>
        <a:lstStyle/>
        <a:p>
          <a:r>
            <a:rPr lang="en-US" dirty="0" err="1"/>
            <a:t>L’ennemi</a:t>
          </a:r>
          <a:r>
            <a:rPr lang="en-US" dirty="0"/>
            <a:t> principal </a:t>
          </a:r>
          <a:r>
            <a:rPr lang="en-US" dirty="0" err="1"/>
            <a:t>sont</a:t>
          </a:r>
          <a:r>
            <a:rPr lang="en-US" dirty="0"/>
            <a:t> les </a:t>
          </a:r>
          <a:r>
            <a:rPr lang="en-US" dirty="0" err="1"/>
            <a:t>Skarim</a:t>
          </a:r>
          <a:r>
            <a:rPr lang="en-US" dirty="0"/>
            <a:t> qui font la guerre aux </a:t>
          </a:r>
          <a:r>
            <a:rPr lang="en-US" dirty="0" err="1"/>
            <a:t>Kazrim</a:t>
          </a:r>
          <a:r>
            <a:rPr lang="en-US" dirty="0"/>
            <a:t>.</a:t>
          </a:r>
        </a:p>
      </dgm:t>
    </dgm:pt>
    <dgm:pt modelId="{748CFE40-B684-4ACF-9218-339F5B399B4E}" type="parTrans" cxnId="{92AEE067-C588-4A72-AA8C-C63E94BF7F65}">
      <dgm:prSet/>
      <dgm:spPr/>
      <dgm:t>
        <a:bodyPr/>
        <a:lstStyle/>
        <a:p>
          <a:endParaRPr lang="en-US"/>
        </a:p>
      </dgm:t>
    </dgm:pt>
    <dgm:pt modelId="{B5AFCC6F-04D2-4BEC-BD8D-4AA150E07AC7}" type="sibTrans" cxnId="{92AEE067-C588-4A72-AA8C-C63E94BF7F65}">
      <dgm:prSet/>
      <dgm:spPr/>
      <dgm:t>
        <a:bodyPr/>
        <a:lstStyle/>
        <a:p>
          <a:endParaRPr lang="en-US"/>
        </a:p>
      </dgm:t>
    </dgm:pt>
    <dgm:pt modelId="{E8A31A4D-71A9-463E-B623-938FCFE1E14C}" type="pres">
      <dgm:prSet presAssocID="{110B142D-B6B8-49B6-AA93-597371B51C6C}" presName="root" presStyleCnt="0">
        <dgm:presLayoutVars>
          <dgm:dir/>
          <dgm:resizeHandles val="exact"/>
        </dgm:presLayoutVars>
      </dgm:prSet>
      <dgm:spPr/>
    </dgm:pt>
    <dgm:pt modelId="{371D7D96-586E-4C12-9E5D-C3943421154C}" type="pres">
      <dgm:prSet presAssocID="{110B142D-B6B8-49B6-AA93-597371B51C6C}" presName="container" presStyleCnt="0">
        <dgm:presLayoutVars>
          <dgm:dir/>
          <dgm:resizeHandles val="exact"/>
        </dgm:presLayoutVars>
      </dgm:prSet>
      <dgm:spPr/>
    </dgm:pt>
    <dgm:pt modelId="{DF9791A5-1F48-42DC-ADDE-74175BABEADE}" type="pres">
      <dgm:prSet presAssocID="{15AA4488-B36A-4A59-A9AD-1B9A41940CB5}" presName="compNode" presStyleCnt="0"/>
      <dgm:spPr/>
    </dgm:pt>
    <dgm:pt modelId="{8568E33B-0638-4A6C-8C38-58EBAA231F25}" type="pres">
      <dgm:prSet presAssocID="{15AA4488-B36A-4A59-A9AD-1B9A41940CB5}" presName="iconBgRect" presStyleLbl="bgShp" presStyleIdx="0" presStyleCnt="4"/>
      <dgm:spPr/>
    </dgm:pt>
    <dgm:pt modelId="{89822BDA-450B-488A-9F23-2CF44C3795C5}" type="pres">
      <dgm:prSet presAssocID="{15AA4488-B36A-4A59-A9AD-1B9A41940C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ror"/>
        </a:ext>
      </dgm:extLst>
    </dgm:pt>
    <dgm:pt modelId="{A22AA5A3-CDEB-4C34-8119-3B98D818DA66}" type="pres">
      <dgm:prSet presAssocID="{15AA4488-B36A-4A59-A9AD-1B9A41940CB5}" presName="spaceRect" presStyleCnt="0"/>
      <dgm:spPr/>
    </dgm:pt>
    <dgm:pt modelId="{36B5A7ED-48DF-48F9-B8E1-2F400ED59145}" type="pres">
      <dgm:prSet presAssocID="{15AA4488-B36A-4A59-A9AD-1B9A41940CB5}" presName="textRect" presStyleLbl="revTx" presStyleIdx="0" presStyleCnt="4">
        <dgm:presLayoutVars>
          <dgm:chMax val="1"/>
          <dgm:chPref val="1"/>
        </dgm:presLayoutVars>
      </dgm:prSet>
      <dgm:spPr/>
    </dgm:pt>
    <dgm:pt modelId="{5FAF54ED-807D-40A8-8016-61DE82FD9E4D}" type="pres">
      <dgm:prSet presAssocID="{CEB29202-B16F-44CA-8A5A-54A41DD9C1D2}" presName="sibTrans" presStyleLbl="sibTrans2D1" presStyleIdx="0" presStyleCnt="0"/>
      <dgm:spPr/>
    </dgm:pt>
    <dgm:pt modelId="{B678837C-FD6B-4DDA-9E80-32F7D37031B2}" type="pres">
      <dgm:prSet presAssocID="{8E4A0D03-07F4-42D5-93AB-7130FE2491E8}" presName="compNode" presStyleCnt="0"/>
      <dgm:spPr/>
    </dgm:pt>
    <dgm:pt modelId="{EA44A899-30BB-4A9A-B799-F9CA38FB0132}" type="pres">
      <dgm:prSet presAssocID="{8E4A0D03-07F4-42D5-93AB-7130FE2491E8}" presName="iconBgRect" presStyleLbl="bgShp" presStyleIdx="1" presStyleCnt="4"/>
      <dgm:spPr/>
    </dgm:pt>
    <dgm:pt modelId="{F4996815-6621-4BBF-AC5E-20253FD44FBC}" type="pres">
      <dgm:prSet presAssocID="{8E4A0D03-07F4-42D5-93AB-7130FE2491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ve"/>
        </a:ext>
      </dgm:extLst>
    </dgm:pt>
    <dgm:pt modelId="{4F0DAEBB-6924-4E29-ADFE-21D309218638}" type="pres">
      <dgm:prSet presAssocID="{8E4A0D03-07F4-42D5-93AB-7130FE2491E8}" presName="spaceRect" presStyleCnt="0"/>
      <dgm:spPr/>
    </dgm:pt>
    <dgm:pt modelId="{98F2FEDE-C13C-421B-B204-852CEDADEA51}" type="pres">
      <dgm:prSet presAssocID="{8E4A0D03-07F4-42D5-93AB-7130FE2491E8}" presName="textRect" presStyleLbl="revTx" presStyleIdx="1" presStyleCnt="4">
        <dgm:presLayoutVars>
          <dgm:chMax val="1"/>
          <dgm:chPref val="1"/>
        </dgm:presLayoutVars>
      </dgm:prSet>
      <dgm:spPr/>
    </dgm:pt>
    <dgm:pt modelId="{83D77C8E-4887-4168-B975-6301AA0B93E2}" type="pres">
      <dgm:prSet presAssocID="{E2B19E3B-3F03-475A-A80B-4BF1202F9231}" presName="sibTrans" presStyleLbl="sibTrans2D1" presStyleIdx="0" presStyleCnt="0"/>
      <dgm:spPr/>
    </dgm:pt>
    <dgm:pt modelId="{0E9DB990-9892-4D24-8701-65C3DC81374C}" type="pres">
      <dgm:prSet presAssocID="{F744BBA0-45D4-4851-9BCB-FE50EB8E541A}" presName="compNode" presStyleCnt="0"/>
      <dgm:spPr/>
    </dgm:pt>
    <dgm:pt modelId="{4E53BB5A-BB3F-43CD-A576-BA21E14D9A3B}" type="pres">
      <dgm:prSet presAssocID="{F744BBA0-45D4-4851-9BCB-FE50EB8E541A}" presName="iconBgRect" presStyleLbl="bgShp" presStyleIdx="2" presStyleCnt="4"/>
      <dgm:spPr/>
    </dgm:pt>
    <dgm:pt modelId="{057EB729-1233-49A8-AE57-D166C78396E8}" type="pres">
      <dgm:prSet presAssocID="{F744BBA0-45D4-4851-9BCB-FE50EB8E5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DCB5CCAA-0232-4253-B5B4-136E26B569BA}" type="pres">
      <dgm:prSet presAssocID="{F744BBA0-45D4-4851-9BCB-FE50EB8E541A}" presName="spaceRect" presStyleCnt="0"/>
      <dgm:spPr/>
    </dgm:pt>
    <dgm:pt modelId="{8B25D34A-2762-402B-80B8-23F9C0089891}" type="pres">
      <dgm:prSet presAssocID="{F744BBA0-45D4-4851-9BCB-FE50EB8E541A}" presName="textRect" presStyleLbl="revTx" presStyleIdx="2" presStyleCnt="4">
        <dgm:presLayoutVars>
          <dgm:chMax val="1"/>
          <dgm:chPref val="1"/>
        </dgm:presLayoutVars>
      </dgm:prSet>
      <dgm:spPr/>
    </dgm:pt>
    <dgm:pt modelId="{025B2078-BF6D-49A5-B784-66DC6311E4DA}" type="pres">
      <dgm:prSet presAssocID="{8E735F47-1C11-4D15-8D49-1D16FA489423}" presName="sibTrans" presStyleLbl="sibTrans2D1" presStyleIdx="0" presStyleCnt="0"/>
      <dgm:spPr/>
    </dgm:pt>
    <dgm:pt modelId="{968ED165-AD03-45D2-91EB-274A4893191A}" type="pres">
      <dgm:prSet presAssocID="{C0844E0E-6F80-4CBF-85BF-9556A918C26A}" presName="compNode" presStyleCnt="0"/>
      <dgm:spPr/>
    </dgm:pt>
    <dgm:pt modelId="{C7F4D58A-3636-45D8-9C3C-1F000DE9C118}" type="pres">
      <dgm:prSet presAssocID="{C0844E0E-6F80-4CBF-85BF-9556A918C26A}" presName="iconBgRect" presStyleLbl="bgShp" presStyleIdx="3" presStyleCnt="4"/>
      <dgm:spPr/>
    </dgm:pt>
    <dgm:pt modelId="{B25BB99F-F0D3-4937-B22C-12186DFE74F0}" type="pres">
      <dgm:prSet presAssocID="{C0844E0E-6F80-4CBF-85BF-9556A918C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Beans"/>
        </a:ext>
      </dgm:extLst>
    </dgm:pt>
    <dgm:pt modelId="{03888B60-B5AD-47F3-B23A-B06E7E499A6A}" type="pres">
      <dgm:prSet presAssocID="{C0844E0E-6F80-4CBF-85BF-9556A918C26A}" presName="spaceRect" presStyleCnt="0"/>
      <dgm:spPr/>
    </dgm:pt>
    <dgm:pt modelId="{E1B7442C-A563-414F-9433-535DD89F6AEC}" type="pres">
      <dgm:prSet presAssocID="{C0844E0E-6F80-4CBF-85BF-9556A918C26A}" presName="textRect" presStyleLbl="revTx" presStyleIdx="3" presStyleCnt="4">
        <dgm:presLayoutVars>
          <dgm:chMax val="1"/>
          <dgm:chPref val="1"/>
        </dgm:presLayoutVars>
      </dgm:prSet>
      <dgm:spPr/>
    </dgm:pt>
  </dgm:ptLst>
  <dgm:cxnLst>
    <dgm:cxn modelId="{2AC8010D-4F53-4EA2-8C6C-0FCDD6349C38}" type="presOf" srcId="{8E735F47-1C11-4D15-8D49-1D16FA489423}" destId="{025B2078-BF6D-49A5-B784-66DC6311E4DA}" srcOrd="0" destOrd="0" presId="urn:microsoft.com/office/officeart/2018/2/layout/IconCircleList"/>
    <dgm:cxn modelId="{70FE0641-902F-4238-9F3E-96B48565D8D6}" type="presOf" srcId="{C0844E0E-6F80-4CBF-85BF-9556A918C26A}" destId="{E1B7442C-A563-414F-9433-535DD89F6AEC}" srcOrd="0" destOrd="0" presId="urn:microsoft.com/office/officeart/2018/2/layout/IconCircleList"/>
    <dgm:cxn modelId="{9D457543-C427-4302-8149-D647D8932FFD}" type="presOf" srcId="{E2B19E3B-3F03-475A-A80B-4BF1202F9231}" destId="{83D77C8E-4887-4168-B975-6301AA0B93E2}" srcOrd="0" destOrd="0" presId="urn:microsoft.com/office/officeart/2018/2/layout/IconCircleList"/>
    <dgm:cxn modelId="{7BA6C667-BD25-470D-9B1A-3EE534C2E34A}" type="presOf" srcId="{8E4A0D03-07F4-42D5-93AB-7130FE2491E8}" destId="{98F2FEDE-C13C-421B-B204-852CEDADEA51}" srcOrd="0" destOrd="0" presId="urn:microsoft.com/office/officeart/2018/2/layout/IconCircleList"/>
    <dgm:cxn modelId="{92AEE067-C588-4A72-AA8C-C63E94BF7F65}" srcId="{110B142D-B6B8-49B6-AA93-597371B51C6C}" destId="{C0844E0E-6F80-4CBF-85BF-9556A918C26A}" srcOrd="3" destOrd="0" parTransId="{748CFE40-B684-4ACF-9218-339F5B399B4E}" sibTransId="{B5AFCC6F-04D2-4BEC-BD8D-4AA150E07AC7}"/>
    <dgm:cxn modelId="{D4A0EA6C-FE28-48E7-AA75-D448096122F9}" type="presOf" srcId="{15AA4488-B36A-4A59-A9AD-1B9A41940CB5}" destId="{36B5A7ED-48DF-48F9-B8E1-2F400ED59145}" srcOrd="0" destOrd="0" presId="urn:microsoft.com/office/officeart/2018/2/layout/IconCircleList"/>
    <dgm:cxn modelId="{A3D5D4A3-3B5D-4CCA-8537-A2DC56EE7E93}" srcId="{110B142D-B6B8-49B6-AA93-597371B51C6C}" destId="{8E4A0D03-07F4-42D5-93AB-7130FE2491E8}" srcOrd="1" destOrd="0" parTransId="{777EBBEB-37B5-4F06-856C-357735B7357A}" sibTransId="{E2B19E3B-3F03-475A-A80B-4BF1202F9231}"/>
    <dgm:cxn modelId="{38C13EC3-F50B-4F91-B49A-0C37C4723BF5}" type="presOf" srcId="{F744BBA0-45D4-4851-9BCB-FE50EB8E541A}" destId="{8B25D34A-2762-402B-80B8-23F9C0089891}" srcOrd="0" destOrd="0" presId="urn:microsoft.com/office/officeart/2018/2/layout/IconCircleList"/>
    <dgm:cxn modelId="{34CBBAC5-4E03-45E1-8FD3-E343A2AFD55A}" type="presOf" srcId="{CEB29202-B16F-44CA-8A5A-54A41DD9C1D2}" destId="{5FAF54ED-807D-40A8-8016-61DE82FD9E4D}" srcOrd="0" destOrd="0" presId="urn:microsoft.com/office/officeart/2018/2/layout/IconCircleList"/>
    <dgm:cxn modelId="{D39126E0-CCBE-4E14-8DF2-CE8911D7E4A7}" srcId="{110B142D-B6B8-49B6-AA93-597371B51C6C}" destId="{15AA4488-B36A-4A59-A9AD-1B9A41940CB5}" srcOrd="0" destOrd="0" parTransId="{0EABB77A-3545-4706-891E-A0603AA6C699}" sibTransId="{CEB29202-B16F-44CA-8A5A-54A41DD9C1D2}"/>
    <dgm:cxn modelId="{4B62CBE5-E64E-4264-9994-965AA0E2D943}" srcId="{110B142D-B6B8-49B6-AA93-597371B51C6C}" destId="{F744BBA0-45D4-4851-9BCB-FE50EB8E541A}" srcOrd="2" destOrd="0" parTransId="{CAF80AAB-DF0D-4738-B651-791CAA1BE61E}" sibTransId="{8E735F47-1C11-4D15-8D49-1D16FA489423}"/>
    <dgm:cxn modelId="{3C5BBBFF-3981-4997-AE14-76320A395D74}" type="presOf" srcId="{110B142D-B6B8-49B6-AA93-597371B51C6C}" destId="{E8A31A4D-71A9-463E-B623-938FCFE1E14C}" srcOrd="0" destOrd="0" presId="urn:microsoft.com/office/officeart/2018/2/layout/IconCircleList"/>
    <dgm:cxn modelId="{091F4750-1A55-4A47-BD83-1540DA116765}" type="presParOf" srcId="{E8A31A4D-71A9-463E-B623-938FCFE1E14C}" destId="{371D7D96-586E-4C12-9E5D-C3943421154C}" srcOrd="0" destOrd="0" presId="urn:microsoft.com/office/officeart/2018/2/layout/IconCircleList"/>
    <dgm:cxn modelId="{421FD3D3-1835-4501-8C98-5C9595013EFA}" type="presParOf" srcId="{371D7D96-586E-4C12-9E5D-C3943421154C}" destId="{DF9791A5-1F48-42DC-ADDE-74175BABEADE}" srcOrd="0" destOrd="0" presId="urn:microsoft.com/office/officeart/2018/2/layout/IconCircleList"/>
    <dgm:cxn modelId="{E3407DBE-1EA0-4472-B128-5D4B00E1EEE0}" type="presParOf" srcId="{DF9791A5-1F48-42DC-ADDE-74175BABEADE}" destId="{8568E33B-0638-4A6C-8C38-58EBAA231F25}" srcOrd="0" destOrd="0" presId="urn:microsoft.com/office/officeart/2018/2/layout/IconCircleList"/>
    <dgm:cxn modelId="{E537A094-29B8-46F0-AFBF-1134D11FD549}" type="presParOf" srcId="{DF9791A5-1F48-42DC-ADDE-74175BABEADE}" destId="{89822BDA-450B-488A-9F23-2CF44C3795C5}" srcOrd="1" destOrd="0" presId="urn:microsoft.com/office/officeart/2018/2/layout/IconCircleList"/>
    <dgm:cxn modelId="{7C71DC25-6AA9-403E-BACB-31D8CB0E0117}" type="presParOf" srcId="{DF9791A5-1F48-42DC-ADDE-74175BABEADE}" destId="{A22AA5A3-CDEB-4C34-8119-3B98D818DA66}" srcOrd="2" destOrd="0" presId="urn:microsoft.com/office/officeart/2018/2/layout/IconCircleList"/>
    <dgm:cxn modelId="{870CFA1D-74EE-4A25-A8F3-DDDCC40EFD4A}" type="presParOf" srcId="{DF9791A5-1F48-42DC-ADDE-74175BABEADE}" destId="{36B5A7ED-48DF-48F9-B8E1-2F400ED59145}" srcOrd="3" destOrd="0" presId="urn:microsoft.com/office/officeart/2018/2/layout/IconCircleList"/>
    <dgm:cxn modelId="{88FBDF56-03EE-4C16-B5E8-510AC6882B39}" type="presParOf" srcId="{371D7D96-586E-4C12-9E5D-C3943421154C}" destId="{5FAF54ED-807D-40A8-8016-61DE82FD9E4D}" srcOrd="1" destOrd="0" presId="urn:microsoft.com/office/officeart/2018/2/layout/IconCircleList"/>
    <dgm:cxn modelId="{F3F9D6A1-DAC6-4F6B-B6E8-07B16E79E369}" type="presParOf" srcId="{371D7D96-586E-4C12-9E5D-C3943421154C}" destId="{B678837C-FD6B-4DDA-9E80-32F7D37031B2}" srcOrd="2" destOrd="0" presId="urn:microsoft.com/office/officeart/2018/2/layout/IconCircleList"/>
    <dgm:cxn modelId="{9C36A6D8-D181-46C1-A7E1-3CADD35325D4}" type="presParOf" srcId="{B678837C-FD6B-4DDA-9E80-32F7D37031B2}" destId="{EA44A899-30BB-4A9A-B799-F9CA38FB0132}" srcOrd="0" destOrd="0" presId="urn:microsoft.com/office/officeart/2018/2/layout/IconCircleList"/>
    <dgm:cxn modelId="{37DEBEAD-B1D1-4279-93CD-91004DA447BE}" type="presParOf" srcId="{B678837C-FD6B-4DDA-9E80-32F7D37031B2}" destId="{F4996815-6621-4BBF-AC5E-20253FD44FBC}" srcOrd="1" destOrd="0" presId="urn:microsoft.com/office/officeart/2018/2/layout/IconCircleList"/>
    <dgm:cxn modelId="{D4117378-74E1-443E-BDF8-46C21A21E88B}" type="presParOf" srcId="{B678837C-FD6B-4DDA-9E80-32F7D37031B2}" destId="{4F0DAEBB-6924-4E29-ADFE-21D309218638}" srcOrd="2" destOrd="0" presId="urn:microsoft.com/office/officeart/2018/2/layout/IconCircleList"/>
    <dgm:cxn modelId="{EEFE136F-5354-4A4A-98F7-4E115F3CCF30}" type="presParOf" srcId="{B678837C-FD6B-4DDA-9E80-32F7D37031B2}" destId="{98F2FEDE-C13C-421B-B204-852CEDADEA51}" srcOrd="3" destOrd="0" presId="urn:microsoft.com/office/officeart/2018/2/layout/IconCircleList"/>
    <dgm:cxn modelId="{89A78AED-C101-4734-B15B-2AE340A836F3}" type="presParOf" srcId="{371D7D96-586E-4C12-9E5D-C3943421154C}" destId="{83D77C8E-4887-4168-B975-6301AA0B93E2}" srcOrd="3" destOrd="0" presId="urn:microsoft.com/office/officeart/2018/2/layout/IconCircleList"/>
    <dgm:cxn modelId="{5A1395A6-292D-4059-A8E0-8FE7EDC79103}" type="presParOf" srcId="{371D7D96-586E-4C12-9E5D-C3943421154C}" destId="{0E9DB990-9892-4D24-8701-65C3DC81374C}" srcOrd="4" destOrd="0" presId="urn:microsoft.com/office/officeart/2018/2/layout/IconCircleList"/>
    <dgm:cxn modelId="{6CB5CB28-5589-4F5A-AF20-64272EBA937E}" type="presParOf" srcId="{0E9DB990-9892-4D24-8701-65C3DC81374C}" destId="{4E53BB5A-BB3F-43CD-A576-BA21E14D9A3B}" srcOrd="0" destOrd="0" presId="urn:microsoft.com/office/officeart/2018/2/layout/IconCircleList"/>
    <dgm:cxn modelId="{6802BE1C-FCE3-4B2A-8892-1108D17D814F}" type="presParOf" srcId="{0E9DB990-9892-4D24-8701-65C3DC81374C}" destId="{057EB729-1233-49A8-AE57-D166C78396E8}" srcOrd="1" destOrd="0" presId="urn:microsoft.com/office/officeart/2018/2/layout/IconCircleList"/>
    <dgm:cxn modelId="{D4781FB6-A76B-4D2B-81F9-A27415E50F02}" type="presParOf" srcId="{0E9DB990-9892-4D24-8701-65C3DC81374C}" destId="{DCB5CCAA-0232-4253-B5B4-136E26B569BA}" srcOrd="2" destOrd="0" presId="urn:microsoft.com/office/officeart/2018/2/layout/IconCircleList"/>
    <dgm:cxn modelId="{5B8F5E08-211C-41B9-8E9F-A959EC609570}" type="presParOf" srcId="{0E9DB990-9892-4D24-8701-65C3DC81374C}" destId="{8B25D34A-2762-402B-80B8-23F9C0089891}" srcOrd="3" destOrd="0" presId="urn:microsoft.com/office/officeart/2018/2/layout/IconCircleList"/>
    <dgm:cxn modelId="{0B17B62B-1EB8-43CE-8A49-D73D8279F413}" type="presParOf" srcId="{371D7D96-586E-4C12-9E5D-C3943421154C}" destId="{025B2078-BF6D-49A5-B784-66DC6311E4DA}" srcOrd="5" destOrd="0" presId="urn:microsoft.com/office/officeart/2018/2/layout/IconCircleList"/>
    <dgm:cxn modelId="{55665875-7CFC-4725-BE30-F7F89866BDAA}" type="presParOf" srcId="{371D7D96-586E-4C12-9E5D-C3943421154C}" destId="{968ED165-AD03-45D2-91EB-274A4893191A}" srcOrd="6" destOrd="0" presId="urn:microsoft.com/office/officeart/2018/2/layout/IconCircleList"/>
    <dgm:cxn modelId="{24535BDC-224E-414A-B9CD-F5D1EFAC6E63}" type="presParOf" srcId="{968ED165-AD03-45D2-91EB-274A4893191A}" destId="{C7F4D58A-3636-45D8-9C3C-1F000DE9C118}" srcOrd="0" destOrd="0" presId="urn:microsoft.com/office/officeart/2018/2/layout/IconCircleList"/>
    <dgm:cxn modelId="{075D0A35-779C-4F0D-B008-847CBB7ABC1E}" type="presParOf" srcId="{968ED165-AD03-45D2-91EB-274A4893191A}" destId="{B25BB99F-F0D3-4937-B22C-12186DFE74F0}" srcOrd="1" destOrd="0" presId="urn:microsoft.com/office/officeart/2018/2/layout/IconCircleList"/>
    <dgm:cxn modelId="{AC381813-1B3E-47FD-9B90-3AD7BF4C5DB7}" type="presParOf" srcId="{968ED165-AD03-45D2-91EB-274A4893191A}" destId="{03888B60-B5AD-47F3-B23A-B06E7E499A6A}" srcOrd="2" destOrd="0" presId="urn:microsoft.com/office/officeart/2018/2/layout/IconCircleList"/>
    <dgm:cxn modelId="{3BBA676A-E891-47C4-8486-6BA058F3A837}" type="presParOf" srcId="{968ED165-AD03-45D2-91EB-274A4893191A}" destId="{E1B7442C-A563-414F-9433-535DD89F6A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53C28FC-B41C-44E7-B014-A1920A365DDF}"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807DFB30-E06C-44E5-9349-88C001123713}">
      <dgm:prSet/>
      <dgm:spPr/>
      <dgm:t>
        <a:bodyPr/>
        <a:lstStyle/>
        <a:p>
          <a:pPr>
            <a:defRPr cap="all"/>
          </a:pPr>
          <a:r>
            <a:rPr lang="fr-FR"/>
            <a:t>L’aventure débute dans la région d’Oldania en l’an 512 de la 6</a:t>
          </a:r>
          <a:r>
            <a:rPr lang="fr-FR" baseline="30000"/>
            <a:t>ème</a:t>
          </a:r>
          <a:r>
            <a:rPr lang="fr-FR"/>
            <a:t> ère.</a:t>
          </a:r>
          <a:endParaRPr lang="en-US"/>
        </a:p>
      </dgm:t>
    </dgm:pt>
    <dgm:pt modelId="{07142E62-5780-4761-A0D9-60A7D5C90964}" type="parTrans" cxnId="{26A19A98-FE5E-4D6E-8443-93E5E89777F7}">
      <dgm:prSet/>
      <dgm:spPr/>
      <dgm:t>
        <a:bodyPr/>
        <a:lstStyle/>
        <a:p>
          <a:endParaRPr lang="en-US"/>
        </a:p>
      </dgm:t>
    </dgm:pt>
    <dgm:pt modelId="{D6981058-934A-45AF-A540-E42DB5E13175}" type="sibTrans" cxnId="{26A19A98-FE5E-4D6E-8443-93E5E89777F7}">
      <dgm:prSet/>
      <dgm:spPr/>
      <dgm:t>
        <a:bodyPr/>
        <a:lstStyle/>
        <a:p>
          <a:endParaRPr lang="en-US"/>
        </a:p>
      </dgm:t>
    </dgm:pt>
    <dgm:pt modelId="{0A51EB3F-C09C-4B30-90E7-8D1979042BE1}">
      <dgm:prSet/>
      <dgm:spPr/>
      <dgm:t>
        <a:bodyPr/>
        <a:lstStyle/>
        <a:p>
          <a:pPr>
            <a:defRPr cap="all"/>
          </a:pPr>
          <a:r>
            <a:rPr lang="fr-FR"/>
            <a:t>Le Tharissi a refait son apparition et a rallié de nombreux peuples à sa cause. Une guerre a commencé, une guerre totale entre les peuples du culte du Tharissi et les peuples qui se sont unis sous une seule et même bannière.</a:t>
          </a:r>
          <a:endParaRPr lang="en-US"/>
        </a:p>
      </dgm:t>
    </dgm:pt>
    <dgm:pt modelId="{DFE7D206-743E-40B8-8491-10E5175A80D6}" type="parTrans" cxnId="{22ED6E3C-AE78-4D47-8C86-91FBC2027F08}">
      <dgm:prSet/>
      <dgm:spPr/>
      <dgm:t>
        <a:bodyPr/>
        <a:lstStyle/>
        <a:p>
          <a:endParaRPr lang="en-US"/>
        </a:p>
      </dgm:t>
    </dgm:pt>
    <dgm:pt modelId="{0E7319A4-65A1-4F4C-A6E6-A6FB50A64C94}" type="sibTrans" cxnId="{22ED6E3C-AE78-4D47-8C86-91FBC2027F08}">
      <dgm:prSet/>
      <dgm:spPr/>
      <dgm:t>
        <a:bodyPr/>
        <a:lstStyle/>
        <a:p>
          <a:endParaRPr lang="en-US"/>
        </a:p>
      </dgm:t>
    </dgm:pt>
    <dgm:pt modelId="{8179126F-A6CA-408D-BA7A-B9A6B3449A86}">
      <dgm:prSet/>
      <dgm:spPr/>
      <dgm:t>
        <a:bodyPr/>
        <a:lstStyle/>
        <a:p>
          <a:pPr>
            <a:defRPr cap="all"/>
          </a:pPr>
          <a:r>
            <a:rPr lang="fr-FR"/>
            <a:t>Les Aventuriers vont devoir participer à des actions spéciales afin de soutenir la faction unie contre les guerriers du Tharissi.</a:t>
          </a:r>
          <a:endParaRPr lang="en-US"/>
        </a:p>
      </dgm:t>
    </dgm:pt>
    <dgm:pt modelId="{949E1AAE-E76F-4449-8A90-F742EFC968BE}" type="parTrans" cxnId="{C234492F-0ADB-46E6-B236-9FB573D2128C}">
      <dgm:prSet/>
      <dgm:spPr/>
      <dgm:t>
        <a:bodyPr/>
        <a:lstStyle/>
        <a:p>
          <a:endParaRPr lang="en-US"/>
        </a:p>
      </dgm:t>
    </dgm:pt>
    <dgm:pt modelId="{B855E934-BA8E-4C5A-9C38-B40ACEC1646D}" type="sibTrans" cxnId="{C234492F-0ADB-46E6-B236-9FB573D2128C}">
      <dgm:prSet/>
      <dgm:spPr/>
      <dgm:t>
        <a:bodyPr/>
        <a:lstStyle/>
        <a:p>
          <a:endParaRPr lang="en-US"/>
        </a:p>
      </dgm:t>
    </dgm:pt>
    <dgm:pt modelId="{F48832B5-46E4-46ED-A828-4201368B1438}">
      <dgm:prSet/>
      <dgm:spPr/>
      <dgm:t>
        <a:bodyPr/>
        <a:lstStyle/>
        <a:p>
          <a:pPr>
            <a:defRPr cap="all"/>
          </a:pPr>
          <a:r>
            <a:rPr lang="fr-FR"/>
            <a:t>L’ennemi principal et le Tharissi incarné par le Shaman Orc Trakahr Morte-Langue.</a:t>
          </a:r>
          <a:endParaRPr lang="en-US"/>
        </a:p>
      </dgm:t>
    </dgm:pt>
    <dgm:pt modelId="{A7060643-2C50-4D1E-8984-C7F0A72D78A4}" type="parTrans" cxnId="{1FB973D1-DF55-4BB3-8BB8-8DF0A622F930}">
      <dgm:prSet/>
      <dgm:spPr/>
      <dgm:t>
        <a:bodyPr/>
        <a:lstStyle/>
        <a:p>
          <a:endParaRPr lang="en-US"/>
        </a:p>
      </dgm:t>
    </dgm:pt>
    <dgm:pt modelId="{5185A014-FAF9-467D-8934-C865A8C7F41B}" type="sibTrans" cxnId="{1FB973D1-DF55-4BB3-8BB8-8DF0A622F930}">
      <dgm:prSet/>
      <dgm:spPr/>
      <dgm:t>
        <a:bodyPr/>
        <a:lstStyle/>
        <a:p>
          <a:endParaRPr lang="en-US"/>
        </a:p>
      </dgm:t>
    </dgm:pt>
    <dgm:pt modelId="{B95D1B3D-F185-46C2-A06C-A4DB15BADAA6}" type="pres">
      <dgm:prSet presAssocID="{253C28FC-B41C-44E7-B014-A1920A365DDF}" presName="diagram" presStyleCnt="0">
        <dgm:presLayoutVars>
          <dgm:dir/>
          <dgm:resizeHandles val="exact"/>
        </dgm:presLayoutVars>
      </dgm:prSet>
      <dgm:spPr/>
    </dgm:pt>
    <dgm:pt modelId="{B711E6FB-3A47-4C5B-95C6-F973B6CA7642}" type="pres">
      <dgm:prSet presAssocID="{807DFB30-E06C-44E5-9349-88C001123713}" presName="node" presStyleLbl="node1" presStyleIdx="0" presStyleCnt="4">
        <dgm:presLayoutVars>
          <dgm:bulletEnabled val="1"/>
        </dgm:presLayoutVars>
      </dgm:prSet>
      <dgm:spPr/>
    </dgm:pt>
    <dgm:pt modelId="{7465200F-5B2E-40C9-B28A-43E48F15D7B8}" type="pres">
      <dgm:prSet presAssocID="{D6981058-934A-45AF-A540-E42DB5E13175}" presName="sibTrans" presStyleCnt="0"/>
      <dgm:spPr/>
    </dgm:pt>
    <dgm:pt modelId="{34F0615B-CCA8-46BA-88C9-332AAFDCA647}" type="pres">
      <dgm:prSet presAssocID="{0A51EB3F-C09C-4B30-90E7-8D1979042BE1}" presName="node" presStyleLbl="node1" presStyleIdx="1" presStyleCnt="4">
        <dgm:presLayoutVars>
          <dgm:bulletEnabled val="1"/>
        </dgm:presLayoutVars>
      </dgm:prSet>
      <dgm:spPr/>
    </dgm:pt>
    <dgm:pt modelId="{D1AF5B1D-0216-4C10-B57E-078DB6E98C9C}" type="pres">
      <dgm:prSet presAssocID="{0E7319A4-65A1-4F4C-A6E6-A6FB50A64C94}" presName="sibTrans" presStyleCnt="0"/>
      <dgm:spPr/>
    </dgm:pt>
    <dgm:pt modelId="{D5E3B7CF-7B4D-4240-999C-2235B456622C}" type="pres">
      <dgm:prSet presAssocID="{8179126F-A6CA-408D-BA7A-B9A6B3449A86}" presName="node" presStyleLbl="node1" presStyleIdx="2" presStyleCnt="4">
        <dgm:presLayoutVars>
          <dgm:bulletEnabled val="1"/>
        </dgm:presLayoutVars>
      </dgm:prSet>
      <dgm:spPr/>
    </dgm:pt>
    <dgm:pt modelId="{1B132634-D7B1-401F-93CE-F120E903E0A5}" type="pres">
      <dgm:prSet presAssocID="{B855E934-BA8E-4C5A-9C38-B40ACEC1646D}" presName="sibTrans" presStyleCnt="0"/>
      <dgm:spPr/>
    </dgm:pt>
    <dgm:pt modelId="{E6330BCA-65B4-4375-8927-D361595D542C}" type="pres">
      <dgm:prSet presAssocID="{F48832B5-46E4-46ED-A828-4201368B1438}" presName="node" presStyleLbl="node1" presStyleIdx="3" presStyleCnt="4">
        <dgm:presLayoutVars>
          <dgm:bulletEnabled val="1"/>
        </dgm:presLayoutVars>
      </dgm:prSet>
      <dgm:spPr/>
    </dgm:pt>
  </dgm:ptLst>
  <dgm:cxnLst>
    <dgm:cxn modelId="{17CE1E1E-C9EB-4254-AE1D-9298ED4C537D}" type="presOf" srcId="{F48832B5-46E4-46ED-A828-4201368B1438}" destId="{E6330BCA-65B4-4375-8927-D361595D542C}" srcOrd="0" destOrd="0" presId="urn:microsoft.com/office/officeart/2005/8/layout/default"/>
    <dgm:cxn modelId="{933B8A28-B372-47B3-8EF3-8E1F742FC8E3}" type="presOf" srcId="{807DFB30-E06C-44E5-9349-88C001123713}" destId="{B711E6FB-3A47-4C5B-95C6-F973B6CA7642}" srcOrd="0" destOrd="0" presId="urn:microsoft.com/office/officeart/2005/8/layout/default"/>
    <dgm:cxn modelId="{C234492F-0ADB-46E6-B236-9FB573D2128C}" srcId="{253C28FC-B41C-44E7-B014-A1920A365DDF}" destId="{8179126F-A6CA-408D-BA7A-B9A6B3449A86}" srcOrd="2" destOrd="0" parTransId="{949E1AAE-E76F-4449-8A90-F742EFC968BE}" sibTransId="{B855E934-BA8E-4C5A-9C38-B40ACEC1646D}"/>
    <dgm:cxn modelId="{1A782E32-CEC3-4C3B-80B0-796A60A4AEFE}" type="presOf" srcId="{0A51EB3F-C09C-4B30-90E7-8D1979042BE1}" destId="{34F0615B-CCA8-46BA-88C9-332AAFDCA647}" srcOrd="0" destOrd="0" presId="urn:microsoft.com/office/officeart/2005/8/layout/default"/>
    <dgm:cxn modelId="{22ED6E3C-AE78-4D47-8C86-91FBC2027F08}" srcId="{253C28FC-B41C-44E7-B014-A1920A365DDF}" destId="{0A51EB3F-C09C-4B30-90E7-8D1979042BE1}" srcOrd="1" destOrd="0" parTransId="{DFE7D206-743E-40B8-8491-10E5175A80D6}" sibTransId="{0E7319A4-65A1-4F4C-A6E6-A6FB50A64C94}"/>
    <dgm:cxn modelId="{ED2F3A55-9303-4F21-B9B1-BD186196E033}" type="presOf" srcId="{253C28FC-B41C-44E7-B014-A1920A365DDF}" destId="{B95D1B3D-F185-46C2-A06C-A4DB15BADAA6}" srcOrd="0" destOrd="0" presId="urn:microsoft.com/office/officeart/2005/8/layout/default"/>
    <dgm:cxn modelId="{F49C248A-7960-401D-AAE7-825B9E18ABAA}" type="presOf" srcId="{8179126F-A6CA-408D-BA7A-B9A6B3449A86}" destId="{D5E3B7CF-7B4D-4240-999C-2235B456622C}" srcOrd="0" destOrd="0" presId="urn:microsoft.com/office/officeart/2005/8/layout/default"/>
    <dgm:cxn modelId="{26A19A98-FE5E-4D6E-8443-93E5E89777F7}" srcId="{253C28FC-B41C-44E7-B014-A1920A365DDF}" destId="{807DFB30-E06C-44E5-9349-88C001123713}" srcOrd="0" destOrd="0" parTransId="{07142E62-5780-4761-A0D9-60A7D5C90964}" sibTransId="{D6981058-934A-45AF-A540-E42DB5E13175}"/>
    <dgm:cxn modelId="{1FB973D1-DF55-4BB3-8BB8-8DF0A622F930}" srcId="{253C28FC-B41C-44E7-B014-A1920A365DDF}" destId="{F48832B5-46E4-46ED-A828-4201368B1438}" srcOrd="3" destOrd="0" parTransId="{A7060643-2C50-4D1E-8984-C7F0A72D78A4}" sibTransId="{5185A014-FAF9-467D-8934-C865A8C7F41B}"/>
    <dgm:cxn modelId="{F9AE2D2C-8130-44BE-89D1-DD955C0B1BA2}" type="presParOf" srcId="{B95D1B3D-F185-46C2-A06C-A4DB15BADAA6}" destId="{B711E6FB-3A47-4C5B-95C6-F973B6CA7642}" srcOrd="0" destOrd="0" presId="urn:microsoft.com/office/officeart/2005/8/layout/default"/>
    <dgm:cxn modelId="{4193AB80-0D77-48F6-A9E5-08B72226C04D}" type="presParOf" srcId="{B95D1B3D-F185-46C2-A06C-A4DB15BADAA6}" destId="{7465200F-5B2E-40C9-B28A-43E48F15D7B8}" srcOrd="1" destOrd="0" presId="urn:microsoft.com/office/officeart/2005/8/layout/default"/>
    <dgm:cxn modelId="{39A9555A-2130-4C0E-91D7-B354F509C140}" type="presParOf" srcId="{B95D1B3D-F185-46C2-A06C-A4DB15BADAA6}" destId="{34F0615B-CCA8-46BA-88C9-332AAFDCA647}" srcOrd="2" destOrd="0" presId="urn:microsoft.com/office/officeart/2005/8/layout/default"/>
    <dgm:cxn modelId="{1694C8EA-6E71-4B9E-AD76-CA0D420279B1}" type="presParOf" srcId="{B95D1B3D-F185-46C2-A06C-A4DB15BADAA6}" destId="{D1AF5B1D-0216-4C10-B57E-078DB6E98C9C}" srcOrd="3" destOrd="0" presId="urn:microsoft.com/office/officeart/2005/8/layout/default"/>
    <dgm:cxn modelId="{DCA9CDB8-7CB3-40F6-A4AA-9640CD30753E}" type="presParOf" srcId="{B95D1B3D-F185-46C2-A06C-A4DB15BADAA6}" destId="{D5E3B7CF-7B4D-4240-999C-2235B456622C}" srcOrd="4" destOrd="0" presId="urn:microsoft.com/office/officeart/2005/8/layout/default"/>
    <dgm:cxn modelId="{2ACE2FF3-3275-4361-BDF6-81B2B68B283F}" type="presParOf" srcId="{B95D1B3D-F185-46C2-A06C-A4DB15BADAA6}" destId="{1B132634-D7B1-401F-93CE-F120E903E0A5}" srcOrd="5" destOrd="0" presId="urn:microsoft.com/office/officeart/2005/8/layout/default"/>
    <dgm:cxn modelId="{624D9431-93BC-483A-B360-B00FB2BCC3F0}" type="presParOf" srcId="{B95D1B3D-F185-46C2-A06C-A4DB15BADAA6}" destId="{E6330BCA-65B4-4375-8927-D361595D542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0B142D-B6B8-49B6-AA93-597371B51C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AA4488-B36A-4A59-A9AD-1B9A41940CB5}">
      <dgm:prSet/>
      <dgm:spPr/>
      <dgm:t>
        <a:bodyPr/>
        <a:lstStyle/>
        <a:p>
          <a:r>
            <a:rPr lang="fr-FR" dirty="0"/>
            <a:t>L’aventure débute en l’an 4998 de la 4</a:t>
          </a:r>
          <a:r>
            <a:rPr lang="fr-FR" baseline="30000" dirty="0"/>
            <a:t>ème</a:t>
          </a:r>
          <a:r>
            <a:rPr lang="fr-FR" dirty="0"/>
            <a:t> ère.</a:t>
          </a:r>
          <a:endParaRPr lang="en-US" dirty="0"/>
        </a:p>
      </dgm:t>
    </dgm:pt>
    <dgm:pt modelId="{0EABB77A-3545-4706-891E-A0603AA6C699}" type="parTrans" cxnId="{D39126E0-CCBE-4E14-8DF2-CE8911D7E4A7}">
      <dgm:prSet/>
      <dgm:spPr/>
      <dgm:t>
        <a:bodyPr/>
        <a:lstStyle/>
        <a:p>
          <a:endParaRPr lang="en-US"/>
        </a:p>
      </dgm:t>
    </dgm:pt>
    <dgm:pt modelId="{CEB29202-B16F-44CA-8A5A-54A41DD9C1D2}" type="sibTrans" cxnId="{D39126E0-CCBE-4E14-8DF2-CE8911D7E4A7}">
      <dgm:prSet/>
      <dgm:spPr/>
      <dgm:t>
        <a:bodyPr/>
        <a:lstStyle/>
        <a:p>
          <a:endParaRPr lang="en-US"/>
        </a:p>
      </dgm:t>
    </dgm:pt>
    <dgm:pt modelId="{8E4A0D03-07F4-42D5-93AB-7130FE2491E8}">
      <dgm:prSet/>
      <dgm:spPr/>
      <dgm:t>
        <a:bodyPr/>
        <a:lstStyle/>
        <a:p>
          <a:r>
            <a:rPr lang="fr-FR" dirty="0"/>
            <a:t>L’aventure commence durant la guerre des Leth. Les divers Leth ont formés des alliances rivales et s’affrontent désormais sur la totalité du continent. La reine de l’entente sylvestre, regroupant les </a:t>
          </a:r>
          <a:r>
            <a:rPr lang="fr-FR" dirty="0" err="1"/>
            <a:t>Synleth</a:t>
          </a:r>
          <a:r>
            <a:rPr lang="fr-FR" dirty="0"/>
            <a:t> et les </a:t>
          </a:r>
          <a:r>
            <a:rPr lang="fr-FR" dirty="0" err="1"/>
            <a:t>Danleth</a:t>
          </a:r>
          <a:r>
            <a:rPr lang="fr-FR" dirty="0"/>
            <a:t>, a fait appel à plusieurs aventuriers afin qu’ils lui prêtent main forte contre l’invasion de l’assemblée Céleste.</a:t>
          </a:r>
          <a:endParaRPr lang="en-US" dirty="0"/>
        </a:p>
      </dgm:t>
    </dgm:pt>
    <dgm:pt modelId="{777EBBEB-37B5-4F06-856C-357735B7357A}" type="parTrans" cxnId="{A3D5D4A3-3B5D-4CCA-8537-A2DC56EE7E93}">
      <dgm:prSet/>
      <dgm:spPr/>
      <dgm:t>
        <a:bodyPr/>
        <a:lstStyle/>
        <a:p>
          <a:endParaRPr lang="en-US"/>
        </a:p>
      </dgm:t>
    </dgm:pt>
    <dgm:pt modelId="{E2B19E3B-3F03-475A-A80B-4BF1202F9231}" type="sibTrans" cxnId="{A3D5D4A3-3B5D-4CCA-8537-A2DC56EE7E93}">
      <dgm:prSet/>
      <dgm:spPr/>
      <dgm:t>
        <a:bodyPr/>
        <a:lstStyle/>
        <a:p>
          <a:endParaRPr lang="en-US"/>
        </a:p>
      </dgm:t>
    </dgm:pt>
    <dgm:pt modelId="{F744BBA0-45D4-4851-9BCB-FE50EB8E541A}">
      <dgm:prSet/>
      <dgm:spPr/>
      <dgm:t>
        <a:bodyPr/>
        <a:lstStyle/>
        <a:p>
          <a:r>
            <a:rPr lang="fr-FR" dirty="0"/>
            <a:t>Les aventuriers vont devoir agir contre l’assemblée Céleste qui regroupe les </a:t>
          </a:r>
          <a:r>
            <a:rPr lang="fr-FR" dirty="0" err="1"/>
            <a:t>Vaaleth</a:t>
          </a:r>
          <a:r>
            <a:rPr lang="fr-FR" dirty="0"/>
            <a:t> et les </a:t>
          </a:r>
          <a:r>
            <a:rPr lang="fr-FR" dirty="0" err="1"/>
            <a:t>Saarleth</a:t>
          </a:r>
          <a:r>
            <a:rPr lang="fr-FR" dirty="0"/>
            <a:t>.</a:t>
          </a:r>
          <a:endParaRPr lang="en-US" dirty="0"/>
        </a:p>
      </dgm:t>
    </dgm:pt>
    <dgm:pt modelId="{CAF80AAB-DF0D-4738-B651-791CAA1BE61E}" type="parTrans" cxnId="{4B62CBE5-E64E-4264-9994-965AA0E2D943}">
      <dgm:prSet/>
      <dgm:spPr/>
      <dgm:t>
        <a:bodyPr/>
        <a:lstStyle/>
        <a:p>
          <a:endParaRPr lang="en-US"/>
        </a:p>
      </dgm:t>
    </dgm:pt>
    <dgm:pt modelId="{8E735F47-1C11-4D15-8D49-1D16FA489423}" type="sibTrans" cxnId="{4B62CBE5-E64E-4264-9994-965AA0E2D943}">
      <dgm:prSet/>
      <dgm:spPr/>
      <dgm:t>
        <a:bodyPr/>
        <a:lstStyle/>
        <a:p>
          <a:endParaRPr lang="en-US"/>
        </a:p>
      </dgm:t>
    </dgm:pt>
    <dgm:pt modelId="{C0844E0E-6F80-4CBF-85BF-9556A918C26A}">
      <dgm:prSet/>
      <dgm:spPr/>
      <dgm:t>
        <a:bodyPr/>
        <a:lstStyle/>
        <a:p>
          <a:r>
            <a:rPr lang="fr-FR" dirty="0"/>
            <a:t>L’ennemi principal est : </a:t>
          </a:r>
          <a:r>
            <a:rPr lang="fr-FR" dirty="0" err="1"/>
            <a:t>Kaz’laen</a:t>
          </a:r>
          <a:r>
            <a:rPr lang="fr-FR" dirty="0"/>
            <a:t>, général de l’armée du soleil, l’envahisseur de </a:t>
          </a:r>
          <a:r>
            <a:rPr lang="fr-FR" dirty="0" err="1"/>
            <a:t>Kaalmern</a:t>
          </a:r>
          <a:r>
            <a:rPr lang="fr-FR" dirty="0"/>
            <a:t>.</a:t>
          </a:r>
          <a:endParaRPr lang="en-US" dirty="0"/>
        </a:p>
      </dgm:t>
    </dgm:pt>
    <dgm:pt modelId="{748CFE40-B684-4ACF-9218-339F5B399B4E}" type="parTrans" cxnId="{92AEE067-C588-4A72-AA8C-C63E94BF7F65}">
      <dgm:prSet/>
      <dgm:spPr/>
      <dgm:t>
        <a:bodyPr/>
        <a:lstStyle/>
        <a:p>
          <a:endParaRPr lang="en-US"/>
        </a:p>
      </dgm:t>
    </dgm:pt>
    <dgm:pt modelId="{B5AFCC6F-04D2-4BEC-BD8D-4AA150E07AC7}" type="sibTrans" cxnId="{92AEE067-C588-4A72-AA8C-C63E94BF7F65}">
      <dgm:prSet/>
      <dgm:spPr/>
      <dgm:t>
        <a:bodyPr/>
        <a:lstStyle/>
        <a:p>
          <a:endParaRPr lang="en-US"/>
        </a:p>
      </dgm:t>
    </dgm:pt>
    <dgm:pt modelId="{E8A31A4D-71A9-463E-B623-938FCFE1E14C}" type="pres">
      <dgm:prSet presAssocID="{110B142D-B6B8-49B6-AA93-597371B51C6C}" presName="root" presStyleCnt="0">
        <dgm:presLayoutVars>
          <dgm:dir/>
          <dgm:resizeHandles val="exact"/>
        </dgm:presLayoutVars>
      </dgm:prSet>
      <dgm:spPr/>
    </dgm:pt>
    <dgm:pt modelId="{371D7D96-586E-4C12-9E5D-C3943421154C}" type="pres">
      <dgm:prSet presAssocID="{110B142D-B6B8-49B6-AA93-597371B51C6C}" presName="container" presStyleCnt="0">
        <dgm:presLayoutVars>
          <dgm:dir/>
          <dgm:resizeHandles val="exact"/>
        </dgm:presLayoutVars>
      </dgm:prSet>
      <dgm:spPr/>
    </dgm:pt>
    <dgm:pt modelId="{DF9791A5-1F48-42DC-ADDE-74175BABEADE}" type="pres">
      <dgm:prSet presAssocID="{15AA4488-B36A-4A59-A9AD-1B9A41940CB5}" presName="compNode" presStyleCnt="0"/>
      <dgm:spPr/>
    </dgm:pt>
    <dgm:pt modelId="{8568E33B-0638-4A6C-8C38-58EBAA231F25}" type="pres">
      <dgm:prSet presAssocID="{15AA4488-B36A-4A59-A9AD-1B9A41940CB5}" presName="iconBgRect" presStyleLbl="bgShp" presStyleIdx="0" presStyleCnt="4"/>
      <dgm:spPr/>
    </dgm:pt>
    <dgm:pt modelId="{89822BDA-450B-488A-9F23-2CF44C3795C5}" type="pres">
      <dgm:prSet presAssocID="{15AA4488-B36A-4A59-A9AD-1B9A41940C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ror"/>
        </a:ext>
      </dgm:extLst>
    </dgm:pt>
    <dgm:pt modelId="{A22AA5A3-CDEB-4C34-8119-3B98D818DA66}" type="pres">
      <dgm:prSet presAssocID="{15AA4488-B36A-4A59-A9AD-1B9A41940CB5}" presName="spaceRect" presStyleCnt="0"/>
      <dgm:spPr/>
    </dgm:pt>
    <dgm:pt modelId="{36B5A7ED-48DF-48F9-B8E1-2F400ED59145}" type="pres">
      <dgm:prSet presAssocID="{15AA4488-B36A-4A59-A9AD-1B9A41940CB5}" presName="textRect" presStyleLbl="revTx" presStyleIdx="0" presStyleCnt="4">
        <dgm:presLayoutVars>
          <dgm:chMax val="1"/>
          <dgm:chPref val="1"/>
        </dgm:presLayoutVars>
      </dgm:prSet>
      <dgm:spPr/>
    </dgm:pt>
    <dgm:pt modelId="{5FAF54ED-807D-40A8-8016-61DE82FD9E4D}" type="pres">
      <dgm:prSet presAssocID="{CEB29202-B16F-44CA-8A5A-54A41DD9C1D2}" presName="sibTrans" presStyleLbl="sibTrans2D1" presStyleIdx="0" presStyleCnt="0"/>
      <dgm:spPr/>
    </dgm:pt>
    <dgm:pt modelId="{B678837C-FD6B-4DDA-9E80-32F7D37031B2}" type="pres">
      <dgm:prSet presAssocID="{8E4A0D03-07F4-42D5-93AB-7130FE2491E8}" presName="compNode" presStyleCnt="0"/>
      <dgm:spPr/>
    </dgm:pt>
    <dgm:pt modelId="{EA44A899-30BB-4A9A-B799-F9CA38FB0132}" type="pres">
      <dgm:prSet presAssocID="{8E4A0D03-07F4-42D5-93AB-7130FE2491E8}" presName="iconBgRect" presStyleLbl="bgShp" presStyleIdx="1" presStyleCnt="4"/>
      <dgm:spPr/>
    </dgm:pt>
    <dgm:pt modelId="{F4996815-6621-4BBF-AC5E-20253FD44FBC}" type="pres">
      <dgm:prSet presAssocID="{8E4A0D03-07F4-42D5-93AB-7130FE2491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ve"/>
        </a:ext>
      </dgm:extLst>
    </dgm:pt>
    <dgm:pt modelId="{4F0DAEBB-6924-4E29-ADFE-21D309218638}" type="pres">
      <dgm:prSet presAssocID="{8E4A0D03-07F4-42D5-93AB-7130FE2491E8}" presName="spaceRect" presStyleCnt="0"/>
      <dgm:spPr/>
    </dgm:pt>
    <dgm:pt modelId="{98F2FEDE-C13C-421B-B204-852CEDADEA51}" type="pres">
      <dgm:prSet presAssocID="{8E4A0D03-07F4-42D5-93AB-7130FE2491E8}" presName="textRect" presStyleLbl="revTx" presStyleIdx="1" presStyleCnt="4">
        <dgm:presLayoutVars>
          <dgm:chMax val="1"/>
          <dgm:chPref val="1"/>
        </dgm:presLayoutVars>
      </dgm:prSet>
      <dgm:spPr/>
    </dgm:pt>
    <dgm:pt modelId="{83D77C8E-4887-4168-B975-6301AA0B93E2}" type="pres">
      <dgm:prSet presAssocID="{E2B19E3B-3F03-475A-A80B-4BF1202F9231}" presName="sibTrans" presStyleLbl="sibTrans2D1" presStyleIdx="0" presStyleCnt="0"/>
      <dgm:spPr/>
    </dgm:pt>
    <dgm:pt modelId="{0E9DB990-9892-4D24-8701-65C3DC81374C}" type="pres">
      <dgm:prSet presAssocID="{F744BBA0-45D4-4851-9BCB-FE50EB8E541A}" presName="compNode" presStyleCnt="0"/>
      <dgm:spPr/>
    </dgm:pt>
    <dgm:pt modelId="{4E53BB5A-BB3F-43CD-A576-BA21E14D9A3B}" type="pres">
      <dgm:prSet presAssocID="{F744BBA0-45D4-4851-9BCB-FE50EB8E541A}" presName="iconBgRect" presStyleLbl="bgShp" presStyleIdx="2" presStyleCnt="4"/>
      <dgm:spPr/>
    </dgm:pt>
    <dgm:pt modelId="{057EB729-1233-49A8-AE57-D166C78396E8}" type="pres">
      <dgm:prSet presAssocID="{F744BBA0-45D4-4851-9BCB-FE50EB8E5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DCB5CCAA-0232-4253-B5B4-136E26B569BA}" type="pres">
      <dgm:prSet presAssocID="{F744BBA0-45D4-4851-9BCB-FE50EB8E541A}" presName="spaceRect" presStyleCnt="0"/>
      <dgm:spPr/>
    </dgm:pt>
    <dgm:pt modelId="{8B25D34A-2762-402B-80B8-23F9C0089891}" type="pres">
      <dgm:prSet presAssocID="{F744BBA0-45D4-4851-9BCB-FE50EB8E541A}" presName="textRect" presStyleLbl="revTx" presStyleIdx="2" presStyleCnt="4">
        <dgm:presLayoutVars>
          <dgm:chMax val="1"/>
          <dgm:chPref val="1"/>
        </dgm:presLayoutVars>
      </dgm:prSet>
      <dgm:spPr/>
    </dgm:pt>
    <dgm:pt modelId="{025B2078-BF6D-49A5-B784-66DC6311E4DA}" type="pres">
      <dgm:prSet presAssocID="{8E735F47-1C11-4D15-8D49-1D16FA489423}" presName="sibTrans" presStyleLbl="sibTrans2D1" presStyleIdx="0" presStyleCnt="0"/>
      <dgm:spPr/>
    </dgm:pt>
    <dgm:pt modelId="{968ED165-AD03-45D2-91EB-274A4893191A}" type="pres">
      <dgm:prSet presAssocID="{C0844E0E-6F80-4CBF-85BF-9556A918C26A}" presName="compNode" presStyleCnt="0"/>
      <dgm:spPr/>
    </dgm:pt>
    <dgm:pt modelId="{C7F4D58A-3636-45D8-9C3C-1F000DE9C118}" type="pres">
      <dgm:prSet presAssocID="{C0844E0E-6F80-4CBF-85BF-9556A918C26A}" presName="iconBgRect" presStyleLbl="bgShp" presStyleIdx="3" presStyleCnt="4"/>
      <dgm:spPr/>
    </dgm:pt>
    <dgm:pt modelId="{B25BB99F-F0D3-4937-B22C-12186DFE74F0}" type="pres">
      <dgm:prSet presAssocID="{C0844E0E-6F80-4CBF-85BF-9556A918C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Beans"/>
        </a:ext>
      </dgm:extLst>
    </dgm:pt>
    <dgm:pt modelId="{03888B60-B5AD-47F3-B23A-B06E7E499A6A}" type="pres">
      <dgm:prSet presAssocID="{C0844E0E-6F80-4CBF-85BF-9556A918C26A}" presName="spaceRect" presStyleCnt="0"/>
      <dgm:spPr/>
    </dgm:pt>
    <dgm:pt modelId="{E1B7442C-A563-414F-9433-535DD89F6AEC}" type="pres">
      <dgm:prSet presAssocID="{C0844E0E-6F80-4CBF-85BF-9556A918C26A}" presName="textRect" presStyleLbl="revTx" presStyleIdx="3" presStyleCnt="4">
        <dgm:presLayoutVars>
          <dgm:chMax val="1"/>
          <dgm:chPref val="1"/>
        </dgm:presLayoutVars>
      </dgm:prSet>
      <dgm:spPr/>
    </dgm:pt>
  </dgm:ptLst>
  <dgm:cxnLst>
    <dgm:cxn modelId="{2AC8010D-4F53-4EA2-8C6C-0FCDD6349C38}" type="presOf" srcId="{8E735F47-1C11-4D15-8D49-1D16FA489423}" destId="{025B2078-BF6D-49A5-B784-66DC6311E4DA}" srcOrd="0" destOrd="0" presId="urn:microsoft.com/office/officeart/2018/2/layout/IconCircleList"/>
    <dgm:cxn modelId="{70FE0641-902F-4238-9F3E-96B48565D8D6}" type="presOf" srcId="{C0844E0E-6F80-4CBF-85BF-9556A918C26A}" destId="{E1B7442C-A563-414F-9433-535DD89F6AEC}" srcOrd="0" destOrd="0" presId="urn:microsoft.com/office/officeart/2018/2/layout/IconCircleList"/>
    <dgm:cxn modelId="{9D457543-C427-4302-8149-D647D8932FFD}" type="presOf" srcId="{E2B19E3B-3F03-475A-A80B-4BF1202F9231}" destId="{83D77C8E-4887-4168-B975-6301AA0B93E2}" srcOrd="0" destOrd="0" presId="urn:microsoft.com/office/officeart/2018/2/layout/IconCircleList"/>
    <dgm:cxn modelId="{7BA6C667-BD25-470D-9B1A-3EE534C2E34A}" type="presOf" srcId="{8E4A0D03-07F4-42D5-93AB-7130FE2491E8}" destId="{98F2FEDE-C13C-421B-B204-852CEDADEA51}" srcOrd="0" destOrd="0" presId="urn:microsoft.com/office/officeart/2018/2/layout/IconCircleList"/>
    <dgm:cxn modelId="{92AEE067-C588-4A72-AA8C-C63E94BF7F65}" srcId="{110B142D-B6B8-49B6-AA93-597371B51C6C}" destId="{C0844E0E-6F80-4CBF-85BF-9556A918C26A}" srcOrd="3" destOrd="0" parTransId="{748CFE40-B684-4ACF-9218-339F5B399B4E}" sibTransId="{B5AFCC6F-04D2-4BEC-BD8D-4AA150E07AC7}"/>
    <dgm:cxn modelId="{D4A0EA6C-FE28-48E7-AA75-D448096122F9}" type="presOf" srcId="{15AA4488-B36A-4A59-A9AD-1B9A41940CB5}" destId="{36B5A7ED-48DF-48F9-B8E1-2F400ED59145}" srcOrd="0" destOrd="0" presId="urn:microsoft.com/office/officeart/2018/2/layout/IconCircleList"/>
    <dgm:cxn modelId="{A3D5D4A3-3B5D-4CCA-8537-A2DC56EE7E93}" srcId="{110B142D-B6B8-49B6-AA93-597371B51C6C}" destId="{8E4A0D03-07F4-42D5-93AB-7130FE2491E8}" srcOrd="1" destOrd="0" parTransId="{777EBBEB-37B5-4F06-856C-357735B7357A}" sibTransId="{E2B19E3B-3F03-475A-A80B-4BF1202F9231}"/>
    <dgm:cxn modelId="{38C13EC3-F50B-4F91-B49A-0C37C4723BF5}" type="presOf" srcId="{F744BBA0-45D4-4851-9BCB-FE50EB8E541A}" destId="{8B25D34A-2762-402B-80B8-23F9C0089891}" srcOrd="0" destOrd="0" presId="urn:microsoft.com/office/officeart/2018/2/layout/IconCircleList"/>
    <dgm:cxn modelId="{34CBBAC5-4E03-45E1-8FD3-E343A2AFD55A}" type="presOf" srcId="{CEB29202-B16F-44CA-8A5A-54A41DD9C1D2}" destId="{5FAF54ED-807D-40A8-8016-61DE82FD9E4D}" srcOrd="0" destOrd="0" presId="urn:microsoft.com/office/officeart/2018/2/layout/IconCircleList"/>
    <dgm:cxn modelId="{D39126E0-CCBE-4E14-8DF2-CE8911D7E4A7}" srcId="{110B142D-B6B8-49B6-AA93-597371B51C6C}" destId="{15AA4488-B36A-4A59-A9AD-1B9A41940CB5}" srcOrd="0" destOrd="0" parTransId="{0EABB77A-3545-4706-891E-A0603AA6C699}" sibTransId="{CEB29202-B16F-44CA-8A5A-54A41DD9C1D2}"/>
    <dgm:cxn modelId="{4B62CBE5-E64E-4264-9994-965AA0E2D943}" srcId="{110B142D-B6B8-49B6-AA93-597371B51C6C}" destId="{F744BBA0-45D4-4851-9BCB-FE50EB8E541A}" srcOrd="2" destOrd="0" parTransId="{CAF80AAB-DF0D-4738-B651-791CAA1BE61E}" sibTransId="{8E735F47-1C11-4D15-8D49-1D16FA489423}"/>
    <dgm:cxn modelId="{3C5BBBFF-3981-4997-AE14-76320A395D74}" type="presOf" srcId="{110B142D-B6B8-49B6-AA93-597371B51C6C}" destId="{E8A31A4D-71A9-463E-B623-938FCFE1E14C}" srcOrd="0" destOrd="0" presId="urn:microsoft.com/office/officeart/2018/2/layout/IconCircleList"/>
    <dgm:cxn modelId="{091F4750-1A55-4A47-BD83-1540DA116765}" type="presParOf" srcId="{E8A31A4D-71A9-463E-B623-938FCFE1E14C}" destId="{371D7D96-586E-4C12-9E5D-C3943421154C}" srcOrd="0" destOrd="0" presId="urn:microsoft.com/office/officeart/2018/2/layout/IconCircleList"/>
    <dgm:cxn modelId="{421FD3D3-1835-4501-8C98-5C9595013EFA}" type="presParOf" srcId="{371D7D96-586E-4C12-9E5D-C3943421154C}" destId="{DF9791A5-1F48-42DC-ADDE-74175BABEADE}" srcOrd="0" destOrd="0" presId="urn:microsoft.com/office/officeart/2018/2/layout/IconCircleList"/>
    <dgm:cxn modelId="{E3407DBE-1EA0-4472-B128-5D4B00E1EEE0}" type="presParOf" srcId="{DF9791A5-1F48-42DC-ADDE-74175BABEADE}" destId="{8568E33B-0638-4A6C-8C38-58EBAA231F25}" srcOrd="0" destOrd="0" presId="urn:microsoft.com/office/officeart/2018/2/layout/IconCircleList"/>
    <dgm:cxn modelId="{E537A094-29B8-46F0-AFBF-1134D11FD549}" type="presParOf" srcId="{DF9791A5-1F48-42DC-ADDE-74175BABEADE}" destId="{89822BDA-450B-488A-9F23-2CF44C3795C5}" srcOrd="1" destOrd="0" presId="urn:microsoft.com/office/officeart/2018/2/layout/IconCircleList"/>
    <dgm:cxn modelId="{7C71DC25-6AA9-403E-BACB-31D8CB0E0117}" type="presParOf" srcId="{DF9791A5-1F48-42DC-ADDE-74175BABEADE}" destId="{A22AA5A3-CDEB-4C34-8119-3B98D818DA66}" srcOrd="2" destOrd="0" presId="urn:microsoft.com/office/officeart/2018/2/layout/IconCircleList"/>
    <dgm:cxn modelId="{870CFA1D-74EE-4A25-A8F3-DDDCC40EFD4A}" type="presParOf" srcId="{DF9791A5-1F48-42DC-ADDE-74175BABEADE}" destId="{36B5A7ED-48DF-48F9-B8E1-2F400ED59145}" srcOrd="3" destOrd="0" presId="urn:microsoft.com/office/officeart/2018/2/layout/IconCircleList"/>
    <dgm:cxn modelId="{88FBDF56-03EE-4C16-B5E8-510AC6882B39}" type="presParOf" srcId="{371D7D96-586E-4C12-9E5D-C3943421154C}" destId="{5FAF54ED-807D-40A8-8016-61DE82FD9E4D}" srcOrd="1" destOrd="0" presId="urn:microsoft.com/office/officeart/2018/2/layout/IconCircleList"/>
    <dgm:cxn modelId="{F3F9D6A1-DAC6-4F6B-B6E8-07B16E79E369}" type="presParOf" srcId="{371D7D96-586E-4C12-9E5D-C3943421154C}" destId="{B678837C-FD6B-4DDA-9E80-32F7D37031B2}" srcOrd="2" destOrd="0" presId="urn:microsoft.com/office/officeart/2018/2/layout/IconCircleList"/>
    <dgm:cxn modelId="{9C36A6D8-D181-46C1-A7E1-3CADD35325D4}" type="presParOf" srcId="{B678837C-FD6B-4DDA-9E80-32F7D37031B2}" destId="{EA44A899-30BB-4A9A-B799-F9CA38FB0132}" srcOrd="0" destOrd="0" presId="urn:microsoft.com/office/officeart/2018/2/layout/IconCircleList"/>
    <dgm:cxn modelId="{37DEBEAD-B1D1-4279-93CD-91004DA447BE}" type="presParOf" srcId="{B678837C-FD6B-4DDA-9E80-32F7D37031B2}" destId="{F4996815-6621-4BBF-AC5E-20253FD44FBC}" srcOrd="1" destOrd="0" presId="urn:microsoft.com/office/officeart/2018/2/layout/IconCircleList"/>
    <dgm:cxn modelId="{D4117378-74E1-443E-BDF8-46C21A21E88B}" type="presParOf" srcId="{B678837C-FD6B-4DDA-9E80-32F7D37031B2}" destId="{4F0DAEBB-6924-4E29-ADFE-21D309218638}" srcOrd="2" destOrd="0" presId="urn:microsoft.com/office/officeart/2018/2/layout/IconCircleList"/>
    <dgm:cxn modelId="{EEFE136F-5354-4A4A-98F7-4E115F3CCF30}" type="presParOf" srcId="{B678837C-FD6B-4DDA-9E80-32F7D37031B2}" destId="{98F2FEDE-C13C-421B-B204-852CEDADEA51}" srcOrd="3" destOrd="0" presId="urn:microsoft.com/office/officeart/2018/2/layout/IconCircleList"/>
    <dgm:cxn modelId="{89A78AED-C101-4734-B15B-2AE340A836F3}" type="presParOf" srcId="{371D7D96-586E-4C12-9E5D-C3943421154C}" destId="{83D77C8E-4887-4168-B975-6301AA0B93E2}" srcOrd="3" destOrd="0" presId="urn:microsoft.com/office/officeart/2018/2/layout/IconCircleList"/>
    <dgm:cxn modelId="{5A1395A6-292D-4059-A8E0-8FE7EDC79103}" type="presParOf" srcId="{371D7D96-586E-4C12-9E5D-C3943421154C}" destId="{0E9DB990-9892-4D24-8701-65C3DC81374C}" srcOrd="4" destOrd="0" presId="urn:microsoft.com/office/officeart/2018/2/layout/IconCircleList"/>
    <dgm:cxn modelId="{6CB5CB28-5589-4F5A-AF20-64272EBA937E}" type="presParOf" srcId="{0E9DB990-9892-4D24-8701-65C3DC81374C}" destId="{4E53BB5A-BB3F-43CD-A576-BA21E14D9A3B}" srcOrd="0" destOrd="0" presId="urn:microsoft.com/office/officeart/2018/2/layout/IconCircleList"/>
    <dgm:cxn modelId="{6802BE1C-FCE3-4B2A-8892-1108D17D814F}" type="presParOf" srcId="{0E9DB990-9892-4D24-8701-65C3DC81374C}" destId="{057EB729-1233-49A8-AE57-D166C78396E8}" srcOrd="1" destOrd="0" presId="urn:microsoft.com/office/officeart/2018/2/layout/IconCircleList"/>
    <dgm:cxn modelId="{D4781FB6-A76B-4D2B-81F9-A27415E50F02}" type="presParOf" srcId="{0E9DB990-9892-4D24-8701-65C3DC81374C}" destId="{DCB5CCAA-0232-4253-B5B4-136E26B569BA}" srcOrd="2" destOrd="0" presId="urn:microsoft.com/office/officeart/2018/2/layout/IconCircleList"/>
    <dgm:cxn modelId="{5B8F5E08-211C-41B9-8E9F-A959EC609570}" type="presParOf" srcId="{0E9DB990-9892-4D24-8701-65C3DC81374C}" destId="{8B25D34A-2762-402B-80B8-23F9C0089891}" srcOrd="3" destOrd="0" presId="urn:microsoft.com/office/officeart/2018/2/layout/IconCircleList"/>
    <dgm:cxn modelId="{0B17B62B-1EB8-43CE-8A49-D73D8279F413}" type="presParOf" srcId="{371D7D96-586E-4C12-9E5D-C3943421154C}" destId="{025B2078-BF6D-49A5-B784-66DC6311E4DA}" srcOrd="5" destOrd="0" presId="urn:microsoft.com/office/officeart/2018/2/layout/IconCircleList"/>
    <dgm:cxn modelId="{55665875-7CFC-4725-BE30-F7F89866BDAA}" type="presParOf" srcId="{371D7D96-586E-4C12-9E5D-C3943421154C}" destId="{968ED165-AD03-45D2-91EB-274A4893191A}" srcOrd="6" destOrd="0" presId="urn:microsoft.com/office/officeart/2018/2/layout/IconCircleList"/>
    <dgm:cxn modelId="{24535BDC-224E-414A-B9CD-F5D1EFAC6E63}" type="presParOf" srcId="{968ED165-AD03-45D2-91EB-274A4893191A}" destId="{C7F4D58A-3636-45D8-9C3C-1F000DE9C118}" srcOrd="0" destOrd="0" presId="urn:microsoft.com/office/officeart/2018/2/layout/IconCircleList"/>
    <dgm:cxn modelId="{075D0A35-779C-4F0D-B008-847CBB7ABC1E}" type="presParOf" srcId="{968ED165-AD03-45D2-91EB-274A4893191A}" destId="{B25BB99F-F0D3-4937-B22C-12186DFE74F0}" srcOrd="1" destOrd="0" presId="urn:microsoft.com/office/officeart/2018/2/layout/IconCircleList"/>
    <dgm:cxn modelId="{AC381813-1B3E-47FD-9B90-3AD7BF4C5DB7}" type="presParOf" srcId="{968ED165-AD03-45D2-91EB-274A4893191A}" destId="{03888B60-B5AD-47F3-B23A-B06E7E499A6A}" srcOrd="2" destOrd="0" presId="urn:microsoft.com/office/officeart/2018/2/layout/IconCircleList"/>
    <dgm:cxn modelId="{3BBA676A-E891-47C4-8486-6BA058F3A837}" type="presParOf" srcId="{968ED165-AD03-45D2-91EB-274A4893191A}" destId="{E1B7442C-A563-414F-9433-535DD89F6A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0B142D-B6B8-49B6-AA93-597371B51C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AA4488-B36A-4A59-A9AD-1B9A41940CB5}">
      <dgm:prSet/>
      <dgm:spPr/>
      <dgm:t>
        <a:bodyPr/>
        <a:lstStyle/>
        <a:p>
          <a:r>
            <a:rPr lang="fr-FR" dirty="0"/>
            <a:t>L’aventure débute en l’an 3632 de la 5</a:t>
          </a:r>
          <a:r>
            <a:rPr lang="fr-FR" baseline="30000" dirty="0"/>
            <a:t>ème</a:t>
          </a:r>
          <a:r>
            <a:rPr lang="fr-FR" dirty="0"/>
            <a:t> ère.</a:t>
          </a:r>
          <a:endParaRPr lang="en-US" dirty="0"/>
        </a:p>
      </dgm:t>
    </dgm:pt>
    <dgm:pt modelId="{0EABB77A-3545-4706-891E-A0603AA6C699}" type="parTrans" cxnId="{D39126E0-CCBE-4E14-8DF2-CE8911D7E4A7}">
      <dgm:prSet/>
      <dgm:spPr/>
      <dgm:t>
        <a:bodyPr/>
        <a:lstStyle/>
        <a:p>
          <a:endParaRPr lang="en-US"/>
        </a:p>
      </dgm:t>
    </dgm:pt>
    <dgm:pt modelId="{CEB29202-B16F-44CA-8A5A-54A41DD9C1D2}" type="sibTrans" cxnId="{D39126E0-CCBE-4E14-8DF2-CE8911D7E4A7}">
      <dgm:prSet/>
      <dgm:spPr/>
      <dgm:t>
        <a:bodyPr/>
        <a:lstStyle/>
        <a:p>
          <a:endParaRPr lang="en-US"/>
        </a:p>
      </dgm:t>
    </dgm:pt>
    <dgm:pt modelId="{8E4A0D03-07F4-42D5-93AB-7130FE2491E8}">
      <dgm:prSet/>
      <dgm:spPr/>
      <dgm:t>
        <a:bodyPr/>
        <a:lstStyle/>
        <a:p>
          <a:r>
            <a:rPr lang="fr-FR" dirty="0"/>
            <a:t>L’Ordre de l’Aube étend son pouvoir grâce à son alliance avec l’Empire </a:t>
          </a:r>
          <a:r>
            <a:rPr lang="fr-FR" dirty="0" err="1"/>
            <a:t>Oldanien</a:t>
          </a:r>
          <a:r>
            <a:rPr lang="fr-FR" dirty="0"/>
            <a:t>. Ils perpétuent des massacres au nom de la justice. Un groupe d’aventurier décide de venir en aide aux peuples opprimés.</a:t>
          </a:r>
          <a:endParaRPr lang="en-US" dirty="0"/>
        </a:p>
      </dgm:t>
    </dgm:pt>
    <dgm:pt modelId="{777EBBEB-37B5-4F06-856C-357735B7357A}" type="parTrans" cxnId="{A3D5D4A3-3B5D-4CCA-8537-A2DC56EE7E93}">
      <dgm:prSet/>
      <dgm:spPr/>
      <dgm:t>
        <a:bodyPr/>
        <a:lstStyle/>
        <a:p>
          <a:endParaRPr lang="en-US"/>
        </a:p>
      </dgm:t>
    </dgm:pt>
    <dgm:pt modelId="{E2B19E3B-3F03-475A-A80B-4BF1202F9231}" type="sibTrans" cxnId="{A3D5D4A3-3B5D-4CCA-8537-A2DC56EE7E93}">
      <dgm:prSet/>
      <dgm:spPr/>
      <dgm:t>
        <a:bodyPr/>
        <a:lstStyle/>
        <a:p>
          <a:endParaRPr lang="en-US"/>
        </a:p>
      </dgm:t>
    </dgm:pt>
    <dgm:pt modelId="{F744BBA0-45D4-4851-9BCB-FE50EB8E541A}">
      <dgm:prSet/>
      <dgm:spPr/>
      <dgm:t>
        <a:bodyPr/>
        <a:lstStyle/>
        <a:p>
          <a:r>
            <a:rPr lang="fr-FR" dirty="0"/>
            <a:t>Les aventuriers vont venir en aide à l’héritière de trône d’Or-Soleil.</a:t>
          </a:r>
          <a:endParaRPr lang="en-US" dirty="0"/>
        </a:p>
      </dgm:t>
    </dgm:pt>
    <dgm:pt modelId="{CAF80AAB-DF0D-4738-B651-791CAA1BE61E}" type="parTrans" cxnId="{4B62CBE5-E64E-4264-9994-965AA0E2D943}">
      <dgm:prSet/>
      <dgm:spPr/>
      <dgm:t>
        <a:bodyPr/>
        <a:lstStyle/>
        <a:p>
          <a:endParaRPr lang="en-US"/>
        </a:p>
      </dgm:t>
    </dgm:pt>
    <dgm:pt modelId="{8E735F47-1C11-4D15-8D49-1D16FA489423}" type="sibTrans" cxnId="{4B62CBE5-E64E-4264-9994-965AA0E2D943}">
      <dgm:prSet/>
      <dgm:spPr/>
      <dgm:t>
        <a:bodyPr/>
        <a:lstStyle/>
        <a:p>
          <a:endParaRPr lang="en-US"/>
        </a:p>
      </dgm:t>
    </dgm:pt>
    <dgm:pt modelId="{C0844E0E-6F80-4CBF-85BF-9556A918C26A}">
      <dgm:prSet/>
      <dgm:spPr/>
      <dgm:t>
        <a:bodyPr/>
        <a:lstStyle/>
        <a:p>
          <a:r>
            <a:rPr lang="fr-FR" dirty="0"/>
            <a:t>L’ennemi Principal sont l’Ordre de l’Aube et ses Inquisiteurs.</a:t>
          </a:r>
          <a:endParaRPr lang="en-US" dirty="0"/>
        </a:p>
      </dgm:t>
    </dgm:pt>
    <dgm:pt modelId="{748CFE40-B684-4ACF-9218-339F5B399B4E}" type="parTrans" cxnId="{92AEE067-C588-4A72-AA8C-C63E94BF7F65}">
      <dgm:prSet/>
      <dgm:spPr/>
      <dgm:t>
        <a:bodyPr/>
        <a:lstStyle/>
        <a:p>
          <a:endParaRPr lang="en-US"/>
        </a:p>
      </dgm:t>
    </dgm:pt>
    <dgm:pt modelId="{B5AFCC6F-04D2-4BEC-BD8D-4AA150E07AC7}" type="sibTrans" cxnId="{92AEE067-C588-4A72-AA8C-C63E94BF7F65}">
      <dgm:prSet/>
      <dgm:spPr/>
      <dgm:t>
        <a:bodyPr/>
        <a:lstStyle/>
        <a:p>
          <a:endParaRPr lang="en-US"/>
        </a:p>
      </dgm:t>
    </dgm:pt>
    <dgm:pt modelId="{E8A31A4D-71A9-463E-B623-938FCFE1E14C}" type="pres">
      <dgm:prSet presAssocID="{110B142D-B6B8-49B6-AA93-597371B51C6C}" presName="root" presStyleCnt="0">
        <dgm:presLayoutVars>
          <dgm:dir/>
          <dgm:resizeHandles val="exact"/>
        </dgm:presLayoutVars>
      </dgm:prSet>
      <dgm:spPr/>
    </dgm:pt>
    <dgm:pt modelId="{371D7D96-586E-4C12-9E5D-C3943421154C}" type="pres">
      <dgm:prSet presAssocID="{110B142D-B6B8-49B6-AA93-597371B51C6C}" presName="container" presStyleCnt="0">
        <dgm:presLayoutVars>
          <dgm:dir/>
          <dgm:resizeHandles val="exact"/>
        </dgm:presLayoutVars>
      </dgm:prSet>
      <dgm:spPr/>
    </dgm:pt>
    <dgm:pt modelId="{DF9791A5-1F48-42DC-ADDE-74175BABEADE}" type="pres">
      <dgm:prSet presAssocID="{15AA4488-B36A-4A59-A9AD-1B9A41940CB5}" presName="compNode" presStyleCnt="0"/>
      <dgm:spPr/>
    </dgm:pt>
    <dgm:pt modelId="{8568E33B-0638-4A6C-8C38-58EBAA231F25}" type="pres">
      <dgm:prSet presAssocID="{15AA4488-B36A-4A59-A9AD-1B9A41940CB5}" presName="iconBgRect" presStyleLbl="bgShp" presStyleIdx="0" presStyleCnt="4"/>
      <dgm:spPr/>
    </dgm:pt>
    <dgm:pt modelId="{89822BDA-450B-488A-9F23-2CF44C3795C5}" type="pres">
      <dgm:prSet presAssocID="{15AA4488-B36A-4A59-A9AD-1B9A41940C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ror"/>
        </a:ext>
      </dgm:extLst>
    </dgm:pt>
    <dgm:pt modelId="{A22AA5A3-CDEB-4C34-8119-3B98D818DA66}" type="pres">
      <dgm:prSet presAssocID="{15AA4488-B36A-4A59-A9AD-1B9A41940CB5}" presName="spaceRect" presStyleCnt="0"/>
      <dgm:spPr/>
    </dgm:pt>
    <dgm:pt modelId="{36B5A7ED-48DF-48F9-B8E1-2F400ED59145}" type="pres">
      <dgm:prSet presAssocID="{15AA4488-B36A-4A59-A9AD-1B9A41940CB5}" presName="textRect" presStyleLbl="revTx" presStyleIdx="0" presStyleCnt="4">
        <dgm:presLayoutVars>
          <dgm:chMax val="1"/>
          <dgm:chPref val="1"/>
        </dgm:presLayoutVars>
      </dgm:prSet>
      <dgm:spPr/>
    </dgm:pt>
    <dgm:pt modelId="{5FAF54ED-807D-40A8-8016-61DE82FD9E4D}" type="pres">
      <dgm:prSet presAssocID="{CEB29202-B16F-44CA-8A5A-54A41DD9C1D2}" presName="sibTrans" presStyleLbl="sibTrans2D1" presStyleIdx="0" presStyleCnt="0"/>
      <dgm:spPr/>
    </dgm:pt>
    <dgm:pt modelId="{B678837C-FD6B-4DDA-9E80-32F7D37031B2}" type="pres">
      <dgm:prSet presAssocID="{8E4A0D03-07F4-42D5-93AB-7130FE2491E8}" presName="compNode" presStyleCnt="0"/>
      <dgm:spPr/>
    </dgm:pt>
    <dgm:pt modelId="{EA44A899-30BB-4A9A-B799-F9CA38FB0132}" type="pres">
      <dgm:prSet presAssocID="{8E4A0D03-07F4-42D5-93AB-7130FE2491E8}" presName="iconBgRect" presStyleLbl="bgShp" presStyleIdx="1" presStyleCnt="4"/>
      <dgm:spPr/>
    </dgm:pt>
    <dgm:pt modelId="{F4996815-6621-4BBF-AC5E-20253FD44FBC}" type="pres">
      <dgm:prSet presAssocID="{8E4A0D03-07F4-42D5-93AB-7130FE2491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ve"/>
        </a:ext>
      </dgm:extLst>
    </dgm:pt>
    <dgm:pt modelId="{4F0DAEBB-6924-4E29-ADFE-21D309218638}" type="pres">
      <dgm:prSet presAssocID="{8E4A0D03-07F4-42D5-93AB-7130FE2491E8}" presName="spaceRect" presStyleCnt="0"/>
      <dgm:spPr/>
    </dgm:pt>
    <dgm:pt modelId="{98F2FEDE-C13C-421B-B204-852CEDADEA51}" type="pres">
      <dgm:prSet presAssocID="{8E4A0D03-07F4-42D5-93AB-7130FE2491E8}" presName="textRect" presStyleLbl="revTx" presStyleIdx="1" presStyleCnt="4">
        <dgm:presLayoutVars>
          <dgm:chMax val="1"/>
          <dgm:chPref val="1"/>
        </dgm:presLayoutVars>
      </dgm:prSet>
      <dgm:spPr/>
    </dgm:pt>
    <dgm:pt modelId="{83D77C8E-4887-4168-B975-6301AA0B93E2}" type="pres">
      <dgm:prSet presAssocID="{E2B19E3B-3F03-475A-A80B-4BF1202F9231}" presName="sibTrans" presStyleLbl="sibTrans2D1" presStyleIdx="0" presStyleCnt="0"/>
      <dgm:spPr/>
    </dgm:pt>
    <dgm:pt modelId="{0E9DB990-9892-4D24-8701-65C3DC81374C}" type="pres">
      <dgm:prSet presAssocID="{F744BBA0-45D4-4851-9BCB-FE50EB8E541A}" presName="compNode" presStyleCnt="0"/>
      <dgm:spPr/>
    </dgm:pt>
    <dgm:pt modelId="{4E53BB5A-BB3F-43CD-A576-BA21E14D9A3B}" type="pres">
      <dgm:prSet presAssocID="{F744BBA0-45D4-4851-9BCB-FE50EB8E541A}" presName="iconBgRect" presStyleLbl="bgShp" presStyleIdx="2" presStyleCnt="4"/>
      <dgm:spPr/>
    </dgm:pt>
    <dgm:pt modelId="{057EB729-1233-49A8-AE57-D166C78396E8}" type="pres">
      <dgm:prSet presAssocID="{F744BBA0-45D4-4851-9BCB-FE50EB8E5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DCB5CCAA-0232-4253-B5B4-136E26B569BA}" type="pres">
      <dgm:prSet presAssocID="{F744BBA0-45D4-4851-9BCB-FE50EB8E541A}" presName="spaceRect" presStyleCnt="0"/>
      <dgm:spPr/>
    </dgm:pt>
    <dgm:pt modelId="{8B25D34A-2762-402B-80B8-23F9C0089891}" type="pres">
      <dgm:prSet presAssocID="{F744BBA0-45D4-4851-9BCB-FE50EB8E541A}" presName="textRect" presStyleLbl="revTx" presStyleIdx="2" presStyleCnt="4">
        <dgm:presLayoutVars>
          <dgm:chMax val="1"/>
          <dgm:chPref val="1"/>
        </dgm:presLayoutVars>
      </dgm:prSet>
      <dgm:spPr/>
    </dgm:pt>
    <dgm:pt modelId="{025B2078-BF6D-49A5-B784-66DC6311E4DA}" type="pres">
      <dgm:prSet presAssocID="{8E735F47-1C11-4D15-8D49-1D16FA489423}" presName="sibTrans" presStyleLbl="sibTrans2D1" presStyleIdx="0" presStyleCnt="0"/>
      <dgm:spPr/>
    </dgm:pt>
    <dgm:pt modelId="{968ED165-AD03-45D2-91EB-274A4893191A}" type="pres">
      <dgm:prSet presAssocID="{C0844E0E-6F80-4CBF-85BF-9556A918C26A}" presName="compNode" presStyleCnt="0"/>
      <dgm:spPr/>
    </dgm:pt>
    <dgm:pt modelId="{C7F4D58A-3636-45D8-9C3C-1F000DE9C118}" type="pres">
      <dgm:prSet presAssocID="{C0844E0E-6F80-4CBF-85BF-9556A918C26A}" presName="iconBgRect" presStyleLbl="bgShp" presStyleIdx="3" presStyleCnt="4"/>
      <dgm:spPr/>
    </dgm:pt>
    <dgm:pt modelId="{B25BB99F-F0D3-4937-B22C-12186DFE74F0}" type="pres">
      <dgm:prSet presAssocID="{C0844E0E-6F80-4CBF-85BF-9556A918C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Beans"/>
        </a:ext>
      </dgm:extLst>
    </dgm:pt>
    <dgm:pt modelId="{03888B60-B5AD-47F3-B23A-B06E7E499A6A}" type="pres">
      <dgm:prSet presAssocID="{C0844E0E-6F80-4CBF-85BF-9556A918C26A}" presName="spaceRect" presStyleCnt="0"/>
      <dgm:spPr/>
    </dgm:pt>
    <dgm:pt modelId="{E1B7442C-A563-414F-9433-535DD89F6AEC}" type="pres">
      <dgm:prSet presAssocID="{C0844E0E-6F80-4CBF-85BF-9556A918C26A}" presName="textRect" presStyleLbl="revTx" presStyleIdx="3" presStyleCnt="4">
        <dgm:presLayoutVars>
          <dgm:chMax val="1"/>
          <dgm:chPref val="1"/>
        </dgm:presLayoutVars>
      </dgm:prSet>
      <dgm:spPr/>
    </dgm:pt>
  </dgm:ptLst>
  <dgm:cxnLst>
    <dgm:cxn modelId="{2AC8010D-4F53-4EA2-8C6C-0FCDD6349C38}" type="presOf" srcId="{8E735F47-1C11-4D15-8D49-1D16FA489423}" destId="{025B2078-BF6D-49A5-B784-66DC6311E4DA}" srcOrd="0" destOrd="0" presId="urn:microsoft.com/office/officeart/2018/2/layout/IconCircleList"/>
    <dgm:cxn modelId="{70FE0641-902F-4238-9F3E-96B48565D8D6}" type="presOf" srcId="{C0844E0E-6F80-4CBF-85BF-9556A918C26A}" destId="{E1B7442C-A563-414F-9433-535DD89F6AEC}" srcOrd="0" destOrd="0" presId="urn:microsoft.com/office/officeart/2018/2/layout/IconCircleList"/>
    <dgm:cxn modelId="{9D457543-C427-4302-8149-D647D8932FFD}" type="presOf" srcId="{E2B19E3B-3F03-475A-A80B-4BF1202F9231}" destId="{83D77C8E-4887-4168-B975-6301AA0B93E2}" srcOrd="0" destOrd="0" presId="urn:microsoft.com/office/officeart/2018/2/layout/IconCircleList"/>
    <dgm:cxn modelId="{7BA6C667-BD25-470D-9B1A-3EE534C2E34A}" type="presOf" srcId="{8E4A0D03-07F4-42D5-93AB-7130FE2491E8}" destId="{98F2FEDE-C13C-421B-B204-852CEDADEA51}" srcOrd="0" destOrd="0" presId="urn:microsoft.com/office/officeart/2018/2/layout/IconCircleList"/>
    <dgm:cxn modelId="{92AEE067-C588-4A72-AA8C-C63E94BF7F65}" srcId="{110B142D-B6B8-49B6-AA93-597371B51C6C}" destId="{C0844E0E-6F80-4CBF-85BF-9556A918C26A}" srcOrd="3" destOrd="0" parTransId="{748CFE40-B684-4ACF-9218-339F5B399B4E}" sibTransId="{B5AFCC6F-04D2-4BEC-BD8D-4AA150E07AC7}"/>
    <dgm:cxn modelId="{D4A0EA6C-FE28-48E7-AA75-D448096122F9}" type="presOf" srcId="{15AA4488-B36A-4A59-A9AD-1B9A41940CB5}" destId="{36B5A7ED-48DF-48F9-B8E1-2F400ED59145}" srcOrd="0" destOrd="0" presId="urn:microsoft.com/office/officeart/2018/2/layout/IconCircleList"/>
    <dgm:cxn modelId="{A3D5D4A3-3B5D-4CCA-8537-A2DC56EE7E93}" srcId="{110B142D-B6B8-49B6-AA93-597371B51C6C}" destId="{8E4A0D03-07F4-42D5-93AB-7130FE2491E8}" srcOrd="1" destOrd="0" parTransId="{777EBBEB-37B5-4F06-856C-357735B7357A}" sibTransId="{E2B19E3B-3F03-475A-A80B-4BF1202F9231}"/>
    <dgm:cxn modelId="{38C13EC3-F50B-4F91-B49A-0C37C4723BF5}" type="presOf" srcId="{F744BBA0-45D4-4851-9BCB-FE50EB8E541A}" destId="{8B25D34A-2762-402B-80B8-23F9C0089891}" srcOrd="0" destOrd="0" presId="urn:microsoft.com/office/officeart/2018/2/layout/IconCircleList"/>
    <dgm:cxn modelId="{34CBBAC5-4E03-45E1-8FD3-E343A2AFD55A}" type="presOf" srcId="{CEB29202-B16F-44CA-8A5A-54A41DD9C1D2}" destId="{5FAF54ED-807D-40A8-8016-61DE82FD9E4D}" srcOrd="0" destOrd="0" presId="urn:microsoft.com/office/officeart/2018/2/layout/IconCircleList"/>
    <dgm:cxn modelId="{D39126E0-CCBE-4E14-8DF2-CE8911D7E4A7}" srcId="{110B142D-B6B8-49B6-AA93-597371B51C6C}" destId="{15AA4488-B36A-4A59-A9AD-1B9A41940CB5}" srcOrd="0" destOrd="0" parTransId="{0EABB77A-3545-4706-891E-A0603AA6C699}" sibTransId="{CEB29202-B16F-44CA-8A5A-54A41DD9C1D2}"/>
    <dgm:cxn modelId="{4B62CBE5-E64E-4264-9994-965AA0E2D943}" srcId="{110B142D-B6B8-49B6-AA93-597371B51C6C}" destId="{F744BBA0-45D4-4851-9BCB-FE50EB8E541A}" srcOrd="2" destOrd="0" parTransId="{CAF80AAB-DF0D-4738-B651-791CAA1BE61E}" sibTransId="{8E735F47-1C11-4D15-8D49-1D16FA489423}"/>
    <dgm:cxn modelId="{3C5BBBFF-3981-4997-AE14-76320A395D74}" type="presOf" srcId="{110B142D-B6B8-49B6-AA93-597371B51C6C}" destId="{E8A31A4D-71A9-463E-B623-938FCFE1E14C}" srcOrd="0" destOrd="0" presId="urn:microsoft.com/office/officeart/2018/2/layout/IconCircleList"/>
    <dgm:cxn modelId="{091F4750-1A55-4A47-BD83-1540DA116765}" type="presParOf" srcId="{E8A31A4D-71A9-463E-B623-938FCFE1E14C}" destId="{371D7D96-586E-4C12-9E5D-C3943421154C}" srcOrd="0" destOrd="0" presId="urn:microsoft.com/office/officeart/2018/2/layout/IconCircleList"/>
    <dgm:cxn modelId="{421FD3D3-1835-4501-8C98-5C9595013EFA}" type="presParOf" srcId="{371D7D96-586E-4C12-9E5D-C3943421154C}" destId="{DF9791A5-1F48-42DC-ADDE-74175BABEADE}" srcOrd="0" destOrd="0" presId="urn:microsoft.com/office/officeart/2018/2/layout/IconCircleList"/>
    <dgm:cxn modelId="{E3407DBE-1EA0-4472-B128-5D4B00E1EEE0}" type="presParOf" srcId="{DF9791A5-1F48-42DC-ADDE-74175BABEADE}" destId="{8568E33B-0638-4A6C-8C38-58EBAA231F25}" srcOrd="0" destOrd="0" presId="urn:microsoft.com/office/officeart/2018/2/layout/IconCircleList"/>
    <dgm:cxn modelId="{E537A094-29B8-46F0-AFBF-1134D11FD549}" type="presParOf" srcId="{DF9791A5-1F48-42DC-ADDE-74175BABEADE}" destId="{89822BDA-450B-488A-9F23-2CF44C3795C5}" srcOrd="1" destOrd="0" presId="urn:microsoft.com/office/officeart/2018/2/layout/IconCircleList"/>
    <dgm:cxn modelId="{7C71DC25-6AA9-403E-BACB-31D8CB0E0117}" type="presParOf" srcId="{DF9791A5-1F48-42DC-ADDE-74175BABEADE}" destId="{A22AA5A3-CDEB-4C34-8119-3B98D818DA66}" srcOrd="2" destOrd="0" presId="urn:microsoft.com/office/officeart/2018/2/layout/IconCircleList"/>
    <dgm:cxn modelId="{870CFA1D-74EE-4A25-A8F3-DDDCC40EFD4A}" type="presParOf" srcId="{DF9791A5-1F48-42DC-ADDE-74175BABEADE}" destId="{36B5A7ED-48DF-48F9-B8E1-2F400ED59145}" srcOrd="3" destOrd="0" presId="urn:microsoft.com/office/officeart/2018/2/layout/IconCircleList"/>
    <dgm:cxn modelId="{88FBDF56-03EE-4C16-B5E8-510AC6882B39}" type="presParOf" srcId="{371D7D96-586E-4C12-9E5D-C3943421154C}" destId="{5FAF54ED-807D-40A8-8016-61DE82FD9E4D}" srcOrd="1" destOrd="0" presId="urn:microsoft.com/office/officeart/2018/2/layout/IconCircleList"/>
    <dgm:cxn modelId="{F3F9D6A1-DAC6-4F6B-B6E8-07B16E79E369}" type="presParOf" srcId="{371D7D96-586E-4C12-9E5D-C3943421154C}" destId="{B678837C-FD6B-4DDA-9E80-32F7D37031B2}" srcOrd="2" destOrd="0" presId="urn:microsoft.com/office/officeart/2018/2/layout/IconCircleList"/>
    <dgm:cxn modelId="{9C36A6D8-D181-46C1-A7E1-3CADD35325D4}" type="presParOf" srcId="{B678837C-FD6B-4DDA-9E80-32F7D37031B2}" destId="{EA44A899-30BB-4A9A-B799-F9CA38FB0132}" srcOrd="0" destOrd="0" presId="urn:microsoft.com/office/officeart/2018/2/layout/IconCircleList"/>
    <dgm:cxn modelId="{37DEBEAD-B1D1-4279-93CD-91004DA447BE}" type="presParOf" srcId="{B678837C-FD6B-4DDA-9E80-32F7D37031B2}" destId="{F4996815-6621-4BBF-AC5E-20253FD44FBC}" srcOrd="1" destOrd="0" presId="urn:microsoft.com/office/officeart/2018/2/layout/IconCircleList"/>
    <dgm:cxn modelId="{D4117378-74E1-443E-BDF8-46C21A21E88B}" type="presParOf" srcId="{B678837C-FD6B-4DDA-9E80-32F7D37031B2}" destId="{4F0DAEBB-6924-4E29-ADFE-21D309218638}" srcOrd="2" destOrd="0" presId="urn:microsoft.com/office/officeart/2018/2/layout/IconCircleList"/>
    <dgm:cxn modelId="{EEFE136F-5354-4A4A-98F7-4E115F3CCF30}" type="presParOf" srcId="{B678837C-FD6B-4DDA-9E80-32F7D37031B2}" destId="{98F2FEDE-C13C-421B-B204-852CEDADEA51}" srcOrd="3" destOrd="0" presId="urn:microsoft.com/office/officeart/2018/2/layout/IconCircleList"/>
    <dgm:cxn modelId="{89A78AED-C101-4734-B15B-2AE340A836F3}" type="presParOf" srcId="{371D7D96-586E-4C12-9E5D-C3943421154C}" destId="{83D77C8E-4887-4168-B975-6301AA0B93E2}" srcOrd="3" destOrd="0" presId="urn:microsoft.com/office/officeart/2018/2/layout/IconCircleList"/>
    <dgm:cxn modelId="{5A1395A6-292D-4059-A8E0-8FE7EDC79103}" type="presParOf" srcId="{371D7D96-586E-4C12-9E5D-C3943421154C}" destId="{0E9DB990-9892-4D24-8701-65C3DC81374C}" srcOrd="4" destOrd="0" presId="urn:microsoft.com/office/officeart/2018/2/layout/IconCircleList"/>
    <dgm:cxn modelId="{6CB5CB28-5589-4F5A-AF20-64272EBA937E}" type="presParOf" srcId="{0E9DB990-9892-4D24-8701-65C3DC81374C}" destId="{4E53BB5A-BB3F-43CD-A576-BA21E14D9A3B}" srcOrd="0" destOrd="0" presId="urn:microsoft.com/office/officeart/2018/2/layout/IconCircleList"/>
    <dgm:cxn modelId="{6802BE1C-FCE3-4B2A-8892-1108D17D814F}" type="presParOf" srcId="{0E9DB990-9892-4D24-8701-65C3DC81374C}" destId="{057EB729-1233-49A8-AE57-D166C78396E8}" srcOrd="1" destOrd="0" presId="urn:microsoft.com/office/officeart/2018/2/layout/IconCircleList"/>
    <dgm:cxn modelId="{D4781FB6-A76B-4D2B-81F9-A27415E50F02}" type="presParOf" srcId="{0E9DB990-9892-4D24-8701-65C3DC81374C}" destId="{DCB5CCAA-0232-4253-B5B4-136E26B569BA}" srcOrd="2" destOrd="0" presId="urn:microsoft.com/office/officeart/2018/2/layout/IconCircleList"/>
    <dgm:cxn modelId="{5B8F5E08-211C-41B9-8E9F-A959EC609570}" type="presParOf" srcId="{0E9DB990-9892-4D24-8701-65C3DC81374C}" destId="{8B25D34A-2762-402B-80B8-23F9C0089891}" srcOrd="3" destOrd="0" presId="urn:microsoft.com/office/officeart/2018/2/layout/IconCircleList"/>
    <dgm:cxn modelId="{0B17B62B-1EB8-43CE-8A49-D73D8279F413}" type="presParOf" srcId="{371D7D96-586E-4C12-9E5D-C3943421154C}" destId="{025B2078-BF6D-49A5-B784-66DC6311E4DA}" srcOrd="5" destOrd="0" presId="urn:microsoft.com/office/officeart/2018/2/layout/IconCircleList"/>
    <dgm:cxn modelId="{55665875-7CFC-4725-BE30-F7F89866BDAA}" type="presParOf" srcId="{371D7D96-586E-4C12-9E5D-C3943421154C}" destId="{968ED165-AD03-45D2-91EB-274A4893191A}" srcOrd="6" destOrd="0" presId="urn:microsoft.com/office/officeart/2018/2/layout/IconCircleList"/>
    <dgm:cxn modelId="{24535BDC-224E-414A-B9CD-F5D1EFAC6E63}" type="presParOf" srcId="{968ED165-AD03-45D2-91EB-274A4893191A}" destId="{C7F4D58A-3636-45D8-9C3C-1F000DE9C118}" srcOrd="0" destOrd="0" presId="urn:microsoft.com/office/officeart/2018/2/layout/IconCircleList"/>
    <dgm:cxn modelId="{075D0A35-779C-4F0D-B008-847CBB7ABC1E}" type="presParOf" srcId="{968ED165-AD03-45D2-91EB-274A4893191A}" destId="{B25BB99F-F0D3-4937-B22C-12186DFE74F0}" srcOrd="1" destOrd="0" presId="urn:microsoft.com/office/officeart/2018/2/layout/IconCircleList"/>
    <dgm:cxn modelId="{AC381813-1B3E-47FD-9B90-3AD7BF4C5DB7}" type="presParOf" srcId="{968ED165-AD03-45D2-91EB-274A4893191A}" destId="{03888B60-B5AD-47F3-B23A-B06E7E499A6A}" srcOrd="2" destOrd="0" presId="urn:microsoft.com/office/officeart/2018/2/layout/IconCircleList"/>
    <dgm:cxn modelId="{3BBA676A-E891-47C4-8486-6BA058F3A837}" type="presParOf" srcId="{968ED165-AD03-45D2-91EB-274A4893191A}" destId="{E1B7442C-A563-414F-9433-535DD89F6A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0B142D-B6B8-49B6-AA93-597371B51C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AA4488-B36A-4A59-A9AD-1B9A41940CB5}">
      <dgm:prSet/>
      <dgm:spPr/>
      <dgm:t>
        <a:bodyPr/>
        <a:lstStyle/>
        <a:p>
          <a:r>
            <a:rPr lang="fr-FR" dirty="0"/>
            <a:t>L’aventure prend place dans la région de Muznag et s’étend aux régions de Sag’Anreilu et Ventre-Glace.</a:t>
          </a:r>
          <a:endParaRPr lang="en-US" dirty="0"/>
        </a:p>
      </dgm:t>
    </dgm:pt>
    <dgm:pt modelId="{0EABB77A-3545-4706-891E-A0603AA6C699}" type="parTrans" cxnId="{D39126E0-CCBE-4E14-8DF2-CE8911D7E4A7}">
      <dgm:prSet/>
      <dgm:spPr/>
      <dgm:t>
        <a:bodyPr/>
        <a:lstStyle/>
        <a:p>
          <a:endParaRPr lang="en-US"/>
        </a:p>
      </dgm:t>
    </dgm:pt>
    <dgm:pt modelId="{CEB29202-B16F-44CA-8A5A-54A41DD9C1D2}" type="sibTrans" cxnId="{D39126E0-CCBE-4E14-8DF2-CE8911D7E4A7}">
      <dgm:prSet/>
      <dgm:spPr/>
      <dgm:t>
        <a:bodyPr/>
        <a:lstStyle/>
        <a:p>
          <a:endParaRPr lang="en-US"/>
        </a:p>
      </dgm:t>
    </dgm:pt>
    <dgm:pt modelId="{8E4A0D03-07F4-42D5-93AB-7130FE2491E8}">
      <dgm:prSet/>
      <dgm:spPr/>
      <dgm:t>
        <a:bodyPr/>
        <a:lstStyle/>
        <a:p>
          <a:r>
            <a:rPr lang="fr-FR" dirty="0"/>
            <a:t>L’aventure prend place durant la 5</a:t>
          </a:r>
          <a:r>
            <a:rPr lang="fr-FR" baseline="30000" dirty="0"/>
            <a:t>ème</a:t>
          </a:r>
          <a:r>
            <a:rPr lang="fr-FR" dirty="0"/>
            <a:t> ère en l’an 3650, durant la guerre impériale. Des héros se voient mêlés à la guerre qui oppose l’empire aux autres races (ici, aux Nordiques). Ils se voient confiés la tâche de reprendre Sag’Anreilu aux griffes de l’empire.</a:t>
          </a:r>
          <a:endParaRPr lang="en-US" dirty="0"/>
        </a:p>
      </dgm:t>
    </dgm:pt>
    <dgm:pt modelId="{777EBBEB-37B5-4F06-856C-357735B7357A}" type="parTrans" cxnId="{A3D5D4A3-3B5D-4CCA-8537-A2DC56EE7E93}">
      <dgm:prSet/>
      <dgm:spPr/>
      <dgm:t>
        <a:bodyPr/>
        <a:lstStyle/>
        <a:p>
          <a:endParaRPr lang="en-US"/>
        </a:p>
      </dgm:t>
    </dgm:pt>
    <dgm:pt modelId="{E2B19E3B-3F03-475A-A80B-4BF1202F9231}" type="sibTrans" cxnId="{A3D5D4A3-3B5D-4CCA-8537-A2DC56EE7E93}">
      <dgm:prSet/>
      <dgm:spPr/>
      <dgm:t>
        <a:bodyPr/>
        <a:lstStyle/>
        <a:p>
          <a:endParaRPr lang="en-US"/>
        </a:p>
      </dgm:t>
    </dgm:pt>
    <dgm:pt modelId="{F744BBA0-45D4-4851-9BCB-FE50EB8E541A}">
      <dgm:prSet/>
      <dgm:spPr/>
      <dgm:t>
        <a:bodyPr/>
        <a:lstStyle/>
        <a:p>
          <a:r>
            <a:rPr lang="fr-FR" dirty="0"/>
            <a:t>L’ennemi principal est le général Castius Lupus.</a:t>
          </a:r>
          <a:endParaRPr lang="en-US" dirty="0"/>
        </a:p>
      </dgm:t>
    </dgm:pt>
    <dgm:pt modelId="{CAF80AAB-DF0D-4738-B651-791CAA1BE61E}" type="parTrans" cxnId="{4B62CBE5-E64E-4264-9994-965AA0E2D943}">
      <dgm:prSet/>
      <dgm:spPr/>
      <dgm:t>
        <a:bodyPr/>
        <a:lstStyle/>
        <a:p>
          <a:endParaRPr lang="en-US"/>
        </a:p>
      </dgm:t>
    </dgm:pt>
    <dgm:pt modelId="{8E735F47-1C11-4D15-8D49-1D16FA489423}" type="sibTrans" cxnId="{4B62CBE5-E64E-4264-9994-965AA0E2D943}">
      <dgm:prSet/>
      <dgm:spPr/>
      <dgm:t>
        <a:bodyPr/>
        <a:lstStyle/>
        <a:p>
          <a:endParaRPr lang="en-US"/>
        </a:p>
      </dgm:t>
    </dgm:pt>
    <dgm:pt modelId="{C0844E0E-6F80-4CBF-85BF-9556A918C26A}">
      <dgm:prSet/>
      <dgm:spPr/>
      <dgm:t>
        <a:bodyPr/>
        <a:lstStyle/>
        <a:p>
          <a:r>
            <a:rPr lang="fr-FR" dirty="0"/>
            <a:t>Le général Castius Lupus se trouve au fort principal des impériaux de Sag’Anreilu.</a:t>
          </a:r>
          <a:endParaRPr lang="en-US" dirty="0"/>
        </a:p>
      </dgm:t>
    </dgm:pt>
    <dgm:pt modelId="{748CFE40-B684-4ACF-9218-339F5B399B4E}" type="parTrans" cxnId="{92AEE067-C588-4A72-AA8C-C63E94BF7F65}">
      <dgm:prSet/>
      <dgm:spPr/>
      <dgm:t>
        <a:bodyPr/>
        <a:lstStyle/>
        <a:p>
          <a:endParaRPr lang="en-US"/>
        </a:p>
      </dgm:t>
    </dgm:pt>
    <dgm:pt modelId="{B5AFCC6F-04D2-4BEC-BD8D-4AA150E07AC7}" type="sibTrans" cxnId="{92AEE067-C588-4A72-AA8C-C63E94BF7F65}">
      <dgm:prSet/>
      <dgm:spPr/>
      <dgm:t>
        <a:bodyPr/>
        <a:lstStyle/>
        <a:p>
          <a:endParaRPr lang="en-US"/>
        </a:p>
      </dgm:t>
    </dgm:pt>
    <dgm:pt modelId="{E8A31A4D-71A9-463E-B623-938FCFE1E14C}" type="pres">
      <dgm:prSet presAssocID="{110B142D-B6B8-49B6-AA93-597371B51C6C}" presName="root" presStyleCnt="0">
        <dgm:presLayoutVars>
          <dgm:dir/>
          <dgm:resizeHandles val="exact"/>
        </dgm:presLayoutVars>
      </dgm:prSet>
      <dgm:spPr/>
    </dgm:pt>
    <dgm:pt modelId="{371D7D96-586E-4C12-9E5D-C3943421154C}" type="pres">
      <dgm:prSet presAssocID="{110B142D-B6B8-49B6-AA93-597371B51C6C}" presName="container" presStyleCnt="0">
        <dgm:presLayoutVars>
          <dgm:dir/>
          <dgm:resizeHandles val="exact"/>
        </dgm:presLayoutVars>
      </dgm:prSet>
      <dgm:spPr/>
    </dgm:pt>
    <dgm:pt modelId="{DF9791A5-1F48-42DC-ADDE-74175BABEADE}" type="pres">
      <dgm:prSet presAssocID="{15AA4488-B36A-4A59-A9AD-1B9A41940CB5}" presName="compNode" presStyleCnt="0"/>
      <dgm:spPr/>
    </dgm:pt>
    <dgm:pt modelId="{8568E33B-0638-4A6C-8C38-58EBAA231F25}" type="pres">
      <dgm:prSet presAssocID="{15AA4488-B36A-4A59-A9AD-1B9A41940CB5}" presName="iconBgRect" presStyleLbl="bgShp" presStyleIdx="0" presStyleCnt="4"/>
      <dgm:spPr/>
    </dgm:pt>
    <dgm:pt modelId="{89822BDA-450B-488A-9F23-2CF44C3795C5}" type="pres">
      <dgm:prSet presAssocID="{15AA4488-B36A-4A59-A9AD-1B9A41940C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ror"/>
        </a:ext>
      </dgm:extLst>
    </dgm:pt>
    <dgm:pt modelId="{A22AA5A3-CDEB-4C34-8119-3B98D818DA66}" type="pres">
      <dgm:prSet presAssocID="{15AA4488-B36A-4A59-A9AD-1B9A41940CB5}" presName="spaceRect" presStyleCnt="0"/>
      <dgm:spPr/>
    </dgm:pt>
    <dgm:pt modelId="{36B5A7ED-48DF-48F9-B8E1-2F400ED59145}" type="pres">
      <dgm:prSet presAssocID="{15AA4488-B36A-4A59-A9AD-1B9A41940CB5}" presName="textRect" presStyleLbl="revTx" presStyleIdx="0" presStyleCnt="4">
        <dgm:presLayoutVars>
          <dgm:chMax val="1"/>
          <dgm:chPref val="1"/>
        </dgm:presLayoutVars>
      </dgm:prSet>
      <dgm:spPr/>
    </dgm:pt>
    <dgm:pt modelId="{5FAF54ED-807D-40A8-8016-61DE82FD9E4D}" type="pres">
      <dgm:prSet presAssocID="{CEB29202-B16F-44CA-8A5A-54A41DD9C1D2}" presName="sibTrans" presStyleLbl="sibTrans2D1" presStyleIdx="0" presStyleCnt="0"/>
      <dgm:spPr/>
    </dgm:pt>
    <dgm:pt modelId="{B678837C-FD6B-4DDA-9E80-32F7D37031B2}" type="pres">
      <dgm:prSet presAssocID="{8E4A0D03-07F4-42D5-93AB-7130FE2491E8}" presName="compNode" presStyleCnt="0"/>
      <dgm:spPr/>
    </dgm:pt>
    <dgm:pt modelId="{EA44A899-30BB-4A9A-B799-F9CA38FB0132}" type="pres">
      <dgm:prSet presAssocID="{8E4A0D03-07F4-42D5-93AB-7130FE2491E8}" presName="iconBgRect" presStyleLbl="bgShp" presStyleIdx="1" presStyleCnt="4"/>
      <dgm:spPr/>
    </dgm:pt>
    <dgm:pt modelId="{F4996815-6621-4BBF-AC5E-20253FD44FBC}" type="pres">
      <dgm:prSet presAssocID="{8E4A0D03-07F4-42D5-93AB-7130FE2491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ve"/>
        </a:ext>
      </dgm:extLst>
    </dgm:pt>
    <dgm:pt modelId="{4F0DAEBB-6924-4E29-ADFE-21D309218638}" type="pres">
      <dgm:prSet presAssocID="{8E4A0D03-07F4-42D5-93AB-7130FE2491E8}" presName="spaceRect" presStyleCnt="0"/>
      <dgm:spPr/>
    </dgm:pt>
    <dgm:pt modelId="{98F2FEDE-C13C-421B-B204-852CEDADEA51}" type="pres">
      <dgm:prSet presAssocID="{8E4A0D03-07F4-42D5-93AB-7130FE2491E8}" presName="textRect" presStyleLbl="revTx" presStyleIdx="1" presStyleCnt="4">
        <dgm:presLayoutVars>
          <dgm:chMax val="1"/>
          <dgm:chPref val="1"/>
        </dgm:presLayoutVars>
      </dgm:prSet>
      <dgm:spPr/>
    </dgm:pt>
    <dgm:pt modelId="{83D77C8E-4887-4168-B975-6301AA0B93E2}" type="pres">
      <dgm:prSet presAssocID="{E2B19E3B-3F03-475A-A80B-4BF1202F9231}" presName="sibTrans" presStyleLbl="sibTrans2D1" presStyleIdx="0" presStyleCnt="0"/>
      <dgm:spPr/>
    </dgm:pt>
    <dgm:pt modelId="{0E9DB990-9892-4D24-8701-65C3DC81374C}" type="pres">
      <dgm:prSet presAssocID="{F744BBA0-45D4-4851-9BCB-FE50EB8E541A}" presName="compNode" presStyleCnt="0"/>
      <dgm:spPr/>
    </dgm:pt>
    <dgm:pt modelId="{4E53BB5A-BB3F-43CD-A576-BA21E14D9A3B}" type="pres">
      <dgm:prSet presAssocID="{F744BBA0-45D4-4851-9BCB-FE50EB8E541A}" presName="iconBgRect" presStyleLbl="bgShp" presStyleIdx="2" presStyleCnt="4"/>
      <dgm:spPr/>
    </dgm:pt>
    <dgm:pt modelId="{057EB729-1233-49A8-AE57-D166C78396E8}" type="pres">
      <dgm:prSet presAssocID="{F744BBA0-45D4-4851-9BCB-FE50EB8E5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DCB5CCAA-0232-4253-B5B4-136E26B569BA}" type="pres">
      <dgm:prSet presAssocID="{F744BBA0-45D4-4851-9BCB-FE50EB8E541A}" presName="spaceRect" presStyleCnt="0"/>
      <dgm:spPr/>
    </dgm:pt>
    <dgm:pt modelId="{8B25D34A-2762-402B-80B8-23F9C0089891}" type="pres">
      <dgm:prSet presAssocID="{F744BBA0-45D4-4851-9BCB-FE50EB8E541A}" presName="textRect" presStyleLbl="revTx" presStyleIdx="2" presStyleCnt="4">
        <dgm:presLayoutVars>
          <dgm:chMax val="1"/>
          <dgm:chPref val="1"/>
        </dgm:presLayoutVars>
      </dgm:prSet>
      <dgm:spPr/>
    </dgm:pt>
    <dgm:pt modelId="{025B2078-BF6D-49A5-B784-66DC6311E4DA}" type="pres">
      <dgm:prSet presAssocID="{8E735F47-1C11-4D15-8D49-1D16FA489423}" presName="sibTrans" presStyleLbl="sibTrans2D1" presStyleIdx="0" presStyleCnt="0"/>
      <dgm:spPr/>
    </dgm:pt>
    <dgm:pt modelId="{968ED165-AD03-45D2-91EB-274A4893191A}" type="pres">
      <dgm:prSet presAssocID="{C0844E0E-6F80-4CBF-85BF-9556A918C26A}" presName="compNode" presStyleCnt="0"/>
      <dgm:spPr/>
    </dgm:pt>
    <dgm:pt modelId="{C7F4D58A-3636-45D8-9C3C-1F000DE9C118}" type="pres">
      <dgm:prSet presAssocID="{C0844E0E-6F80-4CBF-85BF-9556A918C26A}" presName="iconBgRect" presStyleLbl="bgShp" presStyleIdx="3" presStyleCnt="4"/>
      <dgm:spPr/>
    </dgm:pt>
    <dgm:pt modelId="{B25BB99F-F0D3-4937-B22C-12186DFE74F0}" type="pres">
      <dgm:prSet presAssocID="{C0844E0E-6F80-4CBF-85BF-9556A918C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Beans"/>
        </a:ext>
      </dgm:extLst>
    </dgm:pt>
    <dgm:pt modelId="{03888B60-B5AD-47F3-B23A-B06E7E499A6A}" type="pres">
      <dgm:prSet presAssocID="{C0844E0E-6F80-4CBF-85BF-9556A918C26A}" presName="spaceRect" presStyleCnt="0"/>
      <dgm:spPr/>
    </dgm:pt>
    <dgm:pt modelId="{E1B7442C-A563-414F-9433-535DD89F6AEC}" type="pres">
      <dgm:prSet presAssocID="{C0844E0E-6F80-4CBF-85BF-9556A918C26A}" presName="textRect" presStyleLbl="revTx" presStyleIdx="3" presStyleCnt="4">
        <dgm:presLayoutVars>
          <dgm:chMax val="1"/>
          <dgm:chPref val="1"/>
        </dgm:presLayoutVars>
      </dgm:prSet>
      <dgm:spPr/>
    </dgm:pt>
  </dgm:ptLst>
  <dgm:cxnLst>
    <dgm:cxn modelId="{2AC8010D-4F53-4EA2-8C6C-0FCDD6349C38}" type="presOf" srcId="{8E735F47-1C11-4D15-8D49-1D16FA489423}" destId="{025B2078-BF6D-49A5-B784-66DC6311E4DA}" srcOrd="0" destOrd="0" presId="urn:microsoft.com/office/officeart/2018/2/layout/IconCircleList"/>
    <dgm:cxn modelId="{70FE0641-902F-4238-9F3E-96B48565D8D6}" type="presOf" srcId="{C0844E0E-6F80-4CBF-85BF-9556A918C26A}" destId="{E1B7442C-A563-414F-9433-535DD89F6AEC}" srcOrd="0" destOrd="0" presId="urn:microsoft.com/office/officeart/2018/2/layout/IconCircleList"/>
    <dgm:cxn modelId="{9D457543-C427-4302-8149-D647D8932FFD}" type="presOf" srcId="{E2B19E3B-3F03-475A-A80B-4BF1202F9231}" destId="{83D77C8E-4887-4168-B975-6301AA0B93E2}" srcOrd="0" destOrd="0" presId="urn:microsoft.com/office/officeart/2018/2/layout/IconCircleList"/>
    <dgm:cxn modelId="{7BA6C667-BD25-470D-9B1A-3EE534C2E34A}" type="presOf" srcId="{8E4A0D03-07F4-42D5-93AB-7130FE2491E8}" destId="{98F2FEDE-C13C-421B-B204-852CEDADEA51}" srcOrd="0" destOrd="0" presId="urn:microsoft.com/office/officeart/2018/2/layout/IconCircleList"/>
    <dgm:cxn modelId="{92AEE067-C588-4A72-AA8C-C63E94BF7F65}" srcId="{110B142D-B6B8-49B6-AA93-597371B51C6C}" destId="{C0844E0E-6F80-4CBF-85BF-9556A918C26A}" srcOrd="3" destOrd="0" parTransId="{748CFE40-B684-4ACF-9218-339F5B399B4E}" sibTransId="{B5AFCC6F-04D2-4BEC-BD8D-4AA150E07AC7}"/>
    <dgm:cxn modelId="{D4A0EA6C-FE28-48E7-AA75-D448096122F9}" type="presOf" srcId="{15AA4488-B36A-4A59-A9AD-1B9A41940CB5}" destId="{36B5A7ED-48DF-48F9-B8E1-2F400ED59145}" srcOrd="0" destOrd="0" presId="urn:microsoft.com/office/officeart/2018/2/layout/IconCircleList"/>
    <dgm:cxn modelId="{A3D5D4A3-3B5D-4CCA-8537-A2DC56EE7E93}" srcId="{110B142D-B6B8-49B6-AA93-597371B51C6C}" destId="{8E4A0D03-07F4-42D5-93AB-7130FE2491E8}" srcOrd="1" destOrd="0" parTransId="{777EBBEB-37B5-4F06-856C-357735B7357A}" sibTransId="{E2B19E3B-3F03-475A-A80B-4BF1202F9231}"/>
    <dgm:cxn modelId="{38C13EC3-F50B-4F91-B49A-0C37C4723BF5}" type="presOf" srcId="{F744BBA0-45D4-4851-9BCB-FE50EB8E541A}" destId="{8B25D34A-2762-402B-80B8-23F9C0089891}" srcOrd="0" destOrd="0" presId="urn:microsoft.com/office/officeart/2018/2/layout/IconCircleList"/>
    <dgm:cxn modelId="{34CBBAC5-4E03-45E1-8FD3-E343A2AFD55A}" type="presOf" srcId="{CEB29202-B16F-44CA-8A5A-54A41DD9C1D2}" destId="{5FAF54ED-807D-40A8-8016-61DE82FD9E4D}" srcOrd="0" destOrd="0" presId="urn:microsoft.com/office/officeart/2018/2/layout/IconCircleList"/>
    <dgm:cxn modelId="{D39126E0-CCBE-4E14-8DF2-CE8911D7E4A7}" srcId="{110B142D-B6B8-49B6-AA93-597371B51C6C}" destId="{15AA4488-B36A-4A59-A9AD-1B9A41940CB5}" srcOrd="0" destOrd="0" parTransId="{0EABB77A-3545-4706-891E-A0603AA6C699}" sibTransId="{CEB29202-B16F-44CA-8A5A-54A41DD9C1D2}"/>
    <dgm:cxn modelId="{4B62CBE5-E64E-4264-9994-965AA0E2D943}" srcId="{110B142D-B6B8-49B6-AA93-597371B51C6C}" destId="{F744BBA0-45D4-4851-9BCB-FE50EB8E541A}" srcOrd="2" destOrd="0" parTransId="{CAF80AAB-DF0D-4738-B651-791CAA1BE61E}" sibTransId="{8E735F47-1C11-4D15-8D49-1D16FA489423}"/>
    <dgm:cxn modelId="{3C5BBBFF-3981-4997-AE14-76320A395D74}" type="presOf" srcId="{110B142D-B6B8-49B6-AA93-597371B51C6C}" destId="{E8A31A4D-71A9-463E-B623-938FCFE1E14C}" srcOrd="0" destOrd="0" presId="urn:microsoft.com/office/officeart/2018/2/layout/IconCircleList"/>
    <dgm:cxn modelId="{091F4750-1A55-4A47-BD83-1540DA116765}" type="presParOf" srcId="{E8A31A4D-71A9-463E-B623-938FCFE1E14C}" destId="{371D7D96-586E-4C12-9E5D-C3943421154C}" srcOrd="0" destOrd="0" presId="urn:microsoft.com/office/officeart/2018/2/layout/IconCircleList"/>
    <dgm:cxn modelId="{421FD3D3-1835-4501-8C98-5C9595013EFA}" type="presParOf" srcId="{371D7D96-586E-4C12-9E5D-C3943421154C}" destId="{DF9791A5-1F48-42DC-ADDE-74175BABEADE}" srcOrd="0" destOrd="0" presId="urn:microsoft.com/office/officeart/2018/2/layout/IconCircleList"/>
    <dgm:cxn modelId="{E3407DBE-1EA0-4472-B128-5D4B00E1EEE0}" type="presParOf" srcId="{DF9791A5-1F48-42DC-ADDE-74175BABEADE}" destId="{8568E33B-0638-4A6C-8C38-58EBAA231F25}" srcOrd="0" destOrd="0" presId="urn:microsoft.com/office/officeart/2018/2/layout/IconCircleList"/>
    <dgm:cxn modelId="{E537A094-29B8-46F0-AFBF-1134D11FD549}" type="presParOf" srcId="{DF9791A5-1F48-42DC-ADDE-74175BABEADE}" destId="{89822BDA-450B-488A-9F23-2CF44C3795C5}" srcOrd="1" destOrd="0" presId="urn:microsoft.com/office/officeart/2018/2/layout/IconCircleList"/>
    <dgm:cxn modelId="{7C71DC25-6AA9-403E-BACB-31D8CB0E0117}" type="presParOf" srcId="{DF9791A5-1F48-42DC-ADDE-74175BABEADE}" destId="{A22AA5A3-CDEB-4C34-8119-3B98D818DA66}" srcOrd="2" destOrd="0" presId="urn:microsoft.com/office/officeart/2018/2/layout/IconCircleList"/>
    <dgm:cxn modelId="{870CFA1D-74EE-4A25-A8F3-DDDCC40EFD4A}" type="presParOf" srcId="{DF9791A5-1F48-42DC-ADDE-74175BABEADE}" destId="{36B5A7ED-48DF-48F9-B8E1-2F400ED59145}" srcOrd="3" destOrd="0" presId="urn:microsoft.com/office/officeart/2018/2/layout/IconCircleList"/>
    <dgm:cxn modelId="{88FBDF56-03EE-4C16-B5E8-510AC6882B39}" type="presParOf" srcId="{371D7D96-586E-4C12-9E5D-C3943421154C}" destId="{5FAF54ED-807D-40A8-8016-61DE82FD9E4D}" srcOrd="1" destOrd="0" presId="urn:microsoft.com/office/officeart/2018/2/layout/IconCircleList"/>
    <dgm:cxn modelId="{F3F9D6A1-DAC6-4F6B-B6E8-07B16E79E369}" type="presParOf" srcId="{371D7D96-586E-4C12-9E5D-C3943421154C}" destId="{B678837C-FD6B-4DDA-9E80-32F7D37031B2}" srcOrd="2" destOrd="0" presId="urn:microsoft.com/office/officeart/2018/2/layout/IconCircleList"/>
    <dgm:cxn modelId="{9C36A6D8-D181-46C1-A7E1-3CADD35325D4}" type="presParOf" srcId="{B678837C-FD6B-4DDA-9E80-32F7D37031B2}" destId="{EA44A899-30BB-4A9A-B799-F9CA38FB0132}" srcOrd="0" destOrd="0" presId="urn:microsoft.com/office/officeart/2018/2/layout/IconCircleList"/>
    <dgm:cxn modelId="{37DEBEAD-B1D1-4279-93CD-91004DA447BE}" type="presParOf" srcId="{B678837C-FD6B-4DDA-9E80-32F7D37031B2}" destId="{F4996815-6621-4BBF-AC5E-20253FD44FBC}" srcOrd="1" destOrd="0" presId="urn:microsoft.com/office/officeart/2018/2/layout/IconCircleList"/>
    <dgm:cxn modelId="{D4117378-74E1-443E-BDF8-46C21A21E88B}" type="presParOf" srcId="{B678837C-FD6B-4DDA-9E80-32F7D37031B2}" destId="{4F0DAEBB-6924-4E29-ADFE-21D309218638}" srcOrd="2" destOrd="0" presId="urn:microsoft.com/office/officeart/2018/2/layout/IconCircleList"/>
    <dgm:cxn modelId="{EEFE136F-5354-4A4A-98F7-4E115F3CCF30}" type="presParOf" srcId="{B678837C-FD6B-4DDA-9E80-32F7D37031B2}" destId="{98F2FEDE-C13C-421B-B204-852CEDADEA51}" srcOrd="3" destOrd="0" presId="urn:microsoft.com/office/officeart/2018/2/layout/IconCircleList"/>
    <dgm:cxn modelId="{89A78AED-C101-4734-B15B-2AE340A836F3}" type="presParOf" srcId="{371D7D96-586E-4C12-9E5D-C3943421154C}" destId="{83D77C8E-4887-4168-B975-6301AA0B93E2}" srcOrd="3" destOrd="0" presId="urn:microsoft.com/office/officeart/2018/2/layout/IconCircleList"/>
    <dgm:cxn modelId="{5A1395A6-292D-4059-A8E0-8FE7EDC79103}" type="presParOf" srcId="{371D7D96-586E-4C12-9E5D-C3943421154C}" destId="{0E9DB990-9892-4D24-8701-65C3DC81374C}" srcOrd="4" destOrd="0" presId="urn:microsoft.com/office/officeart/2018/2/layout/IconCircleList"/>
    <dgm:cxn modelId="{6CB5CB28-5589-4F5A-AF20-64272EBA937E}" type="presParOf" srcId="{0E9DB990-9892-4D24-8701-65C3DC81374C}" destId="{4E53BB5A-BB3F-43CD-A576-BA21E14D9A3B}" srcOrd="0" destOrd="0" presId="urn:microsoft.com/office/officeart/2018/2/layout/IconCircleList"/>
    <dgm:cxn modelId="{6802BE1C-FCE3-4B2A-8892-1108D17D814F}" type="presParOf" srcId="{0E9DB990-9892-4D24-8701-65C3DC81374C}" destId="{057EB729-1233-49A8-AE57-D166C78396E8}" srcOrd="1" destOrd="0" presId="urn:microsoft.com/office/officeart/2018/2/layout/IconCircleList"/>
    <dgm:cxn modelId="{D4781FB6-A76B-4D2B-81F9-A27415E50F02}" type="presParOf" srcId="{0E9DB990-9892-4D24-8701-65C3DC81374C}" destId="{DCB5CCAA-0232-4253-B5B4-136E26B569BA}" srcOrd="2" destOrd="0" presId="urn:microsoft.com/office/officeart/2018/2/layout/IconCircleList"/>
    <dgm:cxn modelId="{5B8F5E08-211C-41B9-8E9F-A959EC609570}" type="presParOf" srcId="{0E9DB990-9892-4D24-8701-65C3DC81374C}" destId="{8B25D34A-2762-402B-80B8-23F9C0089891}" srcOrd="3" destOrd="0" presId="urn:microsoft.com/office/officeart/2018/2/layout/IconCircleList"/>
    <dgm:cxn modelId="{0B17B62B-1EB8-43CE-8A49-D73D8279F413}" type="presParOf" srcId="{371D7D96-586E-4C12-9E5D-C3943421154C}" destId="{025B2078-BF6D-49A5-B784-66DC6311E4DA}" srcOrd="5" destOrd="0" presId="urn:microsoft.com/office/officeart/2018/2/layout/IconCircleList"/>
    <dgm:cxn modelId="{55665875-7CFC-4725-BE30-F7F89866BDAA}" type="presParOf" srcId="{371D7D96-586E-4C12-9E5D-C3943421154C}" destId="{968ED165-AD03-45D2-91EB-274A4893191A}" srcOrd="6" destOrd="0" presId="urn:microsoft.com/office/officeart/2018/2/layout/IconCircleList"/>
    <dgm:cxn modelId="{24535BDC-224E-414A-B9CD-F5D1EFAC6E63}" type="presParOf" srcId="{968ED165-AD03-45D2-91EB-274A4893191A}" destId="{C7F4D58A-3636-45D8-9C3C-1F000DE9C118}" srcOrd="0" destOrd="0" presId="urn:microsoft.com/office/officeart/2018/2/layout/IconCircleList"/>
    <dgm:cxn modelId="{075D0A35-779C-4F0D-B008-847CBB7ABC1E}" type="presParOf" srcId="{968ED165-AD03-45D2-91EB-274A4893191A}" destId="{B25BB99F-F0D3-4937-B22C-12186DFE74F0}" srcOrd="1" destOrd="0" presId="urn:microsoft.com/office/officeart/2018/2/layout/IconCircleList"/>
    <dgm:cxn modelId="{AC381813-1B3E-47FD-9B90-3AD7BF4C5DB7}" type="presParOf" srcId="{968ED165-AD03-45D2-91EB-274A4893191A}" destId="{03888B60-B5AD-47F3-B23A-B06E7E499A6A}" srcOrd="2" destOrd="0" presId="urn:microsoft.com/office/officeart/2018/2/layout/IconCircleList"/>
    <dgm:cxn modelId="{3BBA676A-E891-47C4-8486-6BA058F3A837}" type="presParOf" srcId="{968ED165-AD03-45D2-91EB-274A4893191A}" destId="{E1B7442C-A563-414F-9433-535DD89F6A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0B142D-B6B8-49B6-AA93-597371B51C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AA4488-B36A-4A59-A9AD-1B9A41940CB5}">
      <dgm:prSet/>
      <dgm:spPr/>
      <dgm:t>
        <a:bodyPr/>
        <a:lstStyle/>
        <a:p>
          <a:r>
            <a:rPr lang="fr-FR" dirty="0"/>
            <a:t>L’aventure prend place dans la région de Brume-Crête, dans le Marais Noir.</a:t>
          </a:r>
          <a:endParaRPr lang="en-US" dirty="0"/>
        </a:p>
      </dgm:t>
    </dgm:pt>
    <dgm:pt modelId="{0EABB77A-3545-4706-891E-A0603AA6C699}" type="parTrans" cxnId="{D39126E0-CCBE-4E14-8DF2-CE8911D7E4A7}">
      <dgm:prSet/>
      <dgm:spPr/>
      <dgm:t>
        <a:bodyPr/>
        <a:lstStyle/>
        <a:p>
          <a:endParaRPr lang="en-US"/>
        </a:p>
      </dgm:t>
    </dgm:pt>
    <dgm:pt modelId="{CEB29202-B16F-44CA-8A5A-54A41DD9C1D2}" type="sibTrans" cxnId="{D39126E0-CCBE-4E14-8DF2-CE8911D7E4A7}">
      <dgm:prSet/>
      <dgm:spPr/>
      <dgm:t>
        <a:bodyPr/>
        <a:lstStyle/>
        <a:p>
          <a:endParaRPr lang="en-US"/>
        </a:p>
      </dgm:t>
    </dgm:pt>
    <dgm:pt modelId="{8E4A0D03-07F4-42D5-93AB-7130FE2491E8}">
      <dgm:prSet/>
      <dgm:spPr/>
      <dgm:t>
        <a:bodyPr/>
        <a:lstStyle/>
        <a:p>
          <a:r>
            <a:rPr lang="fr-FR" dirty="0"/>
            <a:t>L’aventure prend place durant la 5</a:t>
          </a:r>
          <a:r>
            <a:rPr lang="fr-FR" baseline="30000" dirty="0"/>
            <a:t>ème</a:t>
          </a:r>
          <a:r>
            <a:rPr lang="fr-FR" dirty="0"/>
            <a:t> ère en l’an 3660, durant la guerre impériale. Des aventuriers se retrouvent témoins d’utilisation de magie noire et décident de mettre un terme aux agissements des personnes maléfiques.</a:t>
          </a:r>
          <a:endParaRPr lang="en-US" dirty="0"/>
        </a:p>
      </dgm:t>
    </dgm:pt>
    <dgm:pt modelId="{777EBBEB-37B5-4F06-856C-357735B7357A}" type="parTrans" cxnId="{A3D5D4A3-3B5D-4CCA-8537-A2DC56EE7E93}">
      <dgm:prSet/>
      <dgm:spPr/>
      <dgm:t>
        <a:bodyPr/>
        <a:lstStyle/>
        <a:p>
          <a:endParaRPr lang="en-US"/>
        </a:p>
      </dgm:t>
    </dgm:pt>
    <dgm:pt modelId="{E2B19E3B-3F03-475A-A80B-4BF1202F9231}" type="sibTrans" cxnId="{A3D5D4A3-3B5D-4CCA-8537-A2DC56EE7E93}">
      <dgm:prSet/>
      <dgm:spPr/>
      <dgm:t>
        <a:bodyPr/>
        <a:lstStyle/>
        <a:p>
          <a:endParaRPr lang="en-US"/>
        </a:p>
      </dgm:t>
    </dgm:pt>
    <dgm:pt modelId="{F744BBA0-45D4-4851-9BCB-FE50EB8E541A}">
      <dgm:prSet/>
      <dgm:spPr/>
      <dgm:t>
        <a:bodyPr/>
        <a:lstStyle/>
        <a:p>
          <a:r>
            <a:rPr lang="fr-FR" dirty="0"/>
            <a:t>Les ennemis principaux sont : Calegnan le brumeux, Mormol le serpent et Morghause la maléfique.</a:t>
          </a:r>
          <a:endParaRPr lang="en-US" dirty="0"/>
        </a:p>
      </dgm:t>
    </dgm:pt>
    <dgm:pt modelId="{CAF80AAB-DF0D-4738-B651-791CAA1BE61E}" type="parTrans" cxnId="{4B62CBE5-E64E-4264-9994-965AA0E2D943}">
      <dgm:prSet/>
      <dgm:spPr/>
      <dgm:t>
        <a:bodyPr/>
        <a:lstStyle/>
        <a:p>
          <a:endParaRPr lang="en-US"/>
        </a:p>
      </dgm:t>
    </dgm:pt>
    <dgm:pt modelId="{8E735F47-1C11-4D15-8D49-1D16FA489423}" type="sibTrans" cxnId="{4B62CBE5-E64E-4264-9994-965AA0E2D943}">
      <dgm:prSet/>
      <dgm:spPr/>
      <dgm:t>
        <a:bodyPr/>
        <a:lstStyle/>
        <a:p>
          <a:endParaRPr lang="en-US"/>
        </a:p>
      </dgm:t>
    </dgm:pt>
    <dgm:pt modelId="{C0844E0E-6F80-4CBF-85BF-9556A918C26A}">
      <dgm:prSet/>
      <dgm:spPr/>
      <dgm:t>
        <a:bodyPr/>
        <a:lstStyle/>
        <a:p>
          <a:r>
            <a:rPr lang="fr-FR" dirty="0"/>
            <a:t>Calegnan le brumeux se situe dans le donjon au centre des flammes ensorcelées du Marais Noir.</a:t>
          </a:r>
        </a:p>
        <a:p>
          <a:r>
            <a:rPr lang="fr-FR" dirty="0"/>
            <a:t>Mormol le serpent se trouve à Gartrok et contrôle une armée de bêtes.</a:t>
          </a:r>
        </a:p>
        <a:p>
          <a:r>
            <a:rPr lang="fr-FR" dirty="0"/>
            <a:t>Morghause la maléfique dirige le siège de Haut-Clochet.</a:t>
          </a:r>
          <a:endParaRPr lang="en-US" dirty="0"/>
        </a:p>
      </dgm:t>
    </dgm:pt>
    <dgm:pt modelId="{748CFE40-B684-4ACF-9218-339F5B399B4E}" type="parTrans" cxnId="{92AEE067-C588-4A72-AA8C-C63E94BF7F65}">
      <dgm:prSet/>
      <dgm:spPr/>
      <dgm:t>
        <a:bodyPr/>
        <a:lstStyle/>
        <a:p>
          <a:endParaRPr lang="en-US"/>
        </a:p>
      </dgm:t>
    </dgm:pt>
    <dgm:pt modelId="{B5AFCC6F-04D2-4BEC-BD8D-4AA150E07AC7}" type="sibTrans" cxnId="{92AEE067-C588-4A72-AA8C-C63E94BF7F65}">
      <dgm:prSet/>
      <dgm:spPr/>
      <dgm:t>
        <a:bodyPr/>
        <a:lstStyle/>
        <a:p>
          <a:endParaRPr lang="en-US"/>
        </a:p>
      </dgm:t>
    </dgm:pt>
    <dgm:pt modelId="{E8A31A4D-71A9-463E-B623-938FCFE1E14C}" type="pres">
      <dgm:prSet presAssocID="{110B142D-B6B8-49B6-AA93-597371B51C6C}" presName="root" presStyleCnt="0">
        <dgm:presLayoutVars>
          <dgm:dir/>
          <dgm:resizeHandles val="exact"/>
        </dgm:presLayoutVars>
      </dgm:prSet>
      <dgm:spPr/>
    </dgm:pt>
    <dgm:pt modelId="{371D7D96-586E-4C12-9E5D-C3943421154C}" type="pres">
      <dgm:prSet presAssocID="{110B142D-B6B8-49B6-AA93-597371B51C6C}" presName="container" presStyleCnt="0">
        <dgm:presLayoutVars>
          <dgm:dir/>
          <dgm:resizeHandles val="exact"/>
        </dgm:presLayoutVars>
      </dgm:prSet>
      <dgm:spPr/>
    </dgm:pt>
    <dgm:pt modelId="{DF9791A5-1F48-42DC-ADDE-74175BABEADE}" type="pres">
      <dgm:prSet presAssocID="{15AA4488-B36A-4A59-A9AD-1B9A41940CB5}" presName="compNode" presStyleCnt="0"/>
      <dgm:spPr/>
    </dgm:pt>
    <dgm:pt modelId="{8568E33B-0638-4A6C-8C38-58EBAA231F25}" type="pres">
      <dgm:prSet presAssocID="{15AA4488-B36A-4A59-A9AD-1B9A41940CB5}" presName="iconBgRect" presStyleLbl="bgShp" presStyleIdx="0" presStyleCnt="4"/>
      <dgm:spPr/>
    </dgm:pt>
    <dgm:pt modelId="{89822BDA-450B-488A-9F23-2CF44C3795C5}" type="pres">
      <dgm:prSet presAssocID="{15AA4488-B36A-4A59-A9AD-1B9A41940C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ror"/>
        </a:ext>
      </dgm:extLst>
    </dgm:pt>
    <dgm:pt modelId="{A22AA5A3-CDEB-4C34-8119-3B98D818DA66}" type="pres">
      <dgm:prSet presAssocID="{15AA4488-B36A-4A59-A9AD-1B9A41940CB5}" presName="spaceRect" presStyleCnt="0"/>
      <dgm:spPr/>
    </dgm:pt>
    <dgm:pt modelId="{36B5A7ED-48DF-48F9-B8E1-2F400ED59145}" type="pres">
      <dgm:prSet presAssocID="{15AA4488-B36A-4A59-A9AD-1B9A41940CB5}" presName="textRect" presStyleLbl="revTx" presStyleIdx="0" presStyleCnt="4">
        <dgm:presLayoutVars>
          <dgm:chMax val="1"/>
          <dgm:chPref val="1"/>
        </dgm:presLayoutVars>
      </dgm:prSet>
      <dgm:spPr/>
    </dgm:pt>
    <dgm:pt modelId="{5FAF54ED-807D-40A8-8016-61DE82FD9E4D}" type="pres">
      <dgm:prSet presAssocID="{CEB29202-B16F-44CA-8A5A-54A41DD9C1D2}" presName="sibTrans" presStyleLbl="sibTrans2D1" presStyleIdx="0" presStyleCnt="0"/>
      <dgm:spPr/>
    </dgm:pt>
    <dgm:pt modelId="{B678837C-FD6B-4DDA-9E80-32F7D37031B2}" type="pres">
      <dgm:prSet presAssocID="{8E4A0D03-07F4-42D5-93AB-7130FE2491E8}" presName="compNode" presStyleCnt="0"/>
      <dgm:spPr/>
    </dgm:pt>
    <dgm:pt modelId="{EA44A899-30BB-4A9A-B799-F9CA38FB0132}" type="pres">
      <dgm:prSet presAssocID="{8E4A0D03-07F4-42D5-93AB-7130FE2491E8}" presName="iconBgRect" presStyleLbl="bgShp" presStyleIdx="1" presStyleCnt="4"/>
      <dgm:spPr/>
    </dgm:pt>
    <dgm:pt modelId="{F4996815-6621-4BBF-AC5E-20253FD44FBC}" type="pres">
      <dgm:prSet presAssocID="{8E4A0D03-07F4-42D5-93AB-7130FE2491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ve"/>
        </a:ext>
      </dgm:extLst>
    </dgm:pt>
    <dgm:pt modelId="{4F0DAEBB-6924-4E29-ADFE-21D309218638}" type="pres">
      <dgm:prSet presAssocID="{8E4A0D03-07F4-42D5-93AB-7130FE2491E8}" presName="spaceRect" presStyleCnt="0"/>
      <dgm:spPr/>
    </dgm:pt>
    <dgm:pt modelId="{98F2FEDE-C13C-421B-B204-852CEDADEA51}" type="pres">
      <dgm:prSet presAssocID="{8E4A0D03-07F4-42D5-93AB-7130FE2491E8}" presName="textRect" presStyleLbl="revTx" presStyleIdx="1" presStyleCnt="4">
        <dgm:presLayoutVars>
          <dgm:chMax val="1"/>
          <dgm:chPref val="1"/>
        </dgm:presLayoutVars>
      </dgm:prSet>
      <dgm:spPr/>
    </dgm:pt>
    <dgm:pt modelId="{83D77C8E-4887-4168-B975-6301AA0B93E2}" type="pres">
      <dgm:prSet presAssocID="{E2B19E3B-3F03-475A-A80B-4BF1202F9231}" presName="sibTrans" presStyleLbl="sibTrans2D1" presStyleIdx="0" presStyleCnt="0"/>
      <dgm:spPr/>
    </dgm:pt>
    <dgm:pt modelId="{0E9DB990-9892-4D24-8701-65C3DC81374C}" type="pres">
      <dgm:prSet presAssocID="{F744BBA0-45D4-4851-9BCB-FE50EB8E541A}" presName="compNode" presStyleCnt="0"/>
      <dgm:spPr/>
    </dgm:pt>
    <dgm:pt modelId="{4E53BB5A-BB3F-43CD-A576-BA21E14D9A3B}" type="pres">
      <dgm:prSet presAssocID="{F744BBA0-45D4-4851-9BCB-FE50EB8E541A}" presName="iconBgRect" presStyleLbl="bgShp" presStyleIdx="2" presStyleCnt="4"/>
      <dgm:spPr/>
    </dgm:pt>
    <dgm:pt modelId="{057EB729-1233-49A8-AE57-D166C78396E8}" type="pres">
      <dgm:prSet presAssocID="{F744BBA0-45D4-4851-9BCB-FE50EB8E5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DCB5CCAA-0232-4253-B5B4-136E26B569BA}" type="pres">
      <dgm:prSet presAssocID="{F744BBA0-45D4-4851-9BCB-FE50EB8E541A}" presName="spaceRect" presStyleCnt="0"/>
      <dgm:spPr/>
    </dgm:pt>
    <dgm:pt modelId="{8B25D34A-2762-402B-80B8-23F9C0089891}" type="pres">
      <dgm:prSet presAssocID="{F744BBA0-45D4-4851-9BCB-FE50EB8E541A}" presName="textRect" presStyleLbl="revTx" presStyleIdx="2" presStyleCnt="4">
        <dgm:presLayoutVars>
          <dgm:chMax val="1"/>
          <dgm:chPref val="1"/>
        </dgm:presLayoutVars>
      </dgm:prSet>
      <dgm:spPr/>
    </dgm:pt>
    <dgm:pt modelId="{025B2078-BF6D-49A5-B784-66DC6311E4DA}" type="pres">
      <dgm:prSet presAssocID="{8E735F47-1C11-4D15-8D49-1D16FA489423}" presName="sibTrans" presStyleLbl="sibTrans2D1" presStyleIdx="0" presStyleCnt="0"/>
      <dgm:spPr/>
    </dgm:pt>
    <dgm:pt modelId="{968ED165-AD03-45D2-91EB-274A4893191A}" type="pres">
      <dgm:prSet presAssocID="{C0844E0E-6F80-4CBF-85BF-9556A918C26A}" presName="compNode" presStyleCnt="0"/>
      <dgm:spPr/>
    </dgm:pt>
    <dgm:pt modelId="{C7F4D58A-3636-45D8-9C3C-1F000DE9C118}" type="pres">
      <dgm:prSet presAssocID="{C0844E0E-6F80-4CBF-85BF-9556A918C26A}" presName="iconBgRect" presStyleLbl="bgShp" presStyleIdx="3" presStyleCnt="4"/>
      <dgm:spPr/>
    </dgm:pt>
    <dgm:pt modelId="{B25BB99F-F0D3-4937-B22C-12186DFE74F0}" type="pres">
      <dgm:prSet presAssocID="{C0844E0E-6F80-4CBF-85BF-9556A918C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Beans"/>
        </a:ext>
      </dgm:extLst>
    </dgm:pt>
    <dgm:pt modelId="{03888B60-B5AD-47F3-B23A-B06E7E499A6A}" type="pres">
      <dgm:prSet presAssocID="{C0844E0E-6F80-4CBF-85BF-9556A918C26A}" presName="spaceRect" presStyleCnt="0"/>
      <dgm:spPr/>
    </dgm:pt>
    <dgm:pt modelId="{E1B7442C-A563-414F-9433-535DD89F6AEC}" type="pres">
      <dgm:prSet presAssocID="{C0844E0E-6F80-4CBF-85BF-9556A918C26A}" presName="textRect" presStyleLbl="revTx" presStyleIdx="3" presStyleCnt="4">
        <dgm:presLayoutVars>
          <dgm:chMax val="1"/>
          <dgm:chPref val="1"/>
        </dgm:presLayoutVars>
      </dgm:prSet>
      <dgm:spPr/>
    </dgm:pt>
  </dgm:ptLst>
  <dgm:cxnLst>
    <dgm:cxn modelId="{2AC8010D-4F53-4EA2-8C6C-0FCDD6349C38}" type="presOf" srcId="{8E735F47-1C11-4D15-8D49-1D16FA489423}" destId="{025B2078-BF6D-49A5-B784-66DC6311E4DA}" srcOrd="0" destOrd="0" presId="urn:microsoft.com/office/officeart/2018/2/layout/IconCircleList"/>
    <dgm:cxn modelId="{70FE0641-902F-4238-9F3E-96B48565D8D6}" type="presOf" srcId="{C0844E0E-6F80-4CBF-85BF-9556A918C26A}" destId="{E1B7442C-A563-414F-9433-535DD89F6AEC}" srcOrd="0" destOrd="0" presId="urn:microsoft.com/office/officeart/2018/2/layout/IconCircleList"/>
    <dgm:cxn modelId="{9D457543-C427-4302-8149-D647D8932FFD}" type="presOf" srcId="{E2B19E3B-3F03-475A-A80B-4BF1202F9231}" destId="{83D77C8E-4887-4168-B975-6301AA0B93E2}" srcOrd="0" destOrd="0" presId="urn:microsoft.com/office/officeart/2018/2/layout/IconCircleList"/>
    <dgm:cxn modelId="{7BA6C667-BD25-470D-9B1A-3EE534C2E34A}" type="presOf" srcId="{8E4A0D03-07F4-42D5-93AB-7130FE2491E8}" destId="{98F2FEDE-C13C-421B-B204-852CEDADEA51}" srcOrd="0" destOrd="0" presId="urn:microsoft.com/office/officeart/2018/2/layout/IconCircleList"/>
    <dgm:cxn modelId="{92AEE067-C588-4A72-AA8C-C63E94BF7F65}" srcId="{110B142D-B6B8-49B6-AA93-597371B51C6C}" destId="{C0844E0E-6F80-4CBF-85BF-9556A918C26A}" srcOrd="3" destOrd="0" parTransId="{748CFE40-B684-4ACF-9218-339F5B399B4E}" sibTransId="{B5AFCC6F-04D2-4BEC-BD8D-4AA150E07AC7}"/>
    <dgm:cxn modelId="{D4A0EA6C-FE28-48E7-AA75-D448096122F9}" type="presOf" srcId="{15AA4488-B36A-4A59-A9AD-1B9A41940CB5}" destId="{36B5A7ED-48DF-48F9-B8E1-2F400ED59145}" srcOrd="0" destOrd="0" presId="urn:microsoft.com/office/officeart/2018/2/layout/IconCircleList"/>
    <dgm:cxn modelId="{A3D5D4A3-3B5D-4CCA-8537-A2DC56EE7E93}" srcId="{110B142D-B6B8-49B6-AA93-597371B51C6C}" destId="{8E4A0D03-07F4-42D5-93AB-7130FE2491E8}" srcOrd="1" destOrd="0" parTransId="{777EBBEB-37B5-4F06-856C-357735B7357A}" sibTransId="{E2B19E3B-3F03-475A-A80B-4BF1202F9231}"/>
    <dgm:cxn modelId="{38C13EC3-F50B-4F91-B49A-0C37C4723BF5}" type="presOf" srcId="{F744BBA0-45D4-4851-9BCB-FE50EB8E541A}" destId="{8B25D34A-2762-402B-80B8-23F9C0089891}" srcOrd="0" destOrd="0" presId="urn:microsoft.com/office/officeart/2018/2/layout/IconCircleList"/>
    <dgm:cxn modelId="{34CBBAC5-4E03-45E1-8FD3-E343A2AFD55A}" type="presOf" srcId="{CEB29202-B16F-44CA-8A5A-54A41DD9C1D2}" destId="{5FAF54ED-807D-40A8-8016-61DE82FD9E4D}" srcOrd="0" destOrd="0" presId="urn:microsoft.com/office/officeart/2018/2/layout/IconCircleList"/>
    <dgm:cxn modelId="{D39126E0-CCBE-4E14-8DF2-CE8911D7E4A7}" srcId="{110B142D-B6B8-49B6-AA93-597371B51C6C}" destId="{15AA4488-B36A-4A59-A9AD-1B9A41940CB5}" srcOrd="0" destOrd="0" parTransId="{0EABB77A-3545-4706-891E-A0603AA6C699}" sibTransId="{CEB29202-B16F-44CA-8A5A-54A41DD9C1D2}"/>
    <dgm:cxn modelId="{4B62CBE5-E64E-4264-9994-965AA0E2D943}" srcId="{110B142D-B6B8-49B6-AA93-597371B51C6C}" destId="{F744BBA0-45D4-4851-9BCB-FE50EB8E541A}" srcOrd="2" destOrd="0" parTransId="{CAF80AAB-DF0D-4738-B651-791CAA1BE61E}" sibTransId="{8E735F47-1C11-4D15-8D49-1D16FA489423}"/>
    <dgm:cxn modelId="{3C5BBBFF-3981-4997-AE14-76320A395D74}" type="presOf" srcId="{110B142D-B6B8-49B6-AA93-597371B51C6C}" destId="{E8A31A4D-71A9-463E-B623-938FCFE1E14C}" srcOrd="0" destOrd="0" presId="urn:microsoft.com/office/officeart/2018/2/layout/IconCircleList"/>
    <dgm:cxn modelId="{091F4750-1A55-4A47-BD83-1540DA116765}" type="presParOf" srcId="{E8A31A4D-71A9-463E-B623-938FCFE1E14C}" destId="{371D7D96-586E-4C12-9E5D-C3943421154C}" srcOrd="0" destOrd="0" presId="urn:microsoft.com/office/officeart/2018/2/layout/IconCircleList"/>
    <dgm:cxn modelId="{421FD3D3-1835-4501-8C98-5C9595013EFA}" type="presParOf" srcId="{371D7D96-586E-4C12-9E5D-C3943421154C}" destId="{DF9791A5-1F48-42DC-ADDE-74175BABEADE}" srcOrd="0" destOrd="0" presId="urn:microsoft.com/office/officeart/2018/2/layout/IconCircleList"/>
    <dgm:cxn modelId="{E3407DBE-1EA0-4472-B128-5D4B00E1EEE0}" type="presParOf" srcId="{DF9791A5-1F48-42DC-ADDE-74175BABEADE}" destId="{8568E33B-0638-4A6C-8C38-58EBAA231F25}" srcOrd="0" destOrd="0" presId="urn:microsoft.com/office/officeart/2018/2/layout/IconCircleList"/>
    <dgm:cxn modelId="{E537A094-29B8-46F0-AFBF-1134D11FD549}" type="presParOf" srcId="{DF9791A5-1F48-42DC-ADDE-74175BABEADE}" destId="{89822BDA-450B-488A-9F23-2CF44C3795C5}" srcOrd="1" destOrd="0" presId="urn:microsoft.com/office/officeart/2018/2/layout/IconCircleList"/>
    <dgm:cxn modelId="{7C71DC25-6AA9-403E-BACB-31D8CB0E0117}" type="presParOf" srcId="{DF9791A5-1F48-42DC-ADDE-74175BABEADE}" destId="{A22AA5A3-CDEB-4C34-8119-3B98D818DA66}" srcOrd="2" destOrd="0" presId="urn:microsoft.com/office/officeart/2018/2/layout/IconCircleList"/>
    <dgm:cxn modelId="{870CFA1D-74EE-4A25-A8F3-DDDCC40EFD4A}" type="presParOf" srcId="{DF9791A5-1F48-42DC-ADDE-74175BABEADE}" destId="{36B5A7ED-48DF-48F9-B8E1-2F400ED59145}" srcOrd="3" destOrd="0" presId="urn:microsoft.com/office/officeart/2018/2/layout/IconCircleList"/>
    <dgm:cxn modelId="{88FBDF56-03EE-4C16-B5E8-510AC6882B39}" type="presParOf" srcId="{371D7D96-586E-4C12-9E5D-C3943421154C}" destId="{5FAF54ED-807D-40A8-8016-61DE82FD9E4D}" srcOrd="1" destOrd="0" presId="urn:microsoft.com/office/officeart/2018/2/layout/IconCircleList"/>
    <dgm:cxn modelId="{F3F9D6A1-DAC6-4F6B-B6E8-07B16E79E369}" type="presParOf" srcId="{371D7D96-586E-4C12-9E5D-C3943421154C}" destId="{B678837C-FD6B-4DDA-9E80-32F7D37031B2}" srcOrd="2" destOrd="0" presId="urn:microsoft.com/office/officeart/2018/2/layout/IconCircleList"/>
    <dgm:cxn modelId="{9C36A6D8-D181-46C1-A7E1-3CADD35325D4}" type="presParOf" srcId="{B678837C-FD6B-4DDA-9E80-32F7D37031B2}" destId="{EA44A899-30BB-4A9A-B799-F9CA38FB0132}" srcOrd="0" destOrd="0" presId="urn:microsoft.com/office/officeart/2018/2/layout/IconCircleList"/>
    <dgm:cxn modelId="{37DEBEAD-B1D1-4279-93CD-91004DA447BE}" type="presParOf" srcId="{B678837C-FD6B-4DDA-9E80-32F7D37031B2}" destId="{F4996815-6621-4BBF-AC5E-20253FD44FBC}" srcOrd="1" destOrd="0" presId="urn:microsoft.com/office/officeart/2018/2/layout/IconCircleList"/>
    <dgm:cxn modelId="{D4117378-74E1-443E-BDF8-46C21A21E88B}" type="presParOf" srcId="{B678837C-FD6B-4DDA-9E80-32F7D37031B2}" destId="{4F0DAEBB-6924-4E29-ADFE-21D309218638}" srcOrd="2" destOrd="0" presId="urn:microsoft.com/office/officeart/2018/2/layout/IconCircleList"/>
    <dgm:cxn modelId="{EEFE136F-5354-4A4A-98F7-4E115F3CCF30}" type="presParOf" srcId="{B678837C-FD6B-4DDA-9E80-32F7D37031B2}" destId="{98F2FEDE-C13C-421B-B204-852CEDADEA51}" srcOrd="3" destOrd="0" presId="urn:microsoft.com/office/officeart/2018/2/layout/IconCircleList"/>
    <dgm:cxn modelId="{89A78AED-C101-4734-B15B-2AE340A836F3}" type="presParOf" srcId="{371D7D96-586E-4C12-9E5D-C3943421154C}" destId="{83D77C8E-4887-4168-B975-6301AA0B93E2}" srcOrd="3" destOrd="0" presId="urn:microsoft.com/office/officeart/2018/2/layout/IconCircleList"/>
    <dgm:cxn modelId="{5A1395A6-292D-4059-A8E0-8FE7EDC79103}" type="presParOf" srcId="{371D7D96-586E-4C12-9E5D-C3943421154C}" destId="{0E9DB990-9892-4D24-8701-65C3DC81374C}" srcOrd="4" destOrd="0" presId="urn:microsoft.com/office/officeart/2018/2/layout/IconCircleList"/>
    <dgm:cxn modelId="{6CB5CB28-5589-4F5A-AF20-64272EBA937E}" type="presParOf" srcId="{0E9DB990-9892-4D24-8701-65C3DC81374C}" destId="{4E53BB5A-BB3F-43CD-A576-BA21E14D9A3B}" srcOrd="0" destOrd="0" presId="urn:microsoft.com/office/officeart/2018/2/layout/IconCircleList"/>
    <dgm:cxn modelId="{6802BE1C-FCE3-4B2A-8892-1108D17D814F}" type="presParOf" srcId="{0E9DB990-9892-4D24-8701-65C3DC81374C}" destId="{057EB729-1233-49A8-AE57-D166C78396E8}" srcOrd="1" destOrd="0" presId="urn:microsoft.com/office/officeart/2018/2/layout/IconCircleList"/>
    <dgm:cxn modelId="{D4781FB6-A76B-4D2B-81F9-A27415E50F02}" type="presParOf" srcId="{0E9DB990-9892-4D24-8701-65C3DC81374C}" destId="{DCB5CCAA-0232-4253-B5B4-136E26B569BA}" srcOrd="2" destOrd="0" presId="urn:microsoft.com/office/officeart/2018/2/layout/IconCircleList"/>
    <dgm:cxn modelId="{5B8F5E08-211C-41B9-8E9F-A959EC609570}" type="presParOf" srcId="{0E9DB990-9892-4D24-8701-65C3DC81374C}" destId="{8B25D34A-2762-402B-80B8-23F9C0089891}" srcOrd="3" destOrd="0" presId="urn:microsoft.com/office/officeart/2018/2/layout/IconCircleList"/>
    <dgm:cxn modelId="{0B17B62B-1EB8-43CE-8A49-D73D8279F413}" type="presParOf" srcId="{371D7D96-586E-4C12-9E5D-C3943421154C}" destId="{025B2078-BF6D-49A5-B784-66DC6311E4DA}" srcOrd="5" destOrd="0" presId="urn:microsoft.com/office/officeart/2018/2/layout/IconCircleList"/>
    <dgm:cxn modelId="{55665875-7CFC-4725-BE30-F7F89866BDAA}" type="presParOf" srcId="{371D7D96-586E-4C12-9E5D-C3943421154C}" destId="{968ED165-AD03-45D2-91EB-274A4893191A}" srcOrd="6" destOrd="0" presId="urn:microsoft.com/office/officeart/2018/2/layout/IconCircleList"/>
    <dgm:cxn modelId="{24535BDC-224E-414A-B9CD-F5D1EFAC6E63}" type="presParOf" srcId="{968ED165-AD03-45D2-91EB-274A4893191A}" destId="{C7F4D58A-3636-45D8-9C3C-1F000DE9C118}" srcOrd="0" destOrd="0" presId="urn:microsoft.com/office/officeart/2018/2/layout/IconCircleList"/>
    <dgm:cxn modelId="{075D0A35-779C-4F0D-B008-847CBB7ABC1E}" type="presParOf" srcId="{968ED165-AD03-45D2-91EB-274A4893191A}" destId="{B25BB99F-F0D3-4937-B22C-12186DFE74F0}" srcOrd="1" destOrd="0" presId="urn:microsoft.com/office/officeart/2018/2/layout/IconCircleList"/>
    <dgm:cxn modelId="{AC381813-1B3E-47FD-9B90-3AD7BF4C5DB7}" type="presParOf" srcId="{968ED165-AD03-45D2-91EB-274A4893191A}" destId="{03888B60-B5AD-47F3-B23A-B06E7E499A6A}" srcOrd="2" destOrd="0" presId="urn:microsoft.com/office/officeart/2018/2/layout/IconCircleList"/>
    <dgm:cxn modelId="{3BBA676A-E891-47C4-8486-6BA058F3A837}" type="presParOf" srcId="{968ED165-AD03-45D2-91EB-274A4893191A}" destId="{E1B7442C-A563-414F-9433-535DD89F6A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10B142D-B6B8-49B6-AA93-597371B51C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AA4488-B36A-4A59-A9AD-1B9A41940CB5}">
      <dgm:prSet/>
      <dgm:spPr/>
      <dgm:t>
        <a:bodyPr/>
        <a:lstStyle/>
        <a:p>
          <a:r>
            <a:rPr lang="fr-FR" dirty="0"/>
            <a:t>L’aventure prend place dans la région de Kiirdraal en l’an 3675 de la 5</a:t>
          </a:r>
          <a:r>
            <a:rPr lang="fr-FR" baseline="30000" dirty="0"/>
            <a:t>ème</a:t>
          </a:r>
          <a:r>
            <a:rPr lang="fr-FR" dirty="0"/>
            <a:t> ère.</a:t>
          </a:r>
          <a:endParaRPr lang="en-US" dirty="0"/>
        </a:p>
      </dgm:t>
    </dgm:pt>
    <dgm:pt modelId="{0EABB77A-3545-4706-891E-A0603AA6C699}" type="parTrans" cxnId="{D39126E0-CCBE-4E14-8DF2-CE8911D7E4A7}">
      <dgm:prSet/>
      <dgm:spPr/>
      <dgm:t>
        <a:bodyPr/>
        <a:lstStyle/>
        <a:p>
          <a:endParaRPr lang="en-US"/>
        </a:p>
      </dgm:t>
    </dgm:pt>
    <dgm:pt modelId="{CEB29202-B16F-44CA-8A5A-54A41DD9C1D2}" type="sibTrans" cxnId="{D39126E0-CCBE-4E14-8DF2-CE8911D7E4A7}">
      <dgm:prSet/>
      <dgm:spPr/>
      <dgm:t>
        <a:bodyPr/>
        <a:lstStyle/>
        <a:p>
          <a:endParaRPr lang="en-US"/>
        </a:p>
      </dgm:t>
    </dgm:pt>
    <dgm:pt modelId="{8E4A0D03-07F4-42D5-93AB-7130FE2491E8}">
      <dgm:prSet/>
      <dgm:spPr/>
      <dgm:t>
        <a:bodyPr/>
        <a:lstStyle/>
        <a:p>
          <a:r>
            <a:rPr lang="fr-FR" dirty="0"/>
            <a:t>L’aventure prend place durant la grande paix, après la défaite finale de l’empire lors du siège de l’archipel Céleste. Une nouvelle menace grandit dans les ténèbres de la nuit. Des vampires sortent de leurs cachettes et s’en prennent aux vivants. Un groupe d’aventuriers décide d’enquêter dans la région afin de trouver la source et de la détruire.</a:t>
          </a:r>
          <a:endParaRPr lang="en-US" dirty="0"/>
        </a:p>
      </dgm:t>
    </dgm:pt>
    <dgm:pt modelId="{777EBBEB-37B5-4F06-856C-357735B7357A}" type="parTrans" cxnId="{A3D5D4A3-3B5D-4CCA-8537-A2DC56EE7E93}">
      <dgm:prSet/>
      <dgm:spPr/>
      <dgm:t>
        <a:bodyPr/>
        <a:lstStyle/>
        <a:p>
          <a:endParaRPr lang="en-US"/>
        </a:p>
      </dgm:t>
    </dgm:pt>
    <dgm:pt modelId="{E2B19E3B-3F03-475A-A80B-4BF1202F9231}" type="sibTrans" cxnId="{A3D5D4A3-3B5D-4CCA-8537-A2DC56EE7E93}">
      <dgm:prSet/>
      <dgm:spPr/>
      <dgm:t>
        <a:bodyPr/>
        <a:lstStyle/>
        <a:p>
          <a:endParaRPr lang="en-US"/>
        </a:p>
      </dgm:t>
    </dgm:pt>
    <dgm:pt modelId="{F744BBA0-45D4-4851-9BCB-FE50EB8E541A}">
      <dgm:prSet/>
      <dgm:spPr/>
      <dgm:t>
        <a:bodyPr/>
        <a:lstStyle/>
        <a:p>
          <a:r>
            <a:rPr lang="fr-FR" dirty="0"/>
            <a:t>L’ennemi principal est le Vampire Markus </a:t>
          </a:r>
          <a:r>
            <a:rPr lang="fr-FR" dirty="0" err="1"/>
            <a:t>Trov</a:t>
          </a:r>
          <a:r>
            <a:rPr lang="fr-FR" dirty="0"/>
            <a:t>.</a:t>
          </a:r>
          <a:endParaRPr lang="en-US" dirty="0"/>
        </a:p>
      </dgm:t>
    </dgm:pt>
    <dgm:pt modelId="{CAF80AAB-DF0D-4738-B651-791CAA1BE61E}" type="parTrans" cxnId="{4B62CBE5-E64E-4264-9994-965AA0E2D943}">
      <dgm:prSet/>
      <dgm:spPr/>
      <dgm:t>
        <a:bodyPr/>
        <a:lstStyle/>
        <a:p>
          <a:endParaRPr lang="en-US"/>
        </a:p>
      </dgm:t>
    </dgm:pt>
    <dgm:pt modelId="{8E735F47-1C11-4D15-8D49-1D16FA489423}" type="sibTrans" cxnId="{4B62CBE5-E64E-4264-9994-965AA0E2D943}">
      <dgm:prSet/>
      <dgm:spPr/>
      <dgm:t>
        <a:bodyPr/>
        <a:lstStyle/>
        <a:p>
          <a:endParaRPr lang="en-US"/>
        </a:p>
      </dgm:t>
    </dgm:pt>
    <dgm:pt modelId="{C0844E0E-6F80-4CBF-85BF-9556A918C26A}">
      <dgm:prSet/>
      <dgm:spPr/>
      <dgm:t>
        <a:bodyPr/>
        <a:lstStyle/>
        <a:p>
          <a:r>
            <a:rPr lang="en-US" dirty="0"/>
            <a:t>Markus</a:t>
          </a:r>
          <a:r>
            <a:rPr lang="en-US" baseline="0" dirty="0"/>
            <a:t> Trov se situe dans son château des ombres dans l’est de Kiirdraal.</a:t>
          </a:r>
          <a:endParaRPr lang="en-US" dirty="0"/>
        </a:p>
      </dgm:t>
    </dgm:pt>
    <dgm:pt modelId="{748CFE40-B684-4ACF-9218-339F5B399B4E}" type="parTrans" cxnId="{92AEE067-C588-4A72-AA8C-C63E94BF7F65}">
      <dgm:prSet/>
      <dgm:spPr/>
      <dgm:t>
        <a:bodyPr/>
        <a:lstStyle/>
        <a:p>
          <a:endParaRPr lang="en-US"/>
        </a:p>
      </dgm:t>
    </dgm:pt>
    <dgm:pt modelId="{B5AFCC6F-04D2-4BEC-BD8D-4AA150E07AC7}" type="sibTrans" cxnId="{92AEE067-C588-4A72-AA8C-C63E94BF7F65}">
      <dgm:prSet/>
      <dgm:spPr/>
      <dgm:t>
        <a:bodyPr/>
        <a:lstStyle/>
        <a:p>
          <a:endParaRPr lang="en-US"/>
        </a:p>
      </dgm:t>
    </dgm:pt>
    <dgm:pt modelId="{E8A31A4D-71A9-463E-B623-938FCFE1E14C}" type="pres">
      <dgm:prSet presAssocID="{110B142D-B6B8-49B6-AA93-597371B51C6C}" presName="root" presStyleCnt="0">
        <dgm:presLayoutVars>
          <dgm:dir/>
          <dgm:resizeHandles val="exact"/>
        </dgm:presLayoutVars>
      </dgm:prSet>
      <dgm:spPr/>
    </dgm:pt>
    <dgm:pt modelId="{371D7D96-586E-4C12-9E5D-C3943421154C}" type="pres">
      <dgm:prSet presAssocID="{110B142D-B6B8-49B6-AA93-597371B51C6C}" presName="container" presStyleCnt="0">
        <dgm:presLayoutVars>
          <dgm:dir/>
          <dgm:resizeHandles val="exact"/>
        </dgm:presLayoutVars>
      </dgm:prSet>
      <dgm:spPr/>
    </dgm:pt>
    <dgm:pt modelId="{DF9791A5-1F48-42DC-ADDE-74175BABEADE}" type="pres">
      <dgm:prSet presAssocID="{15AA4488-B36A-4A59-A9AD-1B9A41940CB5}" presName="compNode" presStyleCnt="0"/>
      <dgm:spPr/>
    </dgm:pt>
    <dgm:pt modelId="{8568E33B-0638-4A6C-8C38-58EBAA231F25}" type="pres">
      <dgm:prSet presAssocID="{15AA4488-B36A-4A59-A9AD-1B9A41940CB5}" presName="iconBgRect" presStyleLbl="bgShp" presStyleIdx="0" presStyleCnt="4"/>
      <dgm:spPr/>
    </dgm:pt>
    <dgm:pt modelId="{89822BDA-450B-488A-9F23-2CF44C3795C5}" type="pres">
      <dgm:prSet presAssocID="{15AA4488-B36A-4A59-A9AD-1B9A41940C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ror"/>
        </a:ext>
      </dgm:extLst>
    </dgm:pt>
    <dgm:pt modelId="{A22AA5A3-CDEB-4C34-8119-3B98D818DA66}" type="pres">
      <dgm:prSet presAssocID="{15AA4488-B36A-4A59-A9AD-1B9A41940CB5}" presName="spaceRect" presStyleCnt="0"/>
      <dgm:spPr/>
    </dgm:pt>
    <dgm:pt modelId="{36B5A7ED-48DF-48F9-B8E1-2F400ED59145}" type="pres">
      <dgm:prSet presAssocID="{15AA4488-B36A-4A59-A9AD-1B9A41940CB5}" presName="textRect" presStyleLbl="revTx" presStyleIdx="0" presStyleCnt="4">
        <dgm:presLayoutVars>
          <dgm:chMax val="1"/>
          <dgm:chPref val="1"/>
        </dgm:presLayoutVars>
      </dgm:prSet>
      <dgm:spPr/>
    </dgm:pt>
    <dgm:pt modelId="{5FAF54ED-807D-40A8-8016-61DE82FD9E4D}" type="pres">
      <dgm:prSet presAssocID="{CEB29202-B16F-44CA-8A5A-54A41DD9C1D2}" presName="sibTrans" presStyleLbl="sibTrans2D1" presStyleIdx="0" presStyleCnt="0"/>
      <dgm:spPr/>
    </dgm:pt>
    <dgm:pt modelId="{B678837C-FD6B-4DDA-9E80-32F7D37031B2}" type="pres">
      <dgm:prSet presAssocID="{8E4A0D03-07F4-42D5-93AB-7130FE2491E8}" presName="compNode" presStyleCnt="0"/>
      <dgm:spPr/>
    </dgm:pt>
    <dgm:pt modelId="{EA44A899-30BB-4A9A-B799-F9CA38FB0132}" type="pres">
      <dgm:prSet presAssocID="{8E4A0D03-07F4-42D5-93AB-7130FE2491E8}" presName="iconBgRect" presStyleLbl="bgShp" presStyleIdx="1" presStyleCnt="4"/>
      <dgm:spPr/>
    </dgm:pt>
    <dgm:pt modelId="{F4996815-6621-4BBF-AC5E-20253FD44FBC}" type="pres">
      <dgm:prSet presAssocID="{8E4A0D03-07F4-42D5-93AB-7130FE2491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ve"/>
        </a:ext>
      </dgm:extLst>
    </dgm:pt>
    <dgm:pt modelId="{4F0DAEBB-6924-4E29-ADFE-21D309218638}" type="pres">
      <dgm:prSet presAssocID="{8E4A0D03-07F4-42D5-93AB-7130FE2491E8}" presName="spaceRect" presStyleCnt="0"/>
      <dgm:spPr/>
    </dgm:pt>
    <dgm:pt modelId="{98F2FEDE-C13C-421B-B204-852CEDADEA51}" type="pres">
      <dgm:prSet presAssocID="{8E4A0D03-07F4-42D5-93AB-7130FE2491E8}" presName="textRect" presStyleLbl="revTx" presStyleIdx="1" presStyleCnt="4">
        <dgm:presLayoutVars>
          <dgm:chMax val="1"/>
          <dgm:chPref val="1"/>
        </dgm:presLayoutVars>
      </dgm:prSet>
      <dgm:spPr/>
    </dgm:pt>
    <dgm:pt modelId="{83D77C8E-4887-4168-B975-6301AA0B93E2}" type="pres">
      <dgm:prSet presAssocID="{E2B19E3B-3F03-475A-A80B-4BF1202F9231}" presName="sibTrans" presStyleLbl="sibTrans2D1" presStyleIdx="0" presStyleCnt="0"/>
      <dgm:spPr/>
    </dgm:pt>
    <dgm:pt modelId="{0E9DB990-9892-4D24-8701-65C3DC81374C}" type="pres">
      <dgm:prSet presAssocID="{F744BBA0-45D4-4851-9BCB-FE50EB8E541A}" presName="compNode" presStyleCnt="0"/>
      <dgm:spPr/>
    </dgm:pt>
    <dgm:pt modelId="{4E53BB5A-BB3F-43CD-A576-BA21E14D9A3B}" type="pres">
      <dgm:prSet presAssocID="{F744BBA0-45D4-4851-9BCB-FE50EB8E541A}" presName="iconBgRect" presStyleLbl="bgShp" presStyleIdx="2" presStyleCnt="4"/>
      <dgm:spPr/>
    </dgm:pt>
    <dgm:pt modelId="{057EB729-1233-49A8-AE57-D166C78396E8}" type="pres">
      <dgm:prSet presAssocID="{F744BBA0-45D4-4851-9BCB-FE50EB8E5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DCB5CCAA-0232-4253-B5B4-136E26B569BA}" type="pres">
      <dgm:prSet presAssocID="{F744BBA0-45D4-4851-9BCB-FE50EB8E541A}" presName="spaceRect" presStyleCnt="0"/>
      <dgm:spPr/>
    </dgm:pt>
    <dgm:pt modelId="{8B25D34A-2762-402B-80B8-23F9C0089891}" type="pres">
      <dgm:prSet presAssocID="{F744BBA0-45D4-4851-9BCB-FE50EB8E541A}" presName="textRect" presStyleLbl="revTx" presStyleIdx="2" presStyleCnt="4">
        <dgm:presLayoutVars>
          <dgm:chMax val="1"/>
          <dgm:chPref val="1"/>
        </dgm:presLayoutVars>
      </dgm:prSet>
      <dgm:spPr/>
    </dgm:pt>
    <dgm:pt modelId="{025B2078-BF6D-49A5-B784-66DC6311E4DA}" type="pres">
      <dgm:prSet presAssocID="{8E735F47-1C11-4D15-8D49-1D16FA489423}" presName="sibTrans" presStyleLbl="sibTrans2D1" presStyleIdx="0" presStyleCnt="0"/>
      <dgm:spPr/>
    </dgm:pt>
    <dgm:pt modelId="{968ED165-AD03-45D2-91EB-274A4893191A}" type="pres">
      <dgm:prSet presAssocID="{C0844E0E-6F80-4CBF-85BF-9556A918C26A}" presName="compNode" presStyleCnt="0"/>
      <dgm:spPr/>
    </dgm:pt>
    <dgm:pt modelId="{C7F4D58A-3636-45D8-9C3C-1F000DE9C118}" type="pres">
      <dgm:prSet presAssocID="{C0844E0E-6F80-4CBF-85BF-9556A918C26A}" presName="iconBgRect" presStyleLbl="bgShp" presStyleIdx="3" presStyleCnt="4"/>
      <dgm:spPr/>
    </dgm:pt>
    <dgm:pt modelId="{B25BB99F-F0D3-4937-B22C-12186DFE74F0}" type="pres">
      <dgm:prSet presAssocID="{C0844E0E-6F80-4CBF-85BF-9556A918C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Beans"/>
        </a:ext>
      </dgm:extLst>
    </dgm:pt>
    <dgm:pt modelId="{03888B60-B5AD-47F3-B23A-B06E7E499A6A}" type="pres">
      <dgm:prSet presAssocID="{C0844E0E-6F80-4CBF-85BF-9556A918C26A}" presName="spaceRect" presStyleCnt="0"/>
      <dgm:spPr/>
    </dgm:pt>
    <dgm:pt modelId="{E1B7442C-A563-414F-9433-535DD89F6AEC}" type="pres">
      <dgm:prSet presAssocID="{C0844E0E-6F80-4CBF-85BF-9556A918C26A}" presName="textRect" presStyleLbl="revTx" presStyleIdx="3" presStyleCnt="4">
        <dgm:presLayoutVars>
          <dgm:chMax val="1"/>
          <dgm:chPref val="1"/>
        </dgm:presLayoutVars>
      </dgm:prSet>
      <dgm:spPr/>
    </dgm:pt>
  </dgm:ptLst>
  <dgm:cxnLst>
    <dgm:cxn modelId="{2AC8010D-4F53-4EA2-8C6C-0FCDD6349C38}" type="presOf" srcId="{8E735F47-1C11-4D15-8D49-1D16FA489423}" destId="{025B2078-BF6D-49A5-B784-66DC6311E4DA}" srcOrd="0" destOrd="0" presId="urn:microsoft.com/office/officeart/2018/2/layout/IconCircleList"/>
    <dgm:cxn modelId="{70FE0641-902F-4238-9F3E-96B48565D8D6}" type="presOf" srcId="{C0844E0E-6F80-4CBF-85BF-9556A918C26A}" destId="{E1B7442C-A563-414F-9433-535DD89F6AEC}" srcOrd="0" destOrd="0" presId="urn:microsoft.com/office/officeart/2018/2/layout/IconCircleList"/>
    <dgm:cxn modelId="{9D457543-C427-4302-8149-D647D8932FFD}" type="presOf" srcId="{E2B19E3B-3F03-475A-A80B-4BF1202F9231}" destId="{83D77C8E-4887-4168-B975-6301AA0B93E2}" srcOrd="0" destOrd="0" presId="urn:microsoft.com/office/officeart/2018/2/layout/IconCircleList"/>
    <dgm:cxn modelId="{7BA6C667-BD25-470D-9B1A-3EE534C2E34A}" type="presOf" srcId="{8E4A0D03-07F4-42D5-93AB-7130FE2491E8}" destId="{98F2FEDE-C13C-421B-B204-852CEDADEA51}" srcOrd="0" destOrd="0" presId="urn:microsoft.com/office/officeart/2018/2/layout/IconCircleList"/>
    <dgm:cxn modelId="{92AEE067-C588-4A72-AA8C-C63E94BF7F65}" srcId="{110B142D-B6B8-49B6-AA93-597371B51C6C}" destId="{C0844E0E-6F80-4CBF-85BF-9556A918C26A}" srcOrd="3" destOrd="0" parTransId="{748CFE40-B684-4ACF-9218-339F5B399B4E}" sibTransId="{B5AFCC6F-04D2-4BEC-BD8D-4AA150E07AC7}"/>
    <dgm:cxn modelId="{D4A0EA6C-FE28-48E7-AA75-D448096122F9}" type="presOf" srcId="{15AA4488-B36A-4A59-A9AD-1B9A41940CB5}" destId="{36B5A7ED-48DF-48F9-B8E1-2F400ED59145}" srcOrd="0" destOrd="0" presId="urn:microsoft.com/office/officeart/2018/2/layout/IconCircleList"/>
    <dgm:cxn modelId="{A3D5D4A3-3B5D-4CCA-8537-A2DC56EE7E93}" srcId="{110B142D-B6B8-49B6-AA93-597371B51C6C}" destId="{8E4A0D03-07F4-42D5-93AB-7130FE2491E8}" srcOrd="1" destOrd="0" parTransId="{777EBBEB-37B5-4F06-856C-357735B7357A}" sibTransId="{E2B19E3B-3F03-475A-A80B-4BF1202F9231}"/>
    <dgm:cxn modelId="{38C13EC3-F50B-4F91-B49A-0C37C4723BF5}" type="presOf" srcId="{F744BBA0-45D4-4851-9BCB-FE50EB8E541A}" destId="{8B25D34A-2762-402B-80B8-23F9C0089891}" srcOrd="0" destOrd="0" presId="urn:microsoft.com/office/officeart/2018/2/layout/IconCircleList"/>
    <dgm:cxn modelId="{34CBBAC5-4E03-45E1-8FD3-E343A2AFD55A}" type="presOf" srcId="{CEB29202-B16F-44CA-8A5A-54A41DD9C1D2}" destId="{5FAF54ED-807D-40A8-8016-61DE82FD9E4D}" srcOrd="0" destOrd="0" presId="urn:microsoft.com/office/officeart/2018/2/layout/IconCircleList"/>
    <dgm:cxn modelId="{D39126E0-CCBE-4E14-8DF2-CE8911D7E4A7}" srcId="{110B142D-B6B8-49B6-AA93-597371B51C6C}" destId="{15AA4488-B36A-4A59-A9AD-1B9A41940CB5}" srcOrd="0" destOrd="0" parTransId="{0EABB77A-3545-4706-891E-A0603AA6C699}" sibTransId="{CEB29202-B16F-44CA-8A5A-54A41DD9C1D2}"/>
    <dgm:cxn modelId="{4B62CBE5-E64E-4264-9994-965AA0E2D943}" srcId="{110B142D-B6B8-49B6-AA93-597371B51C6C}" destId="{F744BBA0-45D4-4851-9BCB-FE50EB8E541A}" srcOrd="2" destOrd="0" parTransId="{CAF80AAB-DF0D-4738-B651-791CAA1BE61E}" sibTransId="{8E735F47-1C11-4D15-8D49-1D16FA489423}"/>
    <dgm:cxn modelId="{3C5BBBFF-3981-4997-AE14-76320A395D74}" type="presOf" srcId="{110B142D-B6B8-49B6-AA93-597371B51C6C}" destId="{E8A31A4D-71A9-463E-B623-938FCFE1E14C}" srcOrd="0" destOrd="0" presId="urn:microsoft.com/office/officeart/2018/2/layout/IconCircleList"/>
    <dgm:cxn modelId="{091F4750-1A55-4A47-BD83-1540DA116765}" type="presParOf" srcId="{E8A31A4D-71A9-463E-B623-938FCFE1E14C}" destId="{371D7D96-586E-4C12-9E5D-C3943421154C}" srcOrd="0" destOrd="0" presId="urn:microsoft.com/office/officeart/2018/2/layout/IconCircleList"/>
    <dgm:cxn modelId="{421FD3D3-1835-4501-8C98-5C9595013EFA}" type="presParOf" srcId="{371D7D96-586E-4C12-9E5D-C3943421154C}" destId="{DF9791A5-1F48-42DC-ADDE-74175BABEADE}" srcOrd="0" destOrd="0" presId="urn:microsoft.com/office/officeart/2018/2/layout/IconCircleList"/>
    <dgm:cxn modelId="{E3407DBE-1EA0-4472-B128-5D4B00E1EEE0}" type="presParOf" srcId="{DF9791A5-1F48-42DC-ADDE-74175BABEADE}" destId="{8568E33B-0638-4A6C-8C38-58EBAA231F25}" srcOrd="0" destOrd="0" presId="urn:microsoft.com/office/officeart/2018/2/layout/IconCircleList"/>
    <dgm:cxn modelId="{E537A094-29B8-46F0-AFBF-1134D11FD549}" type="presParOf" srcId="{DF9791A5-1F48-42DC-ADDE-74175BABEADE}" destId="{89822BDA-450B-488A-9F23-2CF44C3795C5}" srcOrd="1" destOrd="0" presId="urn:microsoft.com/office/officeart/2018/2/layout/IconCircleList"/>
    <dgm:cxn modelId="{7C71DC25-6AA9-403E-BACB-31D8CB0E0117}" type="presParOf" srcId="{DF9791A5-1F48-42DC-ADDE-74175BABEADE}" destId="{A22AA5A3-CDEB-4C34-8119-3B98D818DA66}" srcOrd="2" destOrd="0" presId="urn:microsoft.com/office/officeart/2018/2/layout/IconCircleList"/>
    <dgm:cxn modelId="{870CFA1D-74EE-4A25-A8F3-DDDCC40EFD4A}" type="presParOf" srcId="{DF9791A5-1F48-42DC-ADDE-74175BABEADE}" destId="{36B5A7ED-48DF-48F9-B8E1-2F400ED59145}" srcOrd="3" destOrd="0" presId="urn:microsoft.com/office/officeart/2018/2/layout/IconCircleList"/>
    <dgm:cxn modelId="{88FBDF56-03EE-4C16-B5E8-510AC6882B39}" type="presParOf" srcId="{371D7D96-586E-4C12-9E5D-C3943421154C}" destId="{5FAF54ED-807D-40A8-8016-61DE82FD9E4D}" srcOrd="1" destOrd="0" presId="urn:microsoft.com/office/officeart/2018/2/layout/IconCircleList"/>
    <dgm:cxn modelId="{F3F9D6A1-DAC6-4F6B-B6E8-07B16E79E369}" type="presParOf" srcId="{371D7D96-586E-4C12-9E5D-C3943421154C}" destId="{B678837C-FD6B-4DDA-9E80-32F7D37031B2}" srcOrd="2" destOrd="0" presId="urn:microsoft.com/office/officeart/2018/2/layout/IconCircleList"/>
    <dgm:cxn modelId="{9C36A6D8-D181-46C1-A7E1-3CADD35325D4}" type="presParOf" srcId="{B678837C-FD6B-4DDA-9E80-32F7D37031B2}" destId="{EA44A899-30BB-4A9A-B799-F9CA38FB0132}" srcOrd="0" destOrd="0" presId="urn:microsoft.com/office/officeart/2018/2/layout/IconCircleList"/>
    <dgm:cxn modelId="{37DEBEAD-B1D1-4279-93CD-91004DA447BE}" type="presParOf" srcId="{B678837C-FD6B-4DDA-9E80-32F7D37031B2}" destId="{F4996815-6621-4BBF-AC5E-20253FD44FBC}" srcOrd="1" destOrd="0" presId="urn:microsoft.com/office/officeart/2018/2/layout/IconCircleList"/>
    <dgm:cxn modelId="{D4117378-74E1-443E-BDF8-46C21A21E88B}" type="presParOf" srcId="{B678837C-FD6B-4DDA-9E80-32F7D37031B2}" destId="{4F0DAEBB-6924-4E29-ADFE-21D309218638}" srcOrd="2" destOrd="0" presId="urn:microsoft.com/office/officeart/2018/2/layout/IconCircleList"/>
    <dgm:cxn modelId="{EEFE136F-5354-4A4A-98F7-4E115F3CCF30}" type="presParOf" srcId="{B678837C-FD6B-4DDA-9E80-32F7D37031B2}" destId="{98F2FEDE-C13C-421B-B204-852CEDADEA51}" srcOrd="3" destOrd="0" presId="urn:microsoft.com/office/officeart/2018/2/layout/IconCircleList"/>
    <dgm:cxn modelId="{89A78AED-C101-4734-B15B-2AE340A836F3}" type="presParOf" srcId="{371D7D96-586E-4C12-9E5D-C3943421154C}" destId="{83D77C8E-4887-4168-B975-6301AA0B93E2}" srcOrd="3" destOrd="0" presId="urn:microsoft.com/office/officeart/2018/2/layout/IconCircleList"/>
    <dgm:cxn modelId="{5A1395A6-292D-4059-A8E0-8FE7EDC79103}" type="presParOf" srcId="{371D7D96-586E-4C12-9E5D-C3943421154C}" destId="{0E9DB990-9892-4D24-8701-65C3DC81374C}" srcOrd="4" destOrd="0" presId="urn:microsoft.com/office/officeart/2018/2/layout/IconCircleList"/>
    <dgm:cxn modelId="{6CB5CB28-5589-4F5A-AF20-64272EBA937E}" type="presParOf" srcId="{0E9DB990-9892-4D24-8701-65C3DC81374C}" destId="{4E53BB5A-BB3F-43CD-A576-BA21E14D9A3B}" srcOrd="0" destOrd="0" presId="urn:microsoft.com/office/officeart/2018/2/layout/IconCircleList"/>
    <dgm:cxn modelId="{6802BE1C-FCE3-4B2A-8892-1108D17D814F}" type="presParOf" srcId="{0E9DB990-9892-4D24-8701-65C3DC81374C}" destId="{057EB729-1233-49A8-AE57-D166C78396E8}" srcOrd="1" destOrd="0" presId="urn:microsoft.com/office/officeart/2018/2/layout/IconCircleList"/>
    <dgm:cxn modelId="{D4781FB6-A76B-4D2B-81F9-A27415E50F02}" type="presParOf" srcId="{0E9DB990-9892-4D24-8701-65C3DC81374C}" destId="{DCB5CCAA-0232-4253-B5B4-136E26B569BA}" srcOrd="2" destOrd="0" presId="urn:microsoft.com/office/officeart/2018/2/layout/IconCircleList"/>
    <dgm:cxn modelId="{5B8F5E08-211C-41B9-8E9F-A959EC609570}" type="presParOf" srcId="{0E9DB990-9892-4D24-8701-65C3DC81374C}" destId="{8B25D34A-2762-402B-80B8-23F9C0089891}" srcOrd="3" destOrd="0" presId="urn:microsoft.com/office/officeart/2018/2/layout/IconCircleList"/>
    <dgm:cxn modelId="{0B17B62B-1EB8-43CE-8A49-D73D8279F413}" type="presParOf" srcId="{371D7D96-586E-4C12-9E5D-C3943421154C}" destId="{025B2078-BF6D-49A5-B784-66DC6311E4DA}" srcOrd="5" destOrd="0" presId="urn:microsoft.com/office/officeart/2018/2/layout/IconCircleList"/>
    <dgm:cxn modelId="{55665875-7CFC-4725-BE30-F7F89866BDAA}" type="presParOf" srcId="{371D7D96-586E-4C12-9E5D-C3943421154C}" destId="{968ED165-AD03-45D2-91EB-274A4893191A}" srcOrd="6" destOrd="0" presId="urn:microsoft.com/office/officeart/2018/2/layout/IconCircleList"/>
    <dgm:cxn modelId="{24535BDC-224E-414A-B9CD-F5D1EFAC6E63}" type="presParOf" srcId="{968ED165-AD03-45D2-91EB-274A4893191A}" destId="{C7F4D58A-3636-45D8-9C3C-1F000DE9C118}" srcOrd="0" destOrd="0" presId="urn:microsoft.com/office/officeart/2018/2/layout/IconCircleList"/>
    <dgm:cxn modelId="{075D0A35-779C-4F0D-B008-847CBB7ABC1E}" type="presParOf" srcId="{968ED165-AD03-45D2-91EB-274A4893191A}" destId="{B25BB99F-F0D3-4937-B22C-12186DFE74F0}" srcOrd="1" destOrd="0" presId="urn:microsoft.com/office/officeart/2018/2/layout/IconCircleList"/>
    <dgm:cxn modelId="{AC381813-1B3E-47FD-9B90-3AD7BF4C5DB7}" type="presParOf" srcId="{968ED165-AD03-45D2-91EB-274A4893191A}" destId="{03888B60-B5AD-47F3-B23A-B06E7E499A6A}" srcOrd="2" destOrd="0" presId="urn:microsoft.com/office/officeart/2018/2/layout/IconCircleList"/>
    <dgm:cxn modelId="{3BBA676A-E891-47C4-8486-6BA058F3A837}" type="presParOf" srcId="{968ED165-AD03-45D2-91EB-274A4893191A}" destId="{E1B7442C-A563-414F-9433-535DD89F6A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10B142D-B6B8-49B6-AA93-597371B51C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AA4488-B36A-4A59-A9AD-1B9A41940CB5}">
      <dgm:prSet/>
      <dgm:spPr/>
      <dgm:t>
        <a:bodyPr/>
        <a:lstStyle/>
        <a:p>
          <a:r>
            <a:rPr lang="fr-FR" dirty="0"/>
            <a:t>L’aventure débute dans la région de Kiirdraal en l’an 3676 de la 5</a:t>
          </a:r>
          <a:r>
            <a:rPr lang="fr-FR" baseline="30000" dirty="0"/>
            <a:t>ème</a:t>
          </a:r>
          <a:r>
            <a:rPr lang="fr-FR" dirty="0"/>
            <a:t> ère.</a:t>
          </a:r>
          <a:endParaRPr lang="en-US" dirty="0"/>
        </a:p>
      </dgm:t>
    </dgm:pt>
    <dgm:pt modelId="{0EABB77A-3545-4706-891E-A0603AA6C699}" type="parTrans" cxnId="{D39126E0-CCBE-4E14-8DF2-CE8911D7E4A7}">
      <dgm:prSet/>
      <dgm:spPr/>
      <dgm:t>
        <a:bodyPr/>
        <a:lstStyle/>
        <a:p>
          <a:endParaRPr lang="en-US"/>
        </a:p>
      </dgm:t>
    </dgm:pt>
    <dgm:pt modelId="{CEB29202-B16F-44CA-8A5A-54A41DD9C1D2}" type="sibTrans" cxnId="{D39126E0-CCBE-4E14-8DF2-CE8911D7E4A7}">
      <dgm:prSet/>
      <dgm:spPr/>
      <dgm:t>
        <a:bodyPr/>
        <a:lstStyle/>
        <a:p>
          <a:endParaRPr lang="en-US"/>
        </a:p>
      </dgm:t>
    </dgm:pt>
    <dgm:pt modelId="{8E4A0D03-07F4-42D5-93AB-7130FE2491E8}">
      <dgm:prSet/>
      <dgm:spPr/>
      <dgm:t>
        <a:bodyPr/>
        <a:lstStyle/>
        <a:p>
          <a:r>
            <a:rPr lang="fr-FR" dirty="0"/>
            <a:t>L’aventure débute à la suite du soulèvement de l’armée vampirique. Des Morts-Vivants de tout type se lèvent et se rassemblent, formant des armées conséquentes qui s’en prennent à toutes les races qui ne sont pas dîtes Tharisiennes et qui ne suivent pas le culte du Tharissi. Un groupe d’aventurier décide d’y mettre un terme avant qu’une guerre aussi destructrice, si ce n’est pire, que la guerre impériale ne recommence.</a:t>
          </a:r>
          <a:endParaRPr lang="en-US" dirty="0"/>
        </a:p>
      </dgm:t>
    </dgm:pt>
    <dgm:pt modelId="{777EBBEB-37B5-4F06-856C-357735B7357A}" type="parTrans" cxnId="{A3D5D4A3-3B5D-4CCA-8537-A2DC56EE7E93}">
      <dgm:prSet/>
      <dgm:spPr/>
      <dgm:t>
        <a:bodyPr/>
        <a:lstStyle/>
        <a:p>
          <a:endParaRPr lang="en-US"/>
        </a:p>
      </dgm:t>
    </dgm:pt>
    <dgm:pt modelId="{E2B19E3B-3F03-475A-A80B-4BF1202F9231}" type="sibTrans" cxnId="{A3D5D4A3-3B5D-4CCA-8537-A2DC56EE7E93}">
      <dgm:prSet/>
      <dgm:spPr/>
      <dgm:t>
        <a:bodyPr/>
        <a:lstStyle/>
        <a:p>
          <a:endParaRPr lang="en-US"/>
        </a:p>
      </dgm:t>
    </dgm:pt>
    <dgm:pt modelId="{F744BBA0-45D4-4851-9BCB-FE50EB8E541A}">
      <dgm:prSet/>
      <dgm:spPr/>
      <dgm:t>
        <a:bodyPr/>
        <a:lstStyle/>
        <a:p>
          <a:r>
            <a:rPr lang="en-US" dirty="0"/>
            <a:t>L’ennemi principal est le Nécromancien Muldurion l’éxilé, un Umleth qui a été banni par ses semblables.</a:t>
          </a:r>
        </a:p>
      </dgm:t>
    </dgm:pt>
    <dgm:pt modelId="{CAF80AAB-DF0D-4738-B651-791CAA1BE61E}" type="parTrans" cxnId="{4B62CBE5-E64E-4264-9994-965AA0E2D943}">
      <dgm:prSet/>
      <dgm:spPr/>
      <dgm:t>
        <a:bodyPr/>
        <a:lstStyle/>
        <a:p>
          <a:endParaRPr lang="en-US"/>
        </a:p>
      </dgm:t>
    </dgm:pt>
    <dgm:pt modelId="{8E735F47-1C11-4D15-8D49-1D16FA489423}" type="sibTrans" cxnId="{4B62CBE5-E64E-4264-9994-965AA0E2D943}">
      <dgm:prSet/>
      <dgm:spPr/>
      <dgm:t>
        <a:bodyPr/>
        <a:lstStyle/>
        <a:p>
          <a:endParaRPr lang="en-US"/>
        </a:p>
      </dgm:t>
    </dgm:pt>
    <dgm:pt modelId="{C0844E0E-6F80-4CBF-85BF-9556A918C26A}">
      <dgm:prSet/>
      <dgm:spPr/>
      <dgm:t>
        <a:bodyPr/>
        <a:lstStyle/>
        <a:p>
          <a:r>
            <a:rPr lang="en-US" dirty="0"/>
            <a:t>Muldurion l’éxilé se trouve dans la citadelle des morts, une forteresse se situant sur l’île de Kaarv.</a:t>
          </a:r>
        </a:p>
      </dgm:t>
    </dgm:pt>
    <dgm:pt modelId="{748CFE40-B684-4ACF-9218-339F5B399B4E}" type="parTrans" cxnId="{92AEE067-C588-4A72-AA8C-C63E94BF7F65}">
      <dgm:prSet/>
      <dgm:spPr/>
      <dgm:t>
        <a:bodyPr/>
        <a:lstStyle/>
        <a:p>
          <a:endParaRPr lang="en-US"/>
        </a:p>
      </dgm:t>
    </dgm:pt>
    <dgm:pt modelId="{B5AFCC6F-04D2-4BEC-BD8D-4AA150E07AC7}" type="sibTrans" cxnId="{92AEE067-C588-4A72-AA8C-C63E94BF7F65}">
      <dgm:prSet/>
      <dgm:spPr/>
      <dgm:t>
        <a:bodyPr/>
        <a:lstStyle/>
        <a:p>
          <a:endParaRPr lang="en-US"/>
        </a:p>
      </dgm:t>
    </dgm:pt>
    <dgm:pt modelId="{E8A31A4D-71A9-463E-B623-938FCFE1E14C}" type="pres">
      <dgm:prSet presAssocID="{110B142D-B6B8-49B6-AA93-597371B51C6C}" presName="root" presStyleCnt="0">
        <dgm:presLayoutVars>
          <dgm:dir/>
          <dgm:resizeHandles val="exact"/>
        </dgm:presLayoutVars>
      </dgm:prSet>
      <dgm:spPr/>
    </dgm:pt>
    <dgm:pt modelId="{371D7D96-586E-4C12-9E5D-C3943421154C}" type="pres">
      <dgm:prSet presAssocID="{110B142D-B6B8-49B6-AA93-597371B51C6C}" presName="container" presStyleCnt="0">
        <dgm:presLayoutVars>
          <dgm:dir/>
          <dgm:resizeHandles val="exact"/>
        </dgm:presLayoutVars>
      </dgm:prSet>
      <dgm:spPr/>
    </dgm:pt>
    <dgm:pt modelId="{DF9791A5-1F48-42DC-ADDE-74175BABEADE}" type="pres">
      <dgm:prSet presAssocID="{15AA4488-B36A-4A59-A9AD-1B9A41940CB5}" presName="compNode" presStyleCnt="0"/>
      <dgm:spPr/>
    </dgm:pt>
    <dgm:pt modelId="{8568E33B-0638-4A6C-8C38-58EBAA231F25}" type="pres">
      <dgm:prSet presAssocID="{15AA4488-B36A-4A59-A9AD-1B9A41940CB5}" presName="iconBgRect" presStyleLbl="bgShp" presStyleIdx="0" presStyleCnt="4"/>
      <dgm:spPr/>
    </dgm:pt>
    <dgm:pt modelId="{89822BDA-450B-488A-9F23-2CF44C3795C5}" type="pres">
      <dgm:prSet presAssocID="{15AA4488-B36A-4A59-A9AD-1B9A41940C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ror"/>
        </a:ext>
      </dgm:extLst>
    </dgm:pt>
    <dgm:pt modelId="{A22AA5A3-CDEB-4C34-8119-3B98D818DA66}" type="pres">
      <dgm:prSet presAssocID="{15AA4488-B36A-4A59-A9AD-1B9A41940CB5}" presName="spaceRect" presStyleCnt="0"/>
      <dgm:spPr/>
    </dgm:pt>
    <dgm:pt modelId="{36B5A7ED-48DF-48F9-B8E1-2F400ED59145}" type="pres">
      <dgm:prSet presAssocID="{15AA4488-B36A-4A59-A9AD-1B9A41940CB5}" presName="textRect" presStyleLbl="revTx" presStyleIdx="0" presStyleCnt="4">
        <dgm:presLayoutVars>
          <dgm:chMax val="1"/>
          <dgm:chPref val="1"/>
        </dgm:presLayoutVars>
      </dgm:prSet>
      <dgm:spPr/>
    </dgm:pt>
    <dgm:pt modelId="{5FAF54ED-807D-40A8-8016-61DE82FD9E4D}" type="pres">
      <dgm:prSet presAssocID="{CEB29202-B16F-44CA-8A5A-54A41DD9C1D2}" presName="sibTrans" presStyleLbl="sibTrans2D1" presStyleIdx="0" presStyleCnt="0"/>
      <dgm:spPr/>
    </dgm:pt>
    <dgm:pt modelId="{B678837C-FD6B-4DDA-9E80-32F7D37031B2}" type="pres">
      <dgm:prSet presAssocID="{8E4A0D03-07F4-42D5-93AB-7130FE2491E8}" presName="compNode" presStyleCnt="0"/>
      <dgm:spPr/>
    </dgm:pt>
    <dgm:pt modelId="{EA44A899-30BB-4A9A-B799-F9CA38FB0132}" type="pres">
      <dgm:prSet presAssocID="{8E4A0D03-07F4-42D5-93AB-7130FE2491E8}" presName="iconBgRect" presStyleLbl="bgShp" presStyleIdx="1" presStyleCnt="4"/>
      <dgm:spPr/>
    </dgm:pt>
    <dgm:pt modelId="{F4996815-6621-4BBF-AC5E-20253FD44FBC}" type="pres">
      <dgm:prSet presAssocID="{8E4A0D03-07F4-42D5-93AB-7130FE2491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ve"/>
        </a:ext>
      </dgm:extLst>
    </dgm:pt>
    <dgm:pt modelId="{4F0DAEBB-6924-4E29-ADFE-21D309218638}" type="pres">
      <dgm:prSet presAssocID="{8E4A0D03-07F4-42D5-93AB-7130FE2491E8}" presName="spaceRect" presStyleCnt="0"/>
      <dgm:spPr/>
    </dgm:pt>
    <dgm:pt modelId="{98F2FEDE-C13C-421B-B204-852CEDADEA51}" type="pres">
      <dgm:prSet presAssocID="{8E4A0D03-07F4-42D5-93AB-7130FE2491E8}" presName="textRect" presStyleLbl="revTx" presStyleIdx="1" presStyleCnt="4">
        <dgm:presLayoutVars>
          <dgm:chMax val="1"/>
          <dgm:chPref val="1"/>
        </dgm:presLayoutVars>
      </dgm:prSet>
      <dgm:spPr/>
    </dgm:pt>
    <dgm:pt modelId="{83D77C8E-4887-4168-B975-6301AA0B93E2}" type="pres">
      <dgm:prSet presAssocID="{E2B19E3B-3F03-475A-A80B-4BF1202F9231}" presName="sibTrans" presStyleLbl="sibTrans2D1" presStyleIdx="0" presStyleCnt="0"/>
      <dgm:spPr/>
    </dgm:pt>
    <dgm:pt modelId="{0E9DB990-9892-4D24-8701-65C3DC81374C}" type="pres">
      <dgm:prSet presAssocID="{F744BBA0-45D4-4851-9BCB-FE50EB8E541A}" presName="compNode" presStyleCnt="0"/>
      <dgm:spPr/>
    </dgm:pt>
    <dgm:pt modelId="{4E53BB5A-BB3F-43CD-A576-BA21E14D9A3B}" type="pres">
      <dgm:prSet presAssocID="{F744BBA0-45D4-4851-9BCB-FE50EB8E541A}" presName="iconBgRect" presStyleLbl="bgShp" presStyleIdx="2" presStyleCnt="4"/>
      <dgm:spPr/>
    </dgm:pt>
    <dgm:pt modelId="{057EB729-1233-49A8-AE57-D166C78396E8}" type="pres">
      <dgm:prSet presAssocID="{F744BBA0-45D4-4851-9BCB-FE50EB8E5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DCB5CCAA-0232-4253-B5B4-136E26B569BA}" type="pres">
      <dgm:prSet presAssocID="{F744BBA0-45D4-4851-9BCB-FE50EB8E541A}" presName="spaceRect" presStyleCnt="0"/>
      <dgm:spPr/>
    </dgm:pt>
    <dgm:pt modelId="{8B25D34A-2762-402B-80B8-23F9C0089891}" type="pres">
      <dgm:prSet presAssocID="{F744BBA0-45D4-4851-9BCB-FE50EB8E541A}" presName="textRect" presStyleLbl="revTx" presStyleIdx="2" presStyleCnt="4">
        <dgm:presLayoutVars>
          <dgm:chMax val="1"/>
          <dgm:chPref val="1"/>
        </dgm:presLayoutVars>
      </dgm:prSet>
      <dgm:spPr/>
    </dgm:pt>
    <dgm:pt modelId="{025B2078-BF6D-49A5-B784-66DC6311E4DA}" type="pres">
      <dgm:prSet presAssocID="{8E735F47-1C11-4D15-8D49-1D16FA489423}" presName="sibTrans" presStyleLbl="sibTrans2D1" presStyleIdx="0" presStyleCnt="0"/>
      <dgm:spPr/>
    </dgm:pt>
    <dgm:pt modelId="{968ED165-AD03-45D2-91EB-274A4893191A}" type="pres">
      <dgm:prSet presAssocID="{C0844E0E-6F80-4CBF-85BF-9556A918C26A}" presName="compNode" presStyleCnt="0"/>
      <dgm:spPr/>
    </dgm:pt>
    <dgm:pt modelId="{C7F4D58A-3636-45D8-9C3C-1F000DE9C118}" type="pres">
      <dgm:prSet presAssocID="{C0844E0E-6F80-4CBF-85BF-9556A918C26A}" presName="iconBgRect" presStyleLbl="bgShp" presStyleIdx="3" presStyleCnt="4"/>
      <dgm:spPr/>
    </dgm:pt>
    <dgm:pt modelId="{B25BB99F-F0D3-4937-B22C-12186DFE74F0}" type="pres">
      <dgm:prSet presAssocID="{C0844E0E-6F80-4CBF-85BF-9556A918C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Beans"/>
        </a:ext>
      </dgm:extLst>
    </dgm:pt>
    <dgm:pt modelId="{03888B60-B5AD-47F3-B23A-B06E7E499A6A}" type="pres">
      <dgm:prSet presAssocID="{C0844E0E-6F80-4CBF-85BF-9556A918C26A}" presName="spaceRect" presStyleCnt="0"/>
      <dgm:spPr/>
    </dgm:pt>
    <dgm:pt modelId="{E1B7442C-A563-414F-9433-535DD89F6AEC}" type="pres">
      <dgm:prSet presAssocID="{C0844E0E-6F80-4CBF-85BF-9556A918C26A}" presName="textRect" presStyleLbl="revTx" presStyleIdx="3" presStyleCnt="4">
        <dgm:presLayoutVars>
          <dgm:chMax val="1"/>
          <dgm:chPref val="1"/>
        </dgm:presLayoutVars>
      </dgm:prSet>
      <dgm:spPr/>
    </dgm:pt>
  </dgm:ptLst>
  <dgm:cxnLst>
    <dgm:cxn modelId="{2AC8010D-4F53-4EA2-8C6C-0FCDD6349C38}" type="presOf" srcId="{8E735F47-1C11-4D15-8D49-1D16FA489423}" destId="{025B2078-BF6D-49A5-B784-66DC6311E4DA}" srcOrd="0" destOrd="0" presId="urn:microsoft.com/office/officeart/2018/2/layout/IconCircleList"/>
    <dgm:cxn modelId="{70FE0641-902F-4238-9F3E-96B48565D8D6}" type="presOf" srcId="{C0844E0E-6F80-4CBF-85BF-9556A918C26A}" destId="{E1B7442C-A563-414F-9433-535DD89F6AEC}" srcOrd="0" destOrd="0" presId="urn:microsoft.com/office/officeart/2018/2/layout/IconCircleList"/>
    <dgm:cxn modelId="{9D457543-C427-4302-8149-D647D8932FFD}" type="presOf" srcId="{E2B19E3B-3F03-475A-A80B-4BF1202F9231}" destId="{83D77C8E-4887-4168-B975-6301AA0B93E2}" srcOrd="0" destOrd="0" presId="urn:microsoft.com/office/officeart/2018/2/layout/IconCircleList"/>
    <dgm:cxn modelId="{7BA6C667-BD25-470D-9B1A-3EE534C2E34A}" type="presOf" srcId="{8E4A0D03-07F4-42D5-93AB-7130FE2491E8}" destId="{98F2FEDE-C13C-421B-B204-852CEDADEA51}" srcOrd="0" destOrd="0" presId="urn:microsoft.com/office/officeart/2018/2/layout/IconCircleList"/>
    <dgm:cxn modelId="{92AEE067-C588-4A72-AA8C-C63E94BF7F65}" srcId="{110B142D-B6B8-49B6-AA93-597371B51C6C}" destId="{C0844E0E-6F80-4CBF-85BF-9556A918C26A}" srcOrd="3" destOrd="0" parTransId="{748CFE40-B684-4ACF-9218-339F5B399B4E}" sibTransId="{B5AFCC6F-04D2-4BEC-BD8D-4AA150E07AC7}"/>
    <dgm:cxn modelId="{D4A0EA6C-FE28-48E7-AA75-D448096122F9}" type="presOf" srcId="{15AA4488-B36A-4A59-A9AD-1B9A41940CB5}" destId="{36B5A7ED-48DF-48F9-B8E1-2F400ED59145}" srcOrd="0" destOrd="0" presId="urn:microsoft.com/office/officeart/2018/2/layout/IconCircleList"/>
    <dgm:cxn modelId="{A3D5D4A3-3B5D-4CCA-8537-A2DC56EE7E93}" srcId="{110B142D-B6B8-49B6-AA93-597371B51C6C}" destId="{8E4A0D03-07F4-42D5-93AB-7130FE2491E8}" srcOrd="1" destOrd="0" parTransId="{777EBBEB-37B5-4F06-856C-357735B7357A}" sibTransId="{E2B19E3B-3F03-475A-A80B-4BF1202F9231}"/>
    <dgm:cxn modelId="{38C13EC3-F50B-4F91-B49A-0C37C4723BF5}" type="presOf" srcId="{F744BBA0-45D4-4851-9BCB-FE50EB8E541A}" destId="{8B25D34A-2762-402B-80B8-23F9C0089891}" srcOrd="0" destOrd="0" presId="urn:microsoft.com/office/officeart/2018/2/layout/IconCircleList"/>
    <dgm:cxn modelId="{34CBBAC5-4E03-45E1-8FD3-E343A2AFD55A}" type="presOf" srcId="{CEB29202-B16F-44CA-8A5A-54A41DD9C1D2}" destId="{5FAF54ED-807D-40A8-8016-61DE82FD9E4D}" srcOrd="0" destOrd="0" presId="urn:microsoft.com/office/officeart/2018/2/layout/IconCircleList"/>
    <dgm:cxn modelId="{D39126E0-CCBE-4E14-8DF2-CE8911D7E4A7}" srcId="{110B142D-B6B8-49B6-AA93-597371B51C6C}" destId="{15AA4488-B36A-4A59-A9AD-1B9A41940CB5}" srcOrd="0" destOrd="0" parTransId="{0EABB77A-3545-4706-891E-A0603AA6C699}" sibTransId="{CEB29202-B16F-44CA-8A5A-54A41DD9C1D2}"/>
    <dgm:cxn modelId="{4B62CBE5-E64E-4264-9994-965AA0E2D943}" srcId="{110B142D-B6B8-49B6-AA93-597371B51C6C}" destId="{F744BBA0-45D4-4851-9BCB-FE50EB8E541A}" srcOrd="2" destOrd="0" parTransId="{CAF80AAB-DF0D-4738-B651-791CAA1BE61E}" sibTransId="{8E735F47-1C11-4D15-8D49-1D16FA489423}"/>
    <dgm:cxn modelId="{3C5BBBFF-3981-4997-AE14-76320A395D74}" type="presOf" srcId="{110B142D-B6B8-49B6-AA93-597371B51C6C}" destId="{E8A31A4D-71A9-463E-B623-938FCFE1E14C}" srcOrd="0" destOrd="0" presId="urn:microsoft.com/office/officeart/2018/2/layout/IconCircleList"/>
    <dgm:cxn modelId="{091F4750-1A55-4A47-BD83-1540DA116765}" type="presParOf" srcId="{E8A31A4D-71A9-463E-B623-938FCFE1E14C}" destId="{371D7D96-586E-4C12-9E5D-C3943421154C}" srcOrd="0" destOrd="0" presId="urn:microsoft.com/office/officeart/2018/2/layout/IconCircleList"/>
    <dgm:cxn modelId="{421FD3D3-1835-4501-8C98-5C9595013EFA}" type="presParOf" srcId="{371D7D96-586E-4C12-9E5D-C3943421154C}" destId="{DF9791A5-1F48-42DC-ADDE-74175BABEADE}" srcOrd="0" destOrd="0" presId="urn:microsoft.com/office/officeart/2018/2/layout/IconCircleList"/>
    <dgm:cxn modelId="{E3407DBE-1EA0-4472-B128-5D4B00E1EEE0}" type="presParOf" srcId="{DF9791A5-1F48-42DC-ADDE-74175BABEADE}" destId="{8568E33B-0638-4A6C-8C38-58EBAA231F25}" srcOrd="0" destOrd="0" presId="urn:microsoft.com/office/officeart/2018/2/layout/IconCircleList"/>
    <dgm:cxn modelId="{E537A094-29B8-46F0-AFBF-1134D11FD549}" type="presParOf" srcId="{DF9791A5-1F48-42DC-ADDE-74175BABEADE}" destId="{89822BDA-450B-488A-9F23-2CF44C3795C5}" srcOrd="1" destOrd="0" presId="urn:microsoft.com/office/officeart/2018/2/layout/IconCircleList"/>
    <dgm:cxn modelId="{7C71DC25-6AA9-403E-BACB-31D8CB0E0117}" type="presParOf" srcId="{DF9791A5-1F48-42DC-ADDE-74175BABEADE}" destId="{A22AA5A3-CDEB-4C34-8119-3B98D818DA66}" srcOrd="2" destOrd="0" presId="urn:microsoft.com/office/officeart/2018/2/layout/IconCircleList"/>
    <dgm:cxn modelId="{870CFA1D-74EE-4A25-A8F3-DDDCC40EFD4A}" type="presParOf" srcId="{DF9791A5-1F48-42DC-ADDE-74175BABEADE}" destId="{36B5A7ED-48DF-48F9-B8E1-2F400ED59145}" srcOrd="3" destOrd="0" presId="urn:microsoft.com/office/officeart/2018/2/layout/IconCircleList"/>
    <dgm:cxn modelId="{88FBDF56-03EE-4C16-B5E8-510AC6882B39}" type="presParOf" srcId="{371D7D96-586E-4C12-9E5D-C3943421154C}" destId="{5FAF54ED-807D-40A8-8016-61DE82FD9E4D}" srcOrd="1" destOrd="0" presId="urn:microsoft.com/office/officeart/2018/2/layout/IconCircleList"/>
    <dgm:cxn modelId="{F3F9D6A1-DAC6-4F6B-B6E8-07B16E79E369}" type="presParOf" srcId="{371D7D96-586E-4C12-9E5D-C3943421154C}" destId="{B678837C-FD6B-4DDA-9E80-32F7D37031B2}" srcOrd="2" destOrd="0" presId="urn:microsoft.com/office/officeart/2018/2/layout/IconCircleList"/>
    <dgm:cxn modelId="{9C36A6D8-D181-46C1-A7E1-3CADD35325D4}" type="presParOf" srcId="{B678837C-FD6B-4DDA-9E80-32F7D37031B2}" destId="{EA44A899-30BB-4A9A-B799-F9CA38FB0132}" srcOrd="0" destOrd="0" presId="urn:microsoft.com/office/officeart/2018/2/layout/IconCircleList"/>
    <dgm:cxn modelId="{37DEBEAD-B1D1-4279-93CD-91004DA447BE}" type="presParOf" srcId="{B678837C-FD6B-4DDA-9E80-32F7D37031B2}" destId="{F4996815-6621-4BBF-AC5E-20253FD44FBC}" srcOrd="1" destOrd="0" presId="urn:microsoft.com/office/officeart/2018/2/layout/IconCircleList"/>
    <dgm:cxn modelId="{D4117378-74E1-443E-BDF8-46C21A21E88B}" type="presParOf" srcId="{B678837C-FD6B-4DDA-9E80-32F7D37031B2}" destId="{4F0DAEBB-6924-4E29-ADFE-21D309218638}" srcOrd="2" destOrd="0" presId="urn:microsoft.com/office/officeart/2018/2/layout/IconCircleList"/>
    <dgm:cxn modelId="{EEFE136F-5354-4A4A-98F7-4E115F3CCF30}" type="presParOf" srcId="{B678837C-FD6B-4DDA-9E80-32F7D37031B2}" destId="{98F2FEDE-C13C-421B-B204-852CEDADEA51}" srcOrd="3" destOrd="0" presId="urn:microsoft.com/office/officeart/2018/2/layout/IconCircleList"/>
    <dgm:cxn modelId="{89A78AED-C101-4734-B15B-2AE340A836F3}" type="presParOf" srcId="{371D7D96-586E-4C12-9E5D-C3943421154C}" destId="{83D77C8E-4887-4168-B975-6301AA0B93E2}" srcOrd="3" destOrd="0" presId="urn:microsoft.com/office/officeart/2018/2/layout/IconCircleList"/>
    <dgm:cxn modelId="{5A1395A6-292D-4059-A8E0-8FE7EDC79103}" type="presParOf" srcId="{371D7D96-586E-4C12-9E5D-C3943421154C}" destId="{0E9DB990-9892-4D24-8701-65C3DC81374C}" srcOrd="4" destOrd="0" presId="urn:microsoft.com/office/officeart/2018/2/layout/IconCircleList"/>
    <dgm:cxn modelId="{6CB5CB28-5589-4F5A-AF20-64272EBA937E}" type="presParOf" srcId="{0E9DB990-9892-4D24-8701-65C3DC81374C}" destId="{4E53BB5A-BB3F-43CD-A576-BA21E14D9A3B}" srcOrd="0" destOrd="0" presId="urn:microsoft.com/office/officeart/2018/2/layout/IconCircleList"/>
    <dgm:cxn modelId="{6802BE1C-FCE3-4B2A-8892-1108D17D814F}" type="presParOf" srcId="{0E9DB990-9892-4D24-8701-65C3DC81374C}" destId="{057EB729-1233-49A8-AE57-D166C78396E8}" srcOrd="1" destOrd="0" presId="urn:microsoft.com/office/officeart/2018/2/layout/IconCircleList"/>
    <dgm:cxn modelId="{D4781FB6-A76B-4D2B-81F9-A27415E50F02}" type="presParOf" srcId="{0E9DB990-9892-4D24-8701-65C3DC81374C}" destId="{DCB5CCAA-0232-4253-B5B4-136E26B569BA}" srcOrd="2" destOrd="0" presId="urn:microsoft.com/office/officeart/2018/2/layout/IconCircleList"/>
    <dgm:cxn modelId="{5B8F5E08-211C-41B9-8E9F-A959EC609570}" type="presParOf" srcId="{0E9DB990-9892-4D24-8701-65C3DC81374C}" destId="{8B25D34A-2762-402B-80B8-23F9C0089891}" srcOrd="3" destOrd="0" presId="urn:microsoft.com/office/officeart/2018/2/layout/IconCircleList"/>
    <dgm:cxn modelId="{0B17B62B-1EB8-43CE-8A49-D73D8279F413}" type="presParOf" srcId="{371D7D96-586E-4C12-9E5D-C3943421154C}" destId="{025B2078-BF6D-49A5-B784-66DC6311E4DA}" srcOrd="5" destOrd="0" presId="urn:microsoft.com/office/officeart/2018/2/layout/IconCircleList"/>
    <dgm:cxn modelId="{55665875-7CFC-4725-BE30-F7F89866BDAA}" type="presParOf" srcId="{371D7D96-586E-4C12-9E5D-C3943421154C}" destId="{968ED165-AD03-45D2-91EB-274A4893191A}" srcOrd="6" destOrd="0" presId="urn:microsoft.com/office/officeart/2018/2/layout/IconCircleList"/>
    <dgm:cxn modelId="{24535BDC-224E-414A-B9CD-F5D1EFAC6E63}" type="presParOf" srcId="{968ED165-AD03-45D2-91EB-274A4893191A}" destId="{C7F4D58A-3636-45D8-9C3C-1F000DE9C118}" srcOrd="0" destOrd="0" presId="urn:microsoft.com/office/officeart/2018/2/layout/IconCircleList"/>
    <dgm:cxn modelId="{075D0A35-779C-4F0D-B008-847CBB7ABC1E}" type="presParOf" srcId="{968ED165-AD03-45D2-91EB-274A4893191A}" destId="{B25BB99F-F0D3-4937-B22C-12186DFE74F0}" srcOrd="1" destOrd="0" presId="urn:microsoft.com/office/officeart/2018/2/layout/IconCircleList"/>
    <dgm:cxn modelId="{AC381813-1B3E-47FD-9B90-3AD7BF4C5DB7}" type="presParOf" srcId="{968ED165-AD03-45D2-91EB-274A4893191A}" destId="{03888B60-B5AD-47F3-B23A-B06E7E499A6A}" srcOrd="2" destOrd="0" presId="urn:microsoft.com/office/officeart/2018/2/layout/IconCircleList"/>
    <dgm:cxn modelId="{3BBA676A-E891-47C4-8486-6BA058F3A837}" type="presParOf" srcId="{968ED165-AD03-45D2-91EB-274A4893191A}" destId="{E1B7442C-A563-414F-9433-535DD89F6A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0B142D-B6B8-49B6-AA93-597371B51C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AA4488-B36A-4A59-A9AD-1B9A41940CB5}">
      <dgm:prSet/>
      <dgm:spPr/>
      <dgm:t>
        <a:bodyPr/>
        <a:lstStyle/>
        <a:p>
          <a:r>
            <a:rPr lang="fr-FR" dirty="0"/>
            <a:t>L’aventure débute sur les flots agités de l’océan infini en l’an 3677 de la 5</a:t>
          </a:r>
          <a:r>
            <a:rPr lang="fr-FR" baseline="30000" dirty="0"/>
            <a:t>ème</a:t>
          </a:r>
          <a:r>
            <a:rPr lang="fr-FR" dirty="0"/>
            <a:t> ère.</a:t>
          </a:r>
          <a:endParaRPr lang="en-US" dirty="0"/>
        </a:p>
      </dgm:t>
    </dgm:pt>
    <dgm:pt modelId="{0EABB77A-3545-4706-891E-A0603AA6C699}" type="parTrans" cxnId="{D39126E0-CCBE-4E14-8DF2-CE8911D7E4A7}">
      <dgm:prSet/>
      <dgm:spPr/>
      <dgm:t>
        <a:bodyPr/>
        <a:lstStyle/>
        <a:p>
          <a:endParaRPr lang="en-US"/>
        </a:p>
      </dgm:t>
    </dgm:pt>
    <dgm:pt modelId="{CEB29202-B16F-44CA-8A5A-54A41DD9C1D2}" type="sibTrans" cxnId="{D39126E0-CCBE-4E14-8DF2-CE8911D7E4A7}">
      <dgm:prSet/>
      <dgm:spPr/>
      <dgm:t>
        <a:bodyPr/>
        <a:lstStyle/>
        <a:p>
          <a:endParaRPr lang="en-US"/>
        </a:p>
      </dgm:t>
    </dgm:pt>
    <dgm:pt modelId="{8E4A0D03-07F4-42D5-93AB-7130FE2491E8}">
      <dgm:prSet/>
      <dgm:spPr/>
      <dgm:t>
        <a:bodyPr/>
        <a:lstStyle/>
        <a:p>
          <a:r>
            <a:rPr lang="en-US" dirty="0" err="1"/>
            <a:t>L’aventure</a:t>
          </a:r>
          <a:r>
            <a:rPr lang="en-US" dirty="0"/>
            <a:t> </a:t>
          </a:r>
          <a:r>
            <a:rPr lang="en-US" dirty="0" err="1"/>
            <a:t>débute</a:t>
          </a:r>
          <a:r>
            <a:rPr lang="en-US" dirty="0"/>
            <a:t> Durant </a:t>
          </a:r>
          <a:r>
            <a:rPr lang="en-US" dirty="0" err="1"/>
            <a:t>une</a:t>
          </a:r>
          <a:r>
            <a:rPr lang="en-US" dirty="0"/>
            <a:t> </a:t>
          </a:r>
          <a:r>
            <a:rPr lang="en-US" dirty="0" err="1"/>
            <a:t>expédition</a:t>
          </a:r>
          <a:r>
            <a:rPr lang="en-US" dirty="0"/>
            <a:t> maritime </a:t>
          </a:r>
          <a:r>
            <a:rPr lang="en-US" dirty="0" err="1"/>
            <a:t>visant</a:t>
          </a:r>
          <a:r>
            <a:rPr lang="en-US" dirty="0"/>
            <a:t> à </a:t>
          </a:r>
          <a:r>
            <a:rPr lang="en-US" dirty="0" err="1"/>
            <a:t>découvrir</a:t>
          </a:r>
          <a:r>
            <a:rPr lang="en-US" dirty="0"/>
            <a:t> de </a:t>
          </a:r>
          <a:r>
            <a:rPr lang="en-US" dirty="0" err="1"/>
            <a:t>nouvelles</a:t>
          </a:r>
          <a:r>
            <a:rPr lang="en-US" dirty="0"/>
            <a:t> </a:t>
          </a:r>
          <a:r>
            <a:rPr lang="en-US" dirty="0" err="1"/>
            <a:t>terres</a:t>
          </a:r>
          <a:r>
            <a:rPr lang="en-US" dirty="0"/>
            <a:t>. Le </a:t>
          </a:r>
          <a:r>
            <a:rPr lang="en-US" dirty="0" err="1"/>
            <a:t>navire</a:t>
          </a:r>
          <a:r>
            <a:rPr lang="en-US" dirty="0"/>
            <a:t> </a:t>
          </a:r>
          <a:r>
            <a:rPr lang="en-US" dirty="0" err="1"/>
            <a:t>accoste</a:t>
          </a:r>
          <a:r>
            <a:rPr lang="en-US" dirty="0"/>
            <a:t> aux </a:t>
          </a:r>
          <a:r>
            <a:rPr lang="en-US" dirty="0" err="1"/>
            <a:t>abords</a:t>
          </a:r>
          <a:r>
            <a:rPr lang="en-US" dirty="0"/>
            <a:t> </a:t>
          </a:r>
          <a:r>
            <a:rPr lang="en-US" dirty="0" err="1"/>
            <a:t>d’une</a:t>
          </a:r>
          <a:r>
            <a:rPr lang="en-US" dirty="0"/>
            <a:t> </a:t>
          </a:r>
          <a:r>
            <a:rPr lang="en-US" dirty="0" err="1"/>
            <a:t>île</a:t>
          </a:r>
          <a:r>
            <a:rPr lang="en-US" dirty="0"/>
            <a:t> </a:t>
          </a:r>
          <a:r>
            <a:rPr lang="en-US" dirty="0" err="1"/>
            <a:t>paradisiaque</a:t>
          </a:r>
          <a:r>
            <a:rPr lang="en-US" dirty="0"/>
            <a:t>.</a:t>
          </a:r>
        </a:p>
      </dgm:t>
    </dgm:pt>
    <dgm:pt modelId="{777EBBEB-37B5-4F06-856C-357735B7357A}" type="parTrans" cxnId="{A3D5D4A3-3B5D-4CCA-8537-A2DC56EE7E93}">
      <dgm:prSet/>
      <dgm:spPr/>
      <dgm:t>
        <a:bodyPr/>
        <a:lstStyle/>
        <a:p>
          <a:endParaRPr lang="en-US"/>
        </a:p>
      </dgm:t>
    </dgm:pt>
    <dgm:pt modelId="{E2B19E3B-3F03-475A-A80B-4BF1202F9231}" type="sibTrans" cxnId="{A3D5D4A3-3B5D-4CCA-8537-A2DC56EE7E93}">
      <dgm:prSet/>
      <dgm:spPr/>
      <dgm:t>
        <a:bodyPr/>
        <a:lstStyle/>
        <a:p>
          <a:endParaRPr lang="en-US"/>
        </a:p>
      </dgm:t>
    </dgm:pt>
    <dgm:pt modelId="{F744BBA0-45D4-4851-9BCB-FE50EB8E541A}">
      <dgm:prSet/>
      <dgm:spPr/>
      <dgm:t>
        <a:bodyPr/>
        <a:lstStyle/>
        <a:p>
          <a:r>
            <a:rPr lang="en-US" dirty="0" err="1"/>
            <a:t>L’objectif</a:t>
          </a:r>
          <a:r>
            <a:rPr lang="en-US" dirty="0"/>
            <a:t> principal des </a:t>
          </a:r>
          <a:r>
            <a:rPr lang="en-US" dirty="0" err="1"/>
            <a:t>aventuriers</a:t>
          </a:r>
          <a:r>
            <a:rPr lang="en-US" dirty="0"/>
            <a:t> </a:t>
          </a:r>
          <a:r>
            <a:rPr lang="en-US" dirty="0" err="1"/>
            <a:t>est</a:t>
          </a:r>
          <a:r>
            <a:rPr lang="en-US" dirty="0"/>
            <a:t> de </a:t>
          </a:r>
          <a:r>
            <a:rPr lang="en-US" dirty="0" err="1"/>
            <a:t>créer</a:t>
          </a:r>
          <a:r>
            <a:rPr lang="en-US" dirty="0"/>
            <a:t> des liens avec les </a:t>
          </a:r>
          <a:r>
            <a:rPr lang="en-US" dirty="0" err="1"/>
            <a:t>natifs</a:t>
          </a:r>
          <a:r>
            <a:rPr lang="en-US" dirty="0"/>
            <a:t> de </a:t>
          </a:r>
          <a:r>
            <a:rPr lang="en-US" dirty="0" err="1"/>
            <a:t>l’île</a:t>
          </a:r>
          <a:r>
            <a:rPr lang="en-US" dirty="0"/>
            <a:t> et </a:t>
          </a:r>
          <a:r>
            <a:rPr lang="en-US" dirty="0" err="1"/>
            <a:t>d’empêcher</a:t>
          </a:r>
          <a:r>
            <a:rPr lang="en-US" dirty="0"/>
            <a:t> </a:t>
          </a:r>
          <a:r>
            <a:rPr lang="en-US" dirty="0" err="1"/>
            <a:t>l’ordre</a:t>
          </a:r>
          <a:r>
            <a:rPr lang="en-US" dirty="0"/>
            <a:t> de </a:t>
          </a:r>
          <a:r>
            <a:rPr lang="en-US" dirty="0" err="1"/>
            <a:t>l’aube</a:t>
          </a:r>
          <a:r>
            <a:rPr lang="en-US" dirty="0"/>
            <a:t> de </a:t>
          </a:r>
          <a:r>
            <a:rPr lang="en-US" dirty="0" err="1"/>
            <a:t>s’en</a:t>
          </a:r>
          <a:r>
            <a:rPr lang="en-US" dirty="0"/>
            <a:t> prendre aux </a:t>
          </a:r>
          <a:r>
            <a:rPr lang="en-US" dirty="0" err="1"/>
            <a:t>peuples</a:t>
          </a:r>
          <a:r>
            <a:rPr lang="en-US" dirty="0"/>
            <a:t> y vivant.</a:t>
          </a:r>
        </a:p>
      </dgm:t>
    </dgm:pt>
    <dgm:pt modelId="{CAF80AAB-DF0D-4738-B651-791CAA1BE61E}" type="parTrans" cxnId="{4B62CBE5-E64E-4264-9994-965AA0E2D943}">
      <dgm:prSet/>
      <dgm:spPr/>
      <dgm:t>
        <a:bodyPr/>
        <a:lstStyle/>
        <a:p>
          <a:endParaRPr lang="en-US"/>
        </a:p>
      </dgm:t>
    </dgm:pt>
    <dgm:pt modelId="{8E735F47-1C11-4D15-8D49-1D16FA489423}" type="sibTrans" cxnId="{4B62CBE5-E64E-4264-9994-965AA0E2D943}">
      <dgm:prSet/>
      <dgm:spPr/>
      <dgm:t>
        <a:bodyPr/>
        <a:lstStyle/>
        <a:p>
          <a:endParaRPr lang="en-US"/>
        </a:p>
      </dgm:t>
    </dgm:pt>
    <dgm:pt modelId="{C0844E0E-6F80-4CBF-85BF-9556A918C26A}">
      <dgm:prSet/>
      <dgm:spPr/>
      <dgm:t>
        <a:bodyPr/>
        <a:lstStyle/>
        <a:p>
          <a:r>
            <a:rPr lang="en-US" dirty="0"/>
            <a:t>L’ennemi principal </a:t>
          </a:r>
          <a:r>
            <a:rPr lang="en-US" dirty="0" err="1"/>
            <a:t>sont</a:t>
          </a:r>
          <a:r>
            <a:rPr lang="en-US" dirty="0"/>
            <a:t> un </a:t>
          </a:r>
          <a:r>
            <a:rPr lang="en-US" dirty="0" err="1"/>
            <a:t>groupe</a:t>
          </a:r>
          <a:r>
            <a:rPr lang="en-US" dirty="0"/>
            <a:t> </a:t>
          </a:r>
          <a:r>
            <a:rPr lang="en-US" dirty="0" err="1"/>
            <a:t>d’inquisiteurs</a:t>
          </a:r>
          <a:r>
            <a:rPr lang="en-US" dirty="0"/>
            <a:t> de </a:t>
          </a:r>
          <a:r>
            <a:rPr lang="en-US" dirty="0" err="1"/>
            <a:t>l’ordre</a:t>
          </a:r>
          <a:r>
            <a:rPr lang="en-US" dirty="0"/>
            <a:t> de </a:t>
          </a:r>
          <a:r>
            <a:rPr lang="en-US" dirty="0" err="1"/>
            <a:t>l’aube</a:t>
          </a:r>
          <a:r>
            <a:rPr lang="en-US" dirty="0"/>
            <a:t> qui </a:t>
          </a:r>
          <a:r>
            <a:rPr lang="en-US" dirty="0" err="1"/>
            <a:t>cherche</a:t>
          </a:r>
          <a:r>
            <a:rPr lang="en-US" dirty="0"/>
            <a:t> à prendre le </a:t>
          </a:r>
          <a:r>
            <a:rPr lang="en-US" dirty="0" err="1"/>
            <a:t>contrôle</a:t>
          </a:r>
          <a:r>
            <a:rPr lang="en-US" dirty="0"/>
            <a:t> de </a:t>
          </a:r>
          <a:r>
            <a:rPr lang="en-US" dirty="0" err="1"/>
            <a:t>l’île</a:t>
          </a:r>
          <a:r>
            <a:rPr lang="en-US" dirty="0"/>
            <a:t>.</a:t>
          </a:r>
        </a:p>
      </dgm:t>
    </dgm:pt>
    <dgm:pt modelId="{748CFE40-B684-4ACF-9218-339F5B399B4E}" type="parTrans" cxnId="{92AEE067-C588-4A72-AA8C-C63E94BF7F65}">
      <dgm:prSet/>
      <dgm:spPr/>
      <dgm:t>
        <a:bodyPr/>
        <a:lstStyle/>
        <a:p>
          <a:endParaRPr lang="en-US"/>
        </a:p>
      </dgm:t>
    </dgm:pt>
    <dgm:pt modelId="{B5AFCC6F-04D2-4BEC-BD8D-4AA150E07AC7}" type="sibTrans" cxnId="{92AEE067-C588-4A72-AA8C-C63E94BF7F65}">
      <dgm:prSet/>
      <dgm:spPr/>
      <dgm:t>
        <a:bodyPr/>
        <a:lstStyle/>
        <a:p>
          <a:endParaRPr lang="en-US"/>
        </a:p>
      </dgm:t>
    </dgm:pt>
    <dgm:pt modelId="{E8A31A4D-71A9-463E-B623-938FCFE1E14C}" type="pres">
      <dgm:prSet presAssocID="{110B142D-B6B8-49B6-AA93-597371B51C6C}" presName="root" presStyleCnt="0">
        <dgm:presLayoutVars>
          <dgm:dir/>
          <dgm:resizeHandles val="exact"/>
        </dgm:presLayoutVars>
      </dgm:prSet>
      <dgm:spPr/>
    </dgm:pt>
    <dgm:pt modelId="{371D7D96-586E-4C12-9E5D-C3943421154C}" type="pres">
      <dgm:prSet presAssocID="{110B142D-B6B8-49B6-AA93-597371B51C6C}" presName="container" presStyleCnt="0">
        <dgm:presLayoutVars>
          <dgm:dir/>
          <dgm:resizeHandles val="exact"/>
        </dgm:presLayoutVars>
      </dgm:prSet>
      <dgm:spPr/>
    </dgm:pt>
    <dgm:pt modelId="{DF9791A5-1F48-42DC-ADDE-74175BABEADE}" type="pres">
      <dgm:prSet presAssocID="{15AA4488-B36A-4A59-A9AD-1B9A41940CB5}" presName="compNode" presStyleCnt="0"/>
      <dgm:spPr/>
    </dgm:pt>
    <dgm:pt modelId="{8568E33B-0638-4A6C-8C38-58EBAA231F25}" type="pres">
      <dgm:prSet presAssocID="{15AA4488-B36A-4A59-A9AD-1B9A41940CB5}" presName="iconBgRect" presStyleLbl="bgShp" presStyleIdx="0" presStyleCnt="4"/>
      <dgm:spPr/>
    </dgm:pt>
    <dgm:pt modelId="{89822BDA-450B-488A-9F23-2CF44C3795C5}" type="pres">
      <dgm:prSet presAssocID="{15AA4488-B36A-4A59-A9AD-1B9A41940C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ror"/>
        </a:ext>
      </dgm:extLst>
    </dgm:pt>
    <dgm:pt modelId="{A22AA5A3-CDEB-4C34-8119-3B98D818DA66}" type="pres">
      <dgm:prSet presAssocID="{15AA4488-B36A-4A59-A9AD-1B9A41940CB5}" presName="spaceRect" presStyleCnt="0"/>
      <dgm:spPr/>
    </dgm:pt>
    <dgm:pt modelId="{36B5A7ED-48DF-48F9-B8E1-2F400ED59145}" type="pres">
      <dgm:prSet presAssocID="{15AA4488-B36A-4A59-A9AD-1B9A41940CB5}" presName="textRect" presStyleLbl="revTx" presStyleIdx="0" presStyleCnt="4">
        <dgm:presLayoutVars>
          <dgm:chMax val="1"/>
          <dgm:chPref val="1"/>
        </dgm:presLayoutVars>
      </dgm:prSet>
      <dgm:spPr/>
    </dgm:pt>
    <dgm:pt modelId="{5FAF54ED-807D-40A8-8016-61DE82FD9E4D}" type="pres">
      <dgm:prSet presAssocID="{CEB29202-B16F-44CA-8A5A-54A41DD9C1D2}" presName="sibTrans" presStyleLbl="sibTrans2D1" presStyleIdx="0" presStyleCnt="0"/>
      <dgm:spPr/>
    </dgm:pt>
    <dgm:pt modelId="{B678837C-FD6B-4DDA-9E80-32F7D37031B2}" type="pres">
      <dgm:prSet presAssocID="{8E4A0D03-07F4-42D5-93AB-7130FE2491E8}" presName="compNode" presStyleCnt="0"/>
      <dgm:spPr/>
    </dgm:pt>
    <dgm:pt modelId="{EA44A899-30BB-4A9A-B799-F9CA38FB0132}" type="pres">
      <dgm:prSet presAssocID="{8E4A0D03-07F4-42D5-93AB-7130FE2491E8}" presName="iconBgRect" presStyleLbl="bgShp" presStyleIdx="1" presStyleCnt="4"/>
      <dgm:spPr/>
    </dgm:pt>
    <dgm:pt modelId="{F4996815-6621-4BBF-AC5E-20253FD44FBC}" type="pres">
      <dgm:prSet presAssocID="{8E4A0D03-07F4-42D5-93AB-7130FE2491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ve"/>
        </a:ext>
      </dgm:extLst>
    </dgm:pt>
    <dgm:pt modelId="{4F0DAEBB-6924-4E29-ADFE-21D309218638}" type="pres">
      <dgm:prSet presAssocID="{8E4A0D03-07F4-42D5-93AB-7130FE2491E8}" presName="spaceRect" presStyleCnt="0"/>
      <dgm:spPr/>
    </dgm:pt>
    <dgm:pt modelId="{98F2FEDE-C13C-421B-B204-852CEDADEA51}" type="pres">
      <dgm:prSet presAssocID="{8E4A0D03-07F4-42D5-93AB-7130FE2491E8}" presName="textRect" presStyleLbl="revTx" presStyleIdx="1" presStyleCnt="4">
        <dgm:presLayoutVars>
          <dgm:chMax val="1"/>
          <dgm:chPref val="1"/>
        </dgm:presLayoutVars>
      </dgm:prSet>
      <dgm:spPr/>
    </dgm:pt>
    <dgm:pt modelId="{83D77C8E-4887-4168-B975-6301AA0B93E2}" type="pres">
      <dgm:prSet presAssocID="{E2B19E3B-3F03-475A-A80B-4BF1202F9231}" presName="sibTrans" presStyleLbl="sibTrans2D1" presStyleIdx="0" presStyleCnt="0"/>
      <dgm:spPr/>
    </dgm:pt>
    <dgm:pt modelId="{0E9DB990-9892-4D24-8701-65C3DC81374C}" type="pres">
      <dgm:prSet presAssocID="{F744BBA0-45D4-4851-9BCB-FE50EB8E541A}" presName="compNode" presStyleCnt="0"/>
      <dgm:spPr/>
    </dgm:pt>
    <dgm:pt modelId="{4E53BB5A-BB3F-43CD-A576-BA21E14D9A3B}" type="pres">
      <dgm:prSet presAssocID="{F744BBA0-45D4-4851-9BCB-FE50EB8E541A}" presName="iconBgRect" presStyleLbl="bgShp" presStyleIdx="2" presStyleCnt="4"/>
      <dgm:spPr/>
    </dgm:pt>
    <dgm:pt modelId="{057EB729-1233-49A8-AE57-D166C78396E8}" type="pres">
      <dgm:prSet presAssocID="{F744BBA0-45D4-4851-9BCB-FE50EB8E5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DCB5CCAA-0232-4253-B5B4-136E26B569BA}" type="pres">
      <dgm:prSet presAssocID="{F744BBA0-45D4-4851-9BCB-FE50EB8E541A}" presName="spaceRect" presStyleCnt="0"/>
      <dgm:spPr/>
    </dgm:pt>
    <dgm:pt modelId="{8B25D34A-2762-402B-80B8-23F9C0089891}" type="pres">
      <dgm:prSet presAssocID="{F744BBA0-45D4-4851-9BCB-FE50EB8E541A}" presName="textRect" presStyleLbl="revTx" presStyleIdx="2" presStyleCnt="4">
        <dgm:presLayoutVars>
          <dgm:chMax val="1"/>
          <dgm:chPref val="1"/>
        </dgm:presLayoutVars>
      </dgm:prSet>
      <dgm:spPr/>
    </dgm:pt>
    <dgm:pt modelId="{025B2078-BF6D-49A5-B784-66DC6311E4DA}" type="pres">
      <dgm:prSet presAssocID="{8E735F47-1C11-4D15-8D49-1D16FA489423}" presName="sibTrans" presStyleLbl="sibTrans2D1" presStyleIdx="0" presStyleCnt="0"/>
      <dgm:spPr/>
    </dgm:pt>
    <dgm:pt modelId="{968ED165-AD03-45D2-91EB-274A4893191A}" type="pres">
      <dgm:prSet presAssocID="{C0844E0E-6F80-4CBF-85BF-9556A918C26A}" presName="compNode" presStyleCnt="0"/>
      <dgm:spPr/>
    </dgm:pt>
    <dgm:pt modelId="{C7F4D58A-3636-45D8-9C3C-1F000DE9C118}" type="pres">
      <dgm:prSet presAssocID="{C0844E0E-6F80-4CBF-85BF-9556A918C26A}" presName="iconBgRect" presStyleLbl="bgShp" presStyleIdx="3" presStyleCnt="4"/>
      <dgm:spPr/>
    </dgm:pt>
    <dgm:pt modelId="{B25BB99F-F0D3-4937-B22C-12186DFE74F0}" type="pres">
      <dgm:prSet presAssocID="{C0844E0E-6F80-4CBF-85BF-9556A918C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Beans"/>
        </a:ext>
      </dgm:extLst>
    </dgm:pt>
    <dgm:pt modelId="{03888B60-B5AD-47F3-B23A-B06E7E499A6A}" type="pres">
      <dgm:prSet presAssocID="{C0844E0E-6F80-4CBF-85BF-9556A918C26A}" presName="spaceRect" presStyleCnt="0"/>
      <dgm:spPr/>
    </dgm:pt>
    <dgm:pt modelId="{E1B7442C-A563-414F-9433-535DD89F6AEC}" type="pres">
      <dgm:prSet presAssocID="{C0844E0E-6F80-4CBF-85BF-9556A918C26A}" presName="textRect" presStyleLbl="revTx" presStyleIdx="3" presStyleCnt="4">
        <dgm:presLayoutVars>
          <dgm:chMax val="1"/>
          <dgm:chPref val="1"/>
        </dgm:presLayoutVars>
      </dgm:prSet>
      <dgm:spPr/>
    </dgm:pt>
  </dgm:ptLst>
  <dgm:cxnLst>
    <dgm:cxn modelId="{2AC8010D-4F53-4EA2-8C6C-0FCDD6349C38}" type="presOf" srcId="{8E735F47-1C11-4D15-8D49-1D16FA489423}" destId="{025B2078-BF6D-49A5-B784-66DC6311E4DA}" srcOrd="0" destOrd="0" presId="urn:microsoft.com/office/officeart/2018/2/layout/IconCircleList"/>
    <dgm:cxn modelId="{70FE0641-902F-4238-9F3E-96B48565D8D6}" type="presOf" srcId="{C0844E0E-6F80-4CBF-85BF-9556A918C26A}" destId="{E1B7442C-A563-414F-9433-535DD89F6AEC}" srcOrd="0" destOrd="0" presId="urn:microsoft.com/office/officeart/2018/2/layout/IconCircleList"/>
    <dgm:cxn modelId="{9D457543-C427-4302-8149-D647D8932FFD}" type="presOf" srcId="{E2B19E3B-3F03-475A-A80B-4BF1202F9231}" destId="{83D77C8E-4887-4168-B975-6301AA0B93E2}" srcOrd="0" destOrd="0" presId="urn:microsoft.com/office/officeart/2018/2/layout/IconCircleList"/>
    <dgm:cxn modelId="{7BA6C667-BD25-470D-9B1A-3EE534C2E34A}" type="presOf" srcId="{8E4A0D03-07F4-42D5-93AB-7130FE2491E8}" destId="{98F2FEDE-C13C-421B-B204-852CEDADEA51}" srcOrd="0" destOrd="0" presId="urn:microsoft.com/office/officeart/2018/2/layout/IconCircleList"/>
    <dgm:cxn modelId="{92AEE067-C588-4A72-AA8C-C63E94BF7F65}" srcId="{110B142D-B6B8-49B6-AA93-597371B51C6C}" destId="{C0844E0E-6F80-4CBF-85BF-9556A918C26A}" srcOrd="3" destOrd="0" parTransId="{748CFE40-B684-4ACF-9218-339F5B399B4E}" sibTransId="{B5AFCC6F-04D2-4BEC-BD8D-4AA150E07AC7}"/>
    <dgm:cxn modelId="{D4A0EA6C-FE28-48E7-AA75-D448096122F9}" type="presOf" srcId="{15AA4488-B36A-4A59-A9AD-1B9A41940CB5}" destId="{36B5A7ED-48DF-48F9-B8E1-2F400ED59145}" srcOrd="0" destOrd="0" presId="urn:microsoft.com/office/officeart/2018/2/layout/IconCircleList"/>
    <dgm:cxn modelId="{A3D5D4A3-3B5D-4CCA-8537-A2DC56EE7E93}" srcId="{110B142D-B6B8-49B6-AA93-597371B51C6C}" destId="{8E4A0D03-07F4-42D5-93AB-7130FE2491E8}" srcOrd="1" destOrd="0" parTransId="{777EBBEB-37B5-4F06-856C-357735B7357A}" sibTransId="{E2B19E3B-3F03-475A-A80B-4BF1202F9231}"/>
    <dgm:cxn modelId="{38C13EC3-F50B-4F91-B49A-0C37C4723BF5}" type="presOf" srcId="{F744BBA0-45D4-4851-9BCB-FE50EB8E541A}" destId="{8B25D34A-2762-402B-80B8-23F9C0089891}" srcOrd="0" destOrd="0" presId="urn:microsoft.com/office/officeart/2018/2/layout/IconCircleList"/>
    <dgm:cxn modelId="{34CBBAC5-4E03-45E1-8FD3-E343A2AFD55A}" type="presOf" srcId="{CEB29202-B16F-44CA-8A5A-54A41DD9C1D2}" destId="{5FAF54ED-807D-40A8-8016-61DE82FD9E4D}" srcOrd="0" destOrd="0" presId="urn:microsoft.com/office/officeart/2018/2/layout/IconCircleList"/>
    <dgm:cxn modelId="{D39126E0-CCBE-4E14-8DF2-CE8911D7E4A7}" srcId="{110B142D-B6B8-49B6-AA93-597371B51C6C}" destId="{15AA4488-B36A-4A59-A9AD-1B9A41940CB5}" srcOrd="0" destOrd="0" parTransId="{0EABB77A-3545-4706-891E-A0603AA6C699}" sibTransId="{CEB29202-B16F-44CA-8A5A-54A41DD9C1D2}"/>
    <dgm:cxn modelId="{4B62CBE5-E64E-4264-9994-965AA0E2D943}" srcId="{110B142D-B6B8-49B6-AA93-597371B51C6C}" destId="{F744BBA0-45D4-4851-9BCB-FE50EB8E541A}" srcOrd="2" destOrd="0" parTransId="{CAF80AAB-DF0D-4738-B651-791CAA1BE61E}" sibTransId="{8E735F47-1C11-4D15-8D49-1D16FA489423}"/>
    <dgm:cxn modelId="{3C5BBBFF-3981-4997-AE14-76320A395D74}" type="presOf" srcId="{110B142D-B6B8-49B6-AA93-597371B51C6C}" destId="{E8A31A4D-71A9-463E-B623-938FCFE1E14C}" srcOrd="0" destOrd="0" presId="urn:microsoft.com/office/officeart/2018/2/layout/IconCircleList"/>
    <dgm:cxn modelId="{091F4750-1A55-4A47-BD83-1540DA116765}" type="presParOf" srcId="{E8A31A4D-71A9-463E-B623-938FCFE1E14C}" destId="{371D7D96-586E-4C12-9E5D-C3943421154C}" srcOrd="0" destOrd="0" presId="urn:microsoft.com/office/officeart/2018/2/layout/IconCircleList"/>
    <dgm:cxn modelId="{421FD3D3-1835-4501-8C98-5C9595013EFA}" type="presParOf" srcId="{371D7D96-586E-4C12-9E5D-C3943421154C}" destId="{DF9791A5-1F48-42DC-ADDE-74175BABEADE}" srcOrd="0" destOrd="0" presId="urn:microsoft.com/office/officeart/2018/2/layout/IconCircleList"/>
    <dgm:cxn modelId="{E3407DBE-1EA0-4472-B128-5D4B00E1EEE0}" type="presParOf" srcId="{DF9791A5-1F48-42DC-ADDE-74175BABEADE}" destId="{8568E33B-0638-4A6C-8C38-58EBAA231F25}" srcOrd="0" destOrd="0" presId="urn:microsoft.com/office/officeart/2018/2/layout/IconCircleList"/>
    <dgm:cxn modelId="{E537A094-29B8-46F0-AFBF-1134D11FD549}" type="presParOf" srcId="{DF9791A5-1F48-42DC-ADDE-74175BABEADE}" destId="{89822BDA-450B-488A-9F23-2CF44C3795C5}" srcOrd="1" destOrd="0" presId="urn:microsoft.com/office/officeart/2018/2/layout/IconCircleList"/>
    <dgm:cxn modelId="{7C71DC25-6AA9-403E-BACB-31D8CB0E0117}" type="presParOf" srcId="{DF9791A5-1F48-42DC-ADDE-74175BABEADE}" destId="{A22AA5A3-CDEB-4C34-8119-3B98D818DA66}" srcOrd="2" destOrd="0" presId="urn:microsoft.com/office/officeart/2018/2/layout/IconCircleList"/>
    <dgm:cxn modelId="{870CFA1D-74EE-4A25-A8F3-DDDCC40EFD4A}" type="presParOf" srcId="{DF9791A5-1F48-42DC-ADDE-74175BABEADE}" destId="{36B5A7ED-48DF-48F9-B8E1-2F400ED59145}" srcOrd="3" destOrd="0" presId="urn:microsoft.com/office/officeart/2018/2/layout/IconCircleList"/>
    <dgm:cxn modelId="{88FBDF56-03EE-4C16-B5E8-510AC6882B39}" type="presParOf" srcId="{371D7D96-586E-4C12-9E5D-C3943421154C}" destId="{5FAF54ED-807D-40A8-8016-61DE82FD9E4D}" srcOrd="1" destOrd="0" presId="urn:microsoft.com/office/officeart/2018/2/layout/IconCircleList"/>
    <dgm:cxn modelId="{F3F9D6A1-DAC6-4F6B-B6E8-07B16E79E369}" type="presParOf" srcId="{371D7D96-586E-4C12-9E5D-C3943421154C}" destId="{B678837C-FD6B-4DDA-9E80-32F7D37031B2}" srcOrd="2" destOrd="0" presId="urn:microsoft.com/office/officeart/2018/2/layout/IconCircleList"/>
    <dgm:cxn modelId="{9C36A6D8-D181-46C1-A7E1-3CADD35325D4}" type="presParOf" srcId="{B678837C-FD6B-4DDA-9E80-32F7D37031B2}" destId="{EA44A899-30BB-4A9A-B799-F9CA38FB0132}" srcOrd="0" destOrd="0" presId="urn:microsoft.com/office/officeart/2018/2/layout/IconCircleList"/>
    <dgm:cxn modelId="{37DEBEAD-B1D1-4279-93CD-91004DA447BE}" type="presParOf" srcId="{B678837C-FD6B-4DDA-9E80-32F7D37031B2}" destId="{F4996815-6621-4BBF-AC5E-20253FD44FBC}" srcOrd="1" destOrd="0" presId="urn:microsoft.com/office/officeart/2018/2/layout/IconCircleList"/>
    <dgm:cxn modelId="{D4117378-74E1-443E-BDF8-46C21A21E88B}" type="presParOf" srcId="{B678837C-FD6B-4DDA-9E80-32F7D37031B2}" destId="{4F0DAEBB-6924-4E29-ADFE-21D309218638}" srcOrd="2" destOrd="0" presId="urn:microsoft.com/office/officeart/2018/2/layout/IconCircleList"/>
    <dgm:cxn modelId="{EEFE136F-5354-4A4A-98F7-4E115F3CCF30}" type="presParOf" srcId="{B678837C-FD6B-4DDA-9E80-32F7D37031B2}" destId="{98F2FEDE-C13C-421B-B204-852CEDADEA51}" srcOrd="3" destOrd="0" presId="urn:microsoft.com/office/officeart/2018/2/layout/IconCircleList"/>
    <dgm:cxn modelId="{89A78AED-C101-4734-B15B-2AE340A836F3}" type="presParOf" srcId="{371D7D96-586E-4C12-9E5D-C3943421154C}" destId="{83D77C8E-4887-4168-B975-6301AA0B93E2}" srcOrd="3" destOrd="0" presId="urn:microsoft.com/office/officeart/2018/2/layout/IconCircleList"/>
    <dgm:cxn modelId="{5A1395A6-292D-4059-A8E0-8FE7EDC79103}" type="presParOf" srcId="{371D7D96-586E-4C12-9E5D-C3943421154C}" destId="{0E9DB990-9892-4D24-8701-65C3DC81374C}" srcOrd="4" destOrd="0" presId="urn:microsoft.com/office/officeart/2018/2/layout/IconCircleList"/>
    <dgm:cxn modelId="{6CB5CB28-5589-4F5A-AF20-64272EBA937E}" type="presParOf" srcId="{0E9DB990-9892-4D24-8701-65C3DC81374C}" destId="{4E53BB5A-BB3F-43CD-A576-BA21E14D9A3B}" srcOrd="0" destOrd="0" presId="urn:microsoft.com/office/officeart/2018/2/layout/IconCircleList"/>
    <dgm:cxn modelId="{6802BE1C-FCE3-4B2A-8892-1108D17D814F}" type="presParOf" srcId="{0E9DB990-9892-4D24-8701-65C3DC81374C}" destId="{057EB729-1233-49A8-AE57-D166C78396E8}" srcOrd="1" destOrd="0" presId="urn:microsoft.com/office/officeart/2018/2/layout/IconCircleList"/>
    <dgm:cxn modelId="{D4781FB6-A76B-4D2B-81F9-A27415E50F02}" type="presParOf" srcId="{0E9DB990-9892-4D24-8701-65C3DC81374C}" destId="{DCB5CCAA-0232-4253-B5B4-136E26B569BA}" srcOrd="2" destOrd="0" presId="urn:microsoft.com/office/officeart/2018/2/layout/IconCircleList"/>
    <dgm:cxn modelId="{5B8F5E08-211C-41B9-8E9F-A959EC609570}" type="presParOf" srcId="{0E9DB990-9892-4D24-8701-65C3DC81374C}" destId="{8B25D34A-2762-402B-80B8-23F9C0089891}" srcOrd="3" destOrd="0" presId="urn:microsoft.com/office/officeart/2018/2/layout/IconCircleList"/>
    <dgm:cxn modelId="{0B17B62B-1EB8-43CE-8A49-D73D8279F413}" type="presParOf" srcId="{371D7D96-586E-4C12-9E5D-C3943421154C}" destId="{025B2078-BF6D-49A5-B784-66DC6311E4DA}" srcOrd="5" destOrd="0" presId="urn:microsoft.com/office/officeart/2018/2/layout/IconCircleList"/>
    <dgm:cxn modelId="{55665875-7CFC-4725-BE30-F7F89866BDAA}" type="presParOf" srcId="{371D7D96-586E-4C12-9E5D-C3943421154C}" destId="{968ED165-AD03-45D2-91EB-274A4893191A}" srcOrd="6" destOrd="0" presId="urn:microsoft.com/office/officeart/2018/2/layout/IconCircleList"/>
    <dgm:cxn modelId="{24535BDC-224E-414A-B9CD-F5D1EFAC6E63}" type="presParOf" srcId="{968ED165-AD03-45D2-91EB-274A4893191A}" destId="{C7F4D58A-3636-45D8-9C3C-1F000DE9C118}" srcOrd="0" destOrd="0" presId="urn:microsoft.com/office/officeart/2018/2/layout/IconCircleList"/>
    <dgm:cxn modelId="{075D0A35-779C-4F0D-B008-847CBB7ABC1E}" type="presParOf" srcId="{968ED165-AD03-45D2-91EB-274A4893191A}" destId="{B25BB99F-F0D3-4937-B22C-12186DFE74F0}" srcOrd="1" destOrd="0" presId="urn:microsoft.com/office/officeart/2018/2/layout/IconCircleList"/>
    <dgm:cxn modelId="{AC381813-1B3E-47FD-9B90-3AD7BF4C5DB7}" type="presParOf" srcId="{968ED165-AD03-45D2-91EB-274A4893191A}" destId="{03888B60-B5AD-47F3-B23A-B06E7E499A6A}" srcOrd="2" destOrd="0" presId="urn:microsoft.com/office/officeart/2018/2/layout/IconCircleList"/>
    <dgm:cxn modelId="{3BBA676A-E891-47C4-8486-6BA058F3A837}" type="presParOf" srcId="{968ED165-AD03-45D2-91EB-274A4893191A}" destId="{E1B7442C-A563-414F-9433-535DD89F6A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10B142D-B6B8-49B6-AA93-597371B51C6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AA4488-B36A-4A59-A9AD-1B9A41940CB5}">
      <dgm:prSet/>
      <dgm:spPr/>
      <dgm:t>
        <a:bodyPr/>
        <a:lstStyle/>
        <a:p>
          <a:r>
            <a:rPr lang="fr-FR" dirty="0"/>
            <a:t>L’aventure débute dans la région du </a:t>
          </a:r>
          <a:r>
            <a:rPr lang="fr-FR" dirty="0" err="1"/>
            <a:t>Lamedon</a:t>
          </a:r>
          <a:r>
            <a:rPr lang="fr-FR" dirty="0"/>
            <a:t> en l’an 3679 de la 5</a:t>
          </a:r>
          <a:r>
            <a:rPr lang="fr-FR" baseline="30000" dirty="0"/>
            <a:t>ème</a:t>
          </a:r>
          <a:r>
            <a:rPr lang="fr-FR" dirty="0"/>
            <a:t> ère.</a:t>
          </a:r>
          <a:endParaRPr lang="en-US" dirty="0"/>
        </a:p>
      </dgm:t>
    </dgm:pt>
    <dgm:pt modelId="{0EABB77A-3545-4706-891E-A0603AA6C699}" type="parTrans" cxnId="{D39126E0-CCBE-4E14-8DF2-CE8911D7E4A7}">
      <dgm:prSet/>
      <dgm:spPr/>
      <dgm:t>
        <a:bodyPr/>
        <a:lstStyle/>
        <a:p>
          <a:endParaRPr lang="en-US"/>
        </a:p>
      </dgm:t>
    </dgm:pt>
    <dgm:pt modelId="{CEB29202-B16F-44CA-8A5A-54A41DD9C1D2}" type="sibTrans" cxnId="{D39126E0-CCBE-4E14-8DF2-CE8911D7E4A7}">
      <dgm:prSet/>
      <dgm:spPr/>
      <dgm:t>
        <a:bodyPr/>
        <a:lstStyle/>
        <a:p>
          <a:endParaRPr lang="en-US"/>
        </a:p>
      </dgm:t>
    </dgm:pt>
    <dgm:pt modelId="{8E4A0D03-07F4-42D5-93AB-7130FE2491E8}">
      <dgm:prSet/>
      <dgm:spPr/>
      <dgm:t>
        <a:bodyPr/>
        <a:lstStyle/>
        <a:p>
          <a:r>
            <a:rPr lang="en-US" dirty="0"/>
            <a:t>Les </a:t>
          </a:r>
          <a:r>
            <a:rPr lang="en-US" dirty="0" err="1"/>
            <a:t>Umleth</a:t>
          </a:r>
          <a:r>
            <a:rPr lang="en-US" dirty="0"/>
            <a:t> du Lamedon </a:t>
          </a:r>
          <a:r>
            <a:rPr lang="en-US" dirty="0" err="1"/>
            <a:t>ont</a:t>
          </a:r>
          <a:r>
            <a:rPr lang="en-US" dirty="0"/>
            <a:t> </a:t>
          </a:r>
          <a:r>
            <a:rPr lang="en-US" dirty="0" err="1"/>
            <a:t>diparus</a:t>
          </a:r>
          <a:r>
            <a:rPr lang="en-US" dirty="0"/>
            <a:t> après la guerre de </a:t>
          </a:r>
          <a:r>
            <a:rPr lang="en-US" dirty="0" err="1"/>
            <a:t>l’aube</a:t>
          </a:r>
          <a:r>
            <a:rPr lang="en-US" dirty="0"/>
            <a:t>. Le </a:t>
          </a:r>
          <a:r>
            <a:rPr lang="en-US" dirty="0" err="1"/>
            <a:t>Pacte</a:t>
          </a:r>
          <a:r>
            <a:rPr lang="en-US" dirty="0"/>
            <a:t> à </a:t>
          </a:r>
          <a:r>
            <a:rPr lang="en-US" dirty="0" err="1"/>
            <a:t>décidé</a:t>
          </a:r>
          <a:r>
            <a:rPr lang="en-US" dirty="0"/>
            <a:t> </a:t>
          </a:r>
          <a:r>
            <a:rPr lang="en-US" dirty="0" err="1"/>
            <a:t>d’envoyer</a:t>
          </a:r>
          <a:r>
            <a:rPr lang="en-US" dirty="0"/>
            <a:t> </a:t>
          </a:r>
          <a:r>
            <a:rPr lang="en-US" dirty="0" err="1"/>
            <a:t>une</a:t>
          </a:r>
          <a:r>
            <a:rPr lang="en-US" dirty="0"/>
            <a:t> </a:t>
          </a:r>
          <a:r>
            <a:rPr lang="en-US" dirty="0" err="1"/>
            <a:t>expédition</a:t>
          </a:r>
          <a:r>
            <a:rPr lang="en-US" dirty="0"/>
            <a:t> sur </a:t>
          </a:r>
          <a:r>
            <a:rPr lang="en-US" dirty="0" err="1"/>
            <a:t>l’océan</a:t>
          </a:r>
          <a:r>
            <a:rPr lang="en-US" dirty="0"/>
            <a:t> du </a:t>
          </a:r>
          <a:r>
            <a:rPr lang="en-US" dirty="0" err="1"/>
            <a:t>lointain</a:t>
          </a:r>
          <a:r>
            <a:rPr lang="en-US" dirty="0"/>
            <a:t> </a:t>
          </a:r>
          <a:r>
            <a:rPr lang="en-US" dirty="0" err="1"/>
            <a:t>afin</a:t>
          </a:r>
          <a:r>
            <a:rPr lang="en-US" dirty="0"/>
            <a:t> de </a:t>
          </a:r>
          <a:r>
            <a:rPr lang="en-US" dirty="0" err="1"/>
            <a:t>retrouver</a:t>
          </a:r>
          <a:r>
            <a:rPr lang="en-US" dirty="0"/>
            <a:t> les </a:t>
          </a:r>
          <a:r>
            <a:rPr lang="en-US" dirty="0" err="1"/>
            <a:t>Umleth</a:t>
          </a:r>
          <a:r>
            <a:rPr lang="en-US" dirty="0"/>
            <a:t> </a:t>
          </a:r>
          <a:r>
            <a:rPr lang="en-US" dirty="0" err="1"/>
            <a:t>ou</a:t>
          </a:r>
          <a:r>
            <a:rPr lang="en-US" dirty="0"/>
            <a:t> au </a:t>
          </a:r>
          <a:r>
            <a:rPr lang="en-US" dirty="0" err="1"/>
            <a:t>moins</a:t>
          </a:r>
          <a:r>
            <a:rPr lang="en-US" dirty="0"/>
            <a:t> </a:t>
          </a:r>
          <a:r>
            <a:rPr lang="en-US" dirty="0" err="1"/>
            <a:t>une</a:t>
          </a:r>
          <a:r>
            <a:rPr lang="en-US" dirty="0"/>
            <a:t> </a:t>
          </a:r>
          <a:r>
            <a:rPr lang="en-US" dirty="0" err="1"/>
            <a:t>piste</a:t>
          </a:r>
          <a:r>
            <a:rPr lang="en-US" dirty="0"/>
            <a:t>.</a:t>
          </a:r>
        </a:p>
      </dgm:t>
    </dgm:pt>
    <dgm:pt modelId="{777EBBEB-37B5-4F06-856C-357735B7357A}" type="parTrans" cxnId="{A3D5D4A3-3B5D-4CCA-8537-A2DC56EE7E93}">
      <dgm:prSet/>
      <dgm:spPr/>
      <dgm:t>
        <a:bodyPr/>
        <a:lstStyle/>
        <a:p>
          <a:endParaRPr lang="en-US"/>
        </a:p>
      </dgm:t>
    </dgm:pt>
    <dgm:pt modelId="{E2B19E3B-3F03-475A-A80B-4BF1202F9231}" type="sibTrans" cxnId="{A3D5D4A3-3B5D-4CCA-8537-A2DC56EE7E93}">
      <dgm:prSet/>
      <dgm:spPr/>
      <dgm:t>
        <a:bodyPr/>
        <a:lstStyle/>
        <a:p>
          <a:endParaRPr lang="en-US"/>
        </a:p>
      </dgm:t>
    </dgm:pt>
    <dgm:pt modelId="{F744BBA0-45D4-4851-9BCB-FE50EB8E541A}">
      <dgm:prSet/>
      <dgm:spPr/>
      <dgm:t>
        <a:bodyPr/>
        <a:lstStyle/>
        <a:p>
          <a:r>
            <a:rPr lang="en-US" dirty="0"/>
            <a:t>Les </a:t>
          </a:r>
          <a:r>
            <a:rPr lang="en-US" dirty="0" err="1"/>
            <a:t>Aventuriers</a:t>
          </a:r>
          <a:r>
            <a:rPr lang="en-US" dirty="0"/>
            <a:t> </a:t>
          </a:r>
          <a:r>
            <a:rPr lang="en-US" dirty="0" err="1"/>
            <a:t>vont</a:t>
          </a:r>
          <a:r>
            <a:rPr lang="en-US" dirty="0"/>
            <a:t> devoir </a:t>
          </a:r>
          <a:r>
            <a:rPr lang="en-US" dirty="0" err="1"/>
            <a:t>créer</a:t>
          </a:r>
          <a:r>
            <a:rPr lang="en-US" dirty="0"/>
            <a:t> des liens avec les </a:t>
          </a:r>
          <a:r>
            <a:rPr lang="en-US" dirty="0" err="1"/>
            <a:t>Umleth</a:t>
          </a:r>
          <a:r>
            <a:rPr lang="en-US" dirty="0"/>
            <a:t> de </a:t>
          </a:r>
          <a:r>
            <a:rPr lang="en-US" dirty="0" err="1"/>
            <a:t>l’Archipel</a:t>
          </a:r>
          <a:r>
            <a:rPr lang="en-US" dirty="0"/>
            <a:t> des Ombres au nom du </a:t>
          </a:r>
          <a:r>
            <a:rPr lang="en-US" dirty="0" err="1"/>
            <a:t>Pacte</a:t>
          </a:r>
          <a:r>
            <a:rPr lang="en-US" dirty="0"/>
            <a:t>.</a:t>
          </a:r>
        </a:p>
      </dgm:t>
    </dgm:pt>
    <dgm:pt modelId="{CAF80AAB-DF0D-4738-B651-791CAA1BE61E}" type="parTrans" cxnId="{4B62CBE5-E64E-4264-9994-965AA0E2D943}">
      <dgm:prSet/>
      <dgm:spPr/>
      <dgm:t>
        <a:bodyPr/>
        <a:lstStyle/>
        <a:p>
          <a:endParaRPr lang="en-US"/>
        </a:p>
      </dgm:t>
    </dgm:pt>
    <dgm:pt modelId="{8E735F47-1C11-4D15-8D49-1D16FA489423}" type="sibTrans" cxnId="{4B62CBE5-E64E-4264-9994-965AA0E2D943}">
      <dgm:prSet/>
      <dgm:spPr/>
      <dgm:t>
        <a:bodyPr/>
        <a:lstStyle/>
        <a:p>
          <a:endParaRPr lang="en-US"/>
        </a:p>
      </dgm:t>
    </dgm:pt>
    <dgm:pt modelId="{C0844E0E-6F80-4CBF-85BF-9556A918C26A}">
      <dgm:prSet/>
      <dgm:spPr/>
      <dgm:t>
        <a:bodyPr/>
        <a:lstStyle/>
        <a:p>
          <a:r>
            <a:rPr lang="en-US" dirty="0" err="1"/>
            <a:t>L’ennemi</a:t>
          </a:r>
          <a:r>
            <a:rPr lang="en-US" dirty="0"/>
            <a:t> principal </a:t>
          </a:r>
          <a:r>
            <a:rPr lang="en-US" dirty="0" err="1"/>
            <a:t>est</a:t>
          </a:r>
          <a:r>
            <a:rPr lang="en-US" dirty="0"/>
            <a:t> un </a:t>
          </a:r>
          <a:r>
            <a:rPr lang="en-US" dirty="0" err="1"/>
            <a:t>Umleth</a:t>
          </a:r>
          <a:r>
            <a:rPr lang="en-US" dirty="0"/>
            <a:t> qui </a:t>
          </a:r>
          <a:r>
            <a:rPr lang="en-US" dirty="0" err="1"/>
            <a:t>s’oppose</a:t>
          </a:r>
          <a:r>
            <a:rPr lang="en-US" dirty="0"/>
            <a:t> à </a:t>
          </a:r>
          <a:r>
            <a:rPr lang="en-US" dirty="0" err="1"/>
            <a:t>une</a:t>
          </a:r>
          <a:r>
            <a:rPr lang="en-US" dirty="0"/>
            <a:t> alliance entre </a:t>
          </a:r>
          <a:r>
            <a:rPr lang="en-US" dirty="0" err="1"/>
            <a:t>ses</a:t>
          </a:r>
          <a:r>
            <a:rPr lang="en-US" dirty="0"/>
            <a:t> </a:t>
          </a:r>
          <a:r>
            <a:rPr lang="en-US" dirty="0" err="1"/>
            <a:t>semblables</a:t>
          </a:r>
          <a:r>
            <a:rPr lang="en-US" dirty="0"/>
            <a:t> et le </a:t>
          </a:r>
          <a:r>
            <a:rPr lang="en-US" dirty="0" err="1"/>
            <a:t>Pacte</a:t>
          </a:r>
          <a:r>
            <a:rPr lang="en-US" dirty="0"/>
            <a:t> qui </a:t>
          </a:r>
          <a:r>
            <a:rPr lang="en-US" dirty="0" err="1"/>
            <a:t>fut</a:t>
          </a:r>
          <a:r>
            <a:rPr lang="en-US" dirty="0"/>
            <a:t> </a:t>
          </a:r>
          <a:r>
            <a:rPr lang="en-US" dirty="0" err="1"/>
            <a:t>leur</a:t>
          </a:r>
          <a:r>
            <a:rPr lang="en-US" dirty="0"/>
            <a:t> </a:t>
          </a:r>
          <a:r>
            <a:rPr lang="en-US" dirty="0" err="1"/>
            <a:t>ennemi</a:t>
          </a:r>
          <a:r>
            <a:rPr lang="en-US" dirty="0"/>
            <a:t> </a:t>
          </a:r>
          <a:r>
            <a:rPr lang="en-US" dirty="0" err="1"/>
            <a:t>maintes</a:t>
          </a:r>
          <a:r>
            <a:rPr lang="en-US" dirty="0"/>
            <a:t> et </a:t>
          </a:r>
          <a:r>
            <a:rPr lang="en-US" dirty="0" err="1"/>
            <a:t>maintes</a:t>
          </a:r>
          <a:r>
            <a:rPr lang="en-US" dirty="0"/>
            <a:t> </a:t>
          </a:r>
          <a:r>
            <a:rPr lang="en-US" dirty="0" err="1"/>
            <a:t>fois</a:t>
          </a:r>
          <a:r>
            <a:rPr lang="en-US" dirty="0"/>
            <a:t>.</a:t>
          </a:r>
        </a:p>
      </dgm:t>
    </dgm:pt>
    <dgm:pt modelId="{748CFE40-B684-4ACF-9218-339F5B399B4E}" type="parTrans" cxnId="{92AEE067-C588-4A72-AA8C-C63E94BF7F65}">
      <dgm:prSet/>
      <dgm:spPr/>
      <dgm:t>
        <a:bodyPr/>
        <a:lstStyle/>
        <a:p>
          <a:endParaRPr lang="en-US"/>
        </a:p>
      </dgm:t>
    </dgm:pt>
    <dgm:pt modelId="{B5AFCC6F-04D2-4BEC-BD8D-4AA150E07AC7}" type="sibTrans" cxnId="{92AEE067-C588-4A72-AA8C-C63E94BF7F65}">
      <dgm:prSet/>
      <dgm:spPr/>
      <dgm:t>
        <a:bodyPr/>
        <a:lstStyle/>
        <a:p>
          <a:endParaRPr lang="en-US"/>
        </a:p>
      </dgm:t>
    </dgm:pt>
    <dgm:pt modelId="{E8A31A4D-71A9-463E-B623-938FCFE1E14C}" type="pres">
      <dgm:prSet presAssocID="{110B142D-B6B8-49B6-AA93-597371B51C6C}" presName="root" presStyleCnt="0">
        <dgm:presLayoutVars>
          <dgm:dir/>
          <dgm:resizeHandles val="exact"/>
        </dgm:presLayoutVars>
      </dgm:prSet>
      <dgm:spPr/>
    </dgm:pt>
    <dgm:pt modelId="{371D7D96-586E-4C12-9E5D-C3943421154C}" type="pres">
      <dgm:prSet presAssocID="{110B142D-B6B8-49B6-AA93-597371B51C6C}" presName="container" presStyleCnt="0">
        <dgm:presLayoutVars>
          <dgm:dir/>
          <dgm:resizeHandles val="exact"/>
        </dgm:presLayoutVars>
      </dgm:prSet>
      <dgm:spPr/>
    </dgm:pt>
    <dgm:pt modelId="{DF9791A5-1F48-42DC-ADDE-74175BABEADE}" type="pres">
      <dgm:prSet presAssocID="{15AA4488-B36A-4A59-A9AD-1B9A41940CB5}" presName="compNode" presStyleCnt="0"/>
      <dgm:spPr/>
    </dgm:pt>
    <dgm:pt modelId="{8568E33B-0638-4A6C-8C38-58EBAA231F25}" type="pres">
      <dgm:prSet presAssocID="{15AA4488-B36A-4A59-A9AD-1B9A41940CB5}" presName="iconBgRect" presStyleLbl="bgShp" presStyleIdx="0" presStyleCnt="4"/>
      <dgm:spPr/>
    </dgm:pt>
    <dgm:pt modelId="{89822BDA-450B-488A-9F23-2CF44C3795C5}" type="pres">
      <dgm:prSet presAssocID="{15AA4488-B36A-4A59-A9AD-1B9A41940C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rror"/>
        </a:ext>
      </dgm:extLst>
    </dgm:pt>
    <dgm:pt modelId="{A22AA5A3-CDEB-4C34-8119-3B98D818DA66}" type="pres">
      <dgm:prSet presAssocID="{15AA4488-B36A-4A59-A9AD-1B9A41940CB5}" presName="spaceRect" presStyleCnt="0"/>
      <dgm:spPr/>
    </dgm:pt>
    <dgm:pt modelId="{36B5A7ED-48DF-48F9-B8E1-2F400ED59145}" type="pres">
      <dgm:prSet presAssocID="{15AA4488-B36A-4A59-A9AD-1B9A41940CB5}" presName="textRect" presStyleLbl="revTx" presStyleIdx="0" presStyleCnt="4">
        <dgm:presLayoutVars>
          <dgm:chMax val="1"/>
          <dgm:chPref val="1"/>
        </dgm:presLayoutVars>
      </dgm:prSet>
      <dgm:spPr/>
    </dgm:pt>
    <dgm:pt modelId="{5FAF54ED-807D-40A8-8016-61DE82FD9E4D}" type="pres">
      <dgm:prSet presAssocID="{CEB29202-B16F-44CA-8A5A-54A41DD9C1D2}" presName="sibTrans" presStyleLbl="sibTrans2D1" presStyleIdx="0" presStyleCnt="0"/>
      <dgm:spPr/>
    </dgm:pt>
    <dgm:pt modelId="{B678837C-FD6B-4DDA-9E80-32F7D37031B2}" type="pres">
      <dgm:prSet presAssocID="{8E4A0D03-07F4-42D5-93AB-7130FE2491E8}" presName="compNode" presStyleCnt="0"/>
      <dgm:spPr/>
    </dgm:pt>
    <dgm:pt modelId="{EA44A899-30BB-4A9A-B799-F9CA38FB0132}" type="pres">
      <dgm:prSet presAssocID="{8E4A0D03-07F4-42D5-93AB-7130FE2491E8}" presName="iconBgRect" presStyleLbl="bgShp" presStyleIdx="1" presStyleCnt="4"/>
      <dgm:spPr/>
    </dgm:pt>
    <dgm:pt modelId="{F4996815-6621-4BBF-AC5E-20253FD44FBC}" type="pres">
      <dgm:prSet presAssocID="{8E4A0D03-07F4-42D5-93AB-7130FE2491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ve"/>
        </a:ext>
      </dgm:extLst>
    </dgm:pt>
    <dgm:pt modelId="{4F0DAEBB-6924-4E29-ADFE-21D309218638}" type="pres">
      <dgm:prSet presAssocID="{8E4A0D03-07F4-42D5-93AB-7130FE2491E8}" presName="spaceRect" presStyleCnt="0"/>
      <dgm:spPr/>
    </dgm:pt>
    <dgm:pt modelId="{98F2FEDE-C13C-421B-B204-852CEDADEA51}" type="pres">
      <dgm:prSet presAssocID="{8E4A0D03-07F4-42D5-93AB-7130FE2491E8}" presName="textRect" presStyleLbl="revTx" presStyleIdx="1" presStyleCnt="4">
        <dgm:presLayoutVars>
          <dgm:chMax val="1"/>
          <dgm:chPref val="1"/>
        </dgm:presLayoutVars>
      </dgm:prSet>
      <dgm:spPr/>
    </dgm:pt>
    <dgm:pt modelId="{83D77C8E-4887-4168-B975-6301AA0B93E2}" type="pres">
      <dgm:prSet presAssocID="{E2B19E3B-3F03-475A-A80B-4BF1202F9231}" presName="sibTrans" presStyleLbl="sibTrans2D1" presStyleIdx="0" presStyleCnt="0"/>
      <dgm:spPr/>
    </dgm:pt>
    <dgm:pt modelId="{0E9DB990-9892-4D24-8701-65C3DC81374C}" type="pres">
      <dgm:prSet presAssocID="{F744BBA0-45D4-4851-9BCB-FE50EB8E541A}" presName="compNode" presStyleCnt="0"/>
      <dgm:spPr/>
    </dgm:pt>
    <dgm:pt modelId="{4E53BB5A-BB3F-43CD-A576-BA21E14D9A3B}" type="pres">
      <dgm:prSet presAssocID="{F744BBA0-45D4-4851-9BCB-FE50EB8E541A}" presName="iconBgRect" presStyleLbl="bgShp" presStyleIdx="2" presStyleCnt="4"/>
      <dgm:spPr/>
    </dgm:pt>
    <dgm:pt modelId="{057EB729-1233-49A8-AE57-D166C78396E8}" type="pres">
      <dgm:prSet presAssocID="{F744BBA0-45D4-4851-9BCB-FE50EB8E54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DCB5CCAA-0232-4253-B5B4-136E26B569BA}" type="pres">
      <dgm:prSet presAssocID="{F744BBA0-45D4-4851-9BCB-FE50EB8E541A}" presName="spaceRect" presStyleCnt="0"/>
      <dgm:spPr/>
    </dgm:pt>
    <dgm:pt modelId="{8B25D34A-2762-402B-80B8-23F9C0089891}" type="pres">
      <dgm:prSet presAssocID="{F744BBA0-45D4-4851-9BCB-FE50EB8E541A}" presName="textRect" presStyleLbl="revTx" presStyleIdx="2" presStyleCnt="4">
        <dgm:presLayoutVars>
          <dgm:chMax val="1"/>
          <dgm:chPref val="1"/>
        </dgm:presLayoutVars>
      </dgm:prSet>
      <dgm:spPr/>
    </dgm:pt>
    <dgm:pt modelId="{025B2078-BF6D-49A5-B784-66DC6311E4DA}" type="pres">
      <dgm:prSet presAssocID="{8E735F47-1C11-4D15-8D49-1D16FA489423}" presName="sibTrans" presStyleLbl="sibTrans2D1" presStyleIdx="0" presStyleCnt="0"/>
      <dgm:spPr/>
    </dgm:pt>
    <dgm:pt modelId="{968ED165-AD03-45D2-91EB-274A4893191A}" type="pres">
      <dgm:prSet presAssocID="{C0844E0E-6F80-4CBF-85BF-9556A918C26A}" presName="compNode" presStyleCnt="0"/>
      <dgm:spPr/>
    </dgm:pt>
    <dgm:pt modelId="{C7F4D58A-3636-45D8-9C3C-1F000DE9C118}" type="pres">
      <dgm:prSet presAssocID="{C0844E0E-6F80-4CBF-85BF-9556A918C26A}" presName="iconBgRect" presStyleLbl="bgShp" presStyleIdx="3" presStyleCnt="4"/>
      <dgm:spPr/>
    </dgm:pt>
    <dgm:pt modelId="{B25BB99F-F0D3-4937-B22C-12186DFE74F0}" type="pres">
      <dgm:prSet presAssocID="{C0844E0E-6F80-4CBF-85BF-9556A918C2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ffeeBeans"/>
        </a:ext>
      </dgm:extLst>
    </dgm:pt>
    <dgm:pt modelId="{03888B60-B5AD-47F3-B23A-B06E7E499A6A}" type="pres">
      <dgm:prSet presAssocID="{C0844E0E-6F80-4CBF-85BF-9556A918C26A}" presName="spaceRect" presStyleCnt="0"/>
      <dgm:spPr/>
    </dgm:pt>
    <dgm:pt modelId="{E1B7442C-A563-414F-9433-535DD89F6AEC}" type="pres">
      <dgm:prSet presAssocID="{C0844E0E-6F80-4CBF-85BF-9556A918C26A}" presName="textRect" presStyleLbl="revTx" presStyleIdx="3" presStyleCnt="4">
        <dgm:presLayoutVars>
          <dgm:chMax val="1"/>
          <dgm:chPref val="1"/>
        </dgm:presLayoutVars>
      </dgm:prSet>
      <dgm:spPr/>
    </dgm:pt>
  </dgm:ptLst>
  <dgm:cxnLst>
    <dgm:cxn modelId="{2AC8010D-4F53-4EA2-8C6C-0FCDD6349C38}" type="presOf" srcId="{8E735F47-1C11-4D15-8D49-1D16FA489423}" destId="{025B2078-BF6D-49A5-B784-66DC6311E4DA}" srcOrd="0" destOrd="0" presId="urn:microsoft.com/office/officeart/2018/2/layout/IconCircleList"/>
    <dgm:cxn modelId="{70FE0641-902F-4238-9F3E-96B48565D8D6}" type="presOf" srcId="{C0844E0E-6F80-4CBF-85BF-9556A918C26A}" destId="{E1B7442C-A563-414F-9433-535DD89F6AEC}" srcOrd="0" destOrd="0" presId="urn:microsoft.com/office/officeart/2018/2/layout/IconCircleList"/>
    <dgm:cxn modelId="{9D457543-C427-4302-8149-D647D8932FFD}" type="presOf" srcId="{E2B19E3B-3F03-475A-A80B-4BF1202F9231}" destId="{83D77C8E-4887-4168-B975-6301AA0B93E2}" srcOrd="0" destOrd="0" presId="urn:microsoft.com/office/officeart/2018/2/layout/IconCircleList"/>
    <dgm:cxn modelId="{7BA6C667-BD25-470D-9B1A-3EE534C2E34A}" type="presOf" srcId="{8E4A0D03-07F4-42D5-93AB-7130FE2491E8}" destId="{98F2FEDE-C13C-421B-B204-852CEDADEA51}" srcOrd="0" destOrd="0" presId="urn:microsoft.com/office/officeart/2018/2/layout/IconCircleList"/>
    <dgm:cxn modelId="{92AEE067-C588-4A72-AA8C-C63E94BF7F65}" srcId="{110B142D-B6B8-49B6-AA93-597371B51C6C}" destId="{C0844E0E-6F80-4CBF-85BF-9556A918C26A}" srcOrd="3" destOrd="0" parTransId="{748CFE40-B684-4ACF-9218-339F5B399B4E}" sibTransId="{B5AFCC6F-04D2-4BEC-BD8D-4AA150E07AC7}"/>
    <dgm:cxn modelId="{D4A0EA6C-FE28-48E7-AA75-D448096122F9}" type="presOf" srcId="{15AA4488-B36A-4A59-A9AD-1B9A41940CB5}" destId="{36B5A7ED-48DF-48F9-B8E1-2F400ED59145}" srcOrd="0" destOrd="0" presId="urn:microsoft.com/office/officeart/2018/2/layout/IconCircleList"/>
    <dgm:cxn modelId="{A3D5D4A3-3B5D-4CCA-8537-A2DC56EE7E93}" srcId="{110B142D-B6B8-49B6-AA93-597371B51C6C}" destId="{8E4A0D03-07F4-42D5-93AB-7130FE2491E8}" srcOrd="1" destOrd="0" parTransId="{777EBBEB-37B5-4F06-856C-357735B7357A}" sibTransId="{E2B19E3B-3F03-475A-A80B-4BF1202F9231}"/>
    <dgm:cxn modelId="{38C13EC3-F50B-4F91-B49A-0C37C4723BF5}" type="presOf" srcId="{F744BBA0-45D4-4851-9BCB-FE50EB8E541A}" destId="{8B25D34A-2762-402B-80B8-23F9C0089891}" srcOrd="0" destOrd="0" presId="urn:microsoft.com/office/officeart/2018/2/layout/IconCircleList"/>
    <dgm:cxn modelId="{34CBBAC5-4E03-45E1-8FD3-E343A2AFD55A}" type="presOf" srcId="{CEB29202-B16F-44CA-8A5A-54A41DD9C1D2}" destId="{5FAF54ED-807D-40A8-8016-61DE82FD9E4D}" srcOrd="0" destOrd="0" presId="urn:microsoft.com/office/officeart/2018/2/layout/IconCircleList"/>
    <dgm:cxn modelId="{D39126E0-CCBE-4E14-8DF2-CE8911D7E4A7}" srcId="{110B142D-B6B8-49B6-AA93-597371B51C6C}" destId="{15AA4488-B36A-4A59-A9AD-1B9A41940CB5}" srcOrd="0" destOrd="0" parTransId="{0EABB77A-3545-4706-891E-A0603AA6C699}" sibTransId="{CEB29202-B16F-44CA-8A5A-54A41DD9C1D2}"/>
    <dgm:cxn modelId="{4B62CBE5-E64E-4264-9994-965AA0E2D943}" srcId="{110B142D-B6B8-49B6-AA93-597371B51C6C}" destId="{F744BBA0-45D4-4851-9BCB-FE50EB8E541A}" srcOrd="2" destOrd="0" parTransId="{CAF80AAB-DF0D-4738-B651-791CAA1BE61E}" sibTransId="{8E735F47-1C11-4D15-8D49-1D16FA489423}"/>
    <dgm:cxn modelId="{3C5BBBFF-3981-4997-AE14-76320A395D74}" type="presOf" srcId="{110B142D-B6B8-49B6-AA93-597371B51C6C}" destId="{E8A31A4D-71A9-463E-B623-938FCFE1E14C}" srcOrd="0" destOrd="0" presId="urn:microsoft.com/office/officeart/2018/2/layout/IconCircleList"/>
    <dgm:cxn modelId="{091F4750-1A55-4A47-BD83-1540DA116765}" type="presParOf" srcId="{E8A31A4D-71A9-463E-B623-938FCFE1E14C}" destId="{371D7D96-586E-4C12-9E5D-C3943421154C}" srcOrd="0" destOrd="0" presId="urn:microsoft.com/office/officeart/2018/2/layout/IconCircleList"/>
    <dgm:cxn modelId="{421FD3D3-1835-4501-8C98-5C9595013EFA}" type="presParOf" srcId="{371D7D96-586E-4C12-9E5D-C3943421154C}" destId="{DF9791A5-1F48-42DC-ADDE-74175BABEADE}" srcOrd="0" destOrd="0" presId="urn:microsoft.com/office/officeart/2018/2/layout/IconCircleList"/>
    <dgm:cxn modelId="{E3407DBE-1EA0-4472-B128-5D4B00E1EEE0}" type="presParOf" srcId="{DF9791A5-1F48-42DC-ADDE-74175BABEADE}" destId="{8568E33B-0638-4A6C-8C38-58EBAA231F25}" srcOrd="0" destOrd="0" presId="urn:microsoft.com/office/officeart/2018/2/layout/IconCircleList"/>
    <dgm:cxn modelId="{E537A094-29B8-46F0-AFBF-1134D11FD549}" type="presParOf" srcId="{DF9791A5-1F48-42DC-ADDE-74175BABEADE}" destId="{89822BDA-450B-488A-9F23-2CF44C3795C5}" srcOrd="1" destOrd="0" presId="urn:microsoft.com/office/officeart/2018/2/layout/IconCircleList"/>
    <dgm:cxn modelId="{7C71DC25-6AA9-403E-BACB-31D8CB0E0117}" type="presParOf" srcId="{DF9791A5-1F48-42DC-ADDE-74175BABEADE}" destId="{A22AA5A3-CDEB-4C34-8119-3B98D818DA66}" srcOrd="2" destOrd="0" presId="urn:microsoft.com/office/officeart/2018/2/layout/IconCircleList"/>
    <dgm:cxn modelId="{870CFA1D-74EE-4A25-A8F3-DDDCC40EFD4A}" type="presParOf" srcId="{DF9791A5-1F48-42DC-ADDE-74175BABEADE}" destId="{36B5A7ED-48DF-48F9-B8E1-2F400ED59145}" srcOrd="3" destOrd="0" presId="urn:microsoft.com/office/officeart/2018/2/layout/IconCircleList"/>
    <dgm:cxn modelId="{88FBDF56-03EE-4C16-B5E8-510AC6882B39}" type="presParOf" srcId="{371D7D96-586E-4C12-9E5D-C3943421154C}" destId="{5FAF54ED-807D-40A8-8016-61DE82FD9E4D}" srcOrd="1" destOrd="0" presId="urn:microsoft.com/office/officeart/2018/2/layout/IconCircleList"/>
    <dgm:cxn modelId="{F3F9D6A1-DAC6-4F6B-B6E8-07B16E79E369}" type="presParOf" srcId="{371D7D96-586E-4C12-9E5D-C3943421154C}" destId="{B678837C-FD6B-4DDA-9E80-32F7D37031B2}" srcOrd="2" destOrd="0" presId="urn:microsoft.com/office/officeart/2018/2/layout/IconCircleList"/>
    <dgm:cxn modelId="{9C36A6D8-D181-46C1-A7E1-3CADD35325D4}" type="presParOf" srcId="{B678837C-FD6B-4DDA-9E80-32F7D37031B2}" destId="{EA44A899-30BB-4A9A-B799-F9CA38FB0132}" srcOrd="0" destOrd="0" presId="urn:microsoft.com/office/officeart/2018/2/layout/IconCircleList"/>
    <dgm:cxn modelId="{37DEBEAD-B1D1-4279-93CD-91004DA447BE}" type="presParOf" srcId="{B678837C-FD6B-4DDA-9E80-32F7D37031B2}" destId="{F4996815-6621-4BBF-AC5E-20253FD44FBC}" srcOrd="1" destOrd="0" presId="urn:microsoft.com/office/officeart/2018/2/layout/IconCircleList"/>
    <dgm:cxn modelId="{D4117378-74E1-443E-BDF8-46C21A21E88B}" type="presParOf" srcId="{B678837C-FD6B-4DDA-9E80-32F7D37031B2}" destId="{4F0DAEBB-6924-4E29-ADFE-21D309218638}" srcOrd="2" destOrd="0" presId="urn:microsoft.com/office/officeart/2018/2/layout/IconCircleList"/>
    <dgm:cxn modelId="{EEFE136F-5354-4A4A-98F7-4E115F3CCF30}" type="presParOf" srcId="{B678837C-FD6B-4DDA-9E80-32F7D37031B2}" destId="{98F2FEDE-C13C-421B-B204-852CEDADEA51}" srcOrd="3" destOrd="0" presId="urn:microsoft.com/office/officeart/2018/2/layout/IconCircleList"/>
    <dgm:cxn modelId="{89A78AED-C101-4734-B15B-2AE340A836F3}" type="presParOf" srcId="{371D7D96-586E-4C12-9E5D-C3943421154C}" destId="{83D77C8E-4887-4168-B975-6301AA0B93E2}" srcOrd="3" destOrd="0" presId="urn:microsoft.com/office/officeart/2018/2/layout/IconCircleList"/>
    <dgm:cxn modelId="{5A1395A6-292D-4059-A8E0-8FE7EDC79103}" type="presParOf" srcId="{371D7D96-586E-4C12-9E5D-C3943421154C}" destId="{0E9DB990-9892-4D24-8701-65C3DC81374C}" srcOrd="4" destOrd="0" presId="urn:microsoft.com/office/officeart/2018/2/layout/IconCircleList"/>
    <dgm:cxn modelId="{6CB5CB28-5589-4F5A-AF20-64272EBA937E}" type="presParOf" srcId="{0E9DB990-9892-4D24-8701-65C3DC81374C}" destId="{4E53BB5A-BB3F-43CD-A576-BA21E14D9A3B}" srcOrd="0" destOrd="0" presId="urn:microsoft.com/office/officeart/2018/2/layout/IconCircleList"/>
    <dgm:cxn modelId="{6802BE1C-FCE3-4B2A-8892-1108D17D814F}" type="presParOf" srcId="{0E9DB990-9892-4D24-8701-65C3DC81374C}" destId="{057EB729-1233-49A8-AE57-D166C78396E8}" srcOrd="1" destOrd="0" presId="urn:microsoft.com/office/officeart/2018/2/layout/IconCircleList"/>
    <dgm:cxn modelId="{D4781FB6-A76B-4D2B-81F9-A27415E50F02}" type="presParOf" srcId="{0E9DB990-9892-4D24-8701-65C3DC81374C}" destId="{DCB5CCAA-0232-4253-B5B4-136E26B569BA}" srcOrd="2" destOrd="0" presId="urn:microsoft.com/office/officeart/2018/2/layout/IconCircleList"/>
    <dgm:cxn modelId="{5B8F5E08-211C-41B9-8E9F-A959EC609570}" type="presParOf" srcId="{0E9DB990-9892-4D24-8701-65C3DC81374C}" destId="{8B25D34A-2762-402B-80B8-23F9C0089891}" srcOrd="3" destOrd="0" presId="urn:microsoft.com/office/officeart/2018/2/layout/IconCircleList"/>
    <dgm:cxn modelId="{0B17B62B-1EB8-43CE-8A49-D73D8279F413}" type="presParOf" srcId="{371D7D96-586E-4C12-9E5D-C3943421154C}" destId="{025B2078-BF6D-49A5-B784-66DC6311E4DA}" srcOrd="5" destOrd="0" presId="urn:microsoft.com/office/officeart/2018/2/layout/IconCircleList"/>
    <dgm:cxn modelId="{55665875-7CFC-4725-BE30-F7F89866BDAA}" type="presParOf" srcId="{371D7D96-586E-4C12-9E5D-C3943421154C}" destId="{968ED165-AD03-45D2-91EB-274A4893191A}" srcOrd="6" destOrd="0" presId="urn:microsoft.com/office/officeart/2018/2/layout/IconCircleList"/>
    <dgm:cxn modelId="{24535BDC-224E-414A-B9CD-F5D1EFAC6E63}" type="presParOf" srcId="{968ED165-AD03-45D2-91EB-274A4893191A}" destId="{C7F4D58A-3636-45D8-9C3C-1F000DE9C118}" srcOrd="0" destOrd="0" presId="urn:microsoft.com/office/officeart/2018/2/layout/IconCircleList"/>
    <dgm:cxn modelId="{075D0A35-779C-4F0D-B008-847CBB7ABC1E}" type="presParOf" srcId="{968ED165-AD03-45D2-91EB-274A4893191A}" destId="{B25BB99F-F0D3-4937-B22C-12186DFE74F0}" srcOrd="1" destOrd="0" presId="urn:microsoft.com/office/officeart/2018/2/layout/IconCircleList"/>
    <dgm:cxn modelId="{AC381813-1B3E-47FD-9B90-3AD7BF4C5DB7}" type="presParOf" srcId="{968ED165-AD03-45D2-91EB-274A4893191A}" destId="{03888B60-B5AD-47F3-B23A-B06E7E499A6A}" srcOrd="2" destOrd="0" presId="urn:microsoft.com/office/officeart/2018/2/layout/IconCircleList"/>
    <dgm:cxn modelId="{3BBA676A-E891-47C4-8486-6BA058F3A837}" type="presParOf" srcId="{968ED165-AD03-45D2-91EB-274A4893191A}" destId="{E1B7442C-A563-414F-9433-535DD89F6A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E33B-0638-4A6C-8C38-58EBAA231F25}">
      <dsp:nvSpPr>
        <dsp:cNvPr id="0" name=""/>
        <dsp:cNvSpPr/>
      </dsp:nvSpPr>
      <dsp:spPr>
        <a:xfrm>
          <a:off x="212335"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22BDA-450B-488A-9F23-2CF44C3795C5}">
      <dsp:nvSpPr>
        <dsp:cNvPr id="0" name=""/>
        <dsp:cNvSpPr/>
      </dsp:nvSpPr>
      <dsp:spPr>
        <a:xfrm>
          <a:off x="492877" y="6687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5A7ED-48DF-48F9-B8E1-2F400ED59145}">
      <dsp:nvSpPr>
        <dsp:cNvPr id="0" name=""/>
        <dsp:cNvSpPr/>
      </dsp:nvSpPr>
      <dsp:spPr>
        <a:xfrm>
          <a:off x="1834517"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L’aventure débute le 7 Kavdaan (Juillet) de l’année 862 de la 4</a:t>
          </a:r>
          <a:r>
            <a:rPr lang="fr-FR" sz="1500" kern="1200" baseline="30000"/>
            <a:t>ème</a:t>
          </a:r>
          <a:r>
            <a:rPr lang="fr-FR" sz="1500" kern="1200"/>
            <a:t> ère.</a:t>
          </a:r>
          <a:endParaRPr lang="en-US" sz="1500" kern="1200"/>
        </a:p>
      </dsp:txBody>
      <dsp:txXfrm>
        <a:off x="1834517" y="388197"/>
        <a:ext cx="3148942" cy="1335915"/>
      </dsp:txXfrm>
    </dsp:sp>
    <dsp:sp modelId="{EA44A899-30BB-4A9A-B799-F9CA38FB0132}">
      <dsp:nvSpPr>
        <dsp:cNvPr id="0" name=""/>
        <dsp:cNvSpPr/>
      </dsp:nvSpPr>
      <dsp:spPr>
        <a:xfrm>
          <a:off x="5532139"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96815-6621-4BBF-AC5E-20253FD44FBC}">
      <dsp:nvSpPr>
        <dsp:cNvPr id="0" name=""/>
        <dsp:cNvSpPr/>
      </dsp:nvSpPr>
      <dsp:spPr>
        <a:xfrm>
          <a:off x="5812681" y="6687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FEDE-C13C-421B-B204-852CEDADEA51}">
      <dsp:nvSpPr>
        <dsp:cNvPr id="0" name=""/>
        <dsp:cNvSpPr/>
      </dsp:nvSpPr>
      <dsp:spPr>
        <a:xfrm>
          <a:off x="7154322"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L’aventure prend place dans la région de Flonitie dans la ville de Sedion où un inconnu demande au groupe d’aventuriers de partir à la recherche du grimoire d’un ancien sorcier très puissant contre une sacrée récompense.</a:t>
          </a:r>
          <a:endParaRPr lang="en-US" sz="1500" kern="1200"/>
        </a:p>
      </dsp:txBody>
      <dsp:txXfrm>
        <a:off x="7154322" y="388197"/>
        <a:ext cx="3148942" cy="1335915"/>
      </dsp:txXfrm>
    </dsp:sp>
    <dsp:sp modelId="{4E53BB5A-BB3F-43CD-A576-BA21E14D9A3B}">
      <dsp:nvSpPr>
        <dsp:cNvPr id="0" name=""/>
        <dsp:cNvSpPr/>
      </dsp:nvSpPr>
      <dsp:spPr>
        <a:xfrm>
          <a:off x="212335"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EB729-1233-49A8-AE57-D166C78396E8}">
      <dsp:nvSpPr>
        <dsp:cNvPr id="0" name=""/>
        <dsp:cNvSpPr/>
      </dsp:nvSpPr>
      <dsp:spPr>
        <a:xfrm>
          <a:off x="492877" y="271091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5D34A-2762-402B-80B8-23F9C0089891}">
      <dsp:nvSpPr>
        <dsp:cNvPr id="0" name=""/>
        <dsp:cNvSpPr/>
      </dsp:nvSpPr>
      <dsp:spPr>
        <a:xfrm>
          <a:off x="1834517"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Le Grimoire se situe initialement dans la tour de brumes, un ancien édifice qui, selon les rumeurs, serait hanté.</a:t>
          </a:r>
          <a:endParaRPr lang="en-US" sz="1500" kern="1200"/>
        </a:p>
      </dsp:txBody>
      <dsp:txXfrm>
        <a:off x="1834517" y="2430375"/>
        <a:ext cx="3148942" cy="1335915"/>
      </dsp:txXfrm>
    </dsp:sp>
    <dsp:sp modelId="{C7F4D58A-3636-45D8-9C3C-1F000DE9C118}">
      <dsp:nvSpPr>
        <dsp:cNvPr id="0" name=""/>
        <dsp:cNvSpPr/>
      </dsp:nvSpPr>
      <dsp:spPr>
        <a:xfrm>
          <a:off x="5532139"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BB99F-F0D3-4937-B22C-12186DFE74F0}">
      <dsp:nvSpPr>
        <dsp:cNvPr id="0" name=""/>
        <dsp:cNvSpPr/>
      </dsp:nvSpPr>
      <dsp:spPr>
        <a:xfrm>
          <a:off x="5812681" y="271091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7442C-A563-414F-9433-535DD89F6AEC}">
      <dsp:nvSpPr>
        <dsp:cNvPr id="0" name=""/>
        <dsp:cNvSpPr/>
      </dsp:nvSpPr>
      <dsp:spPr>
        <a:xfrm>
          <a:off x="7154322"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L’ennemi principal est : Bhartos le sombre, un mage noir ayant plus de 200 ans et contrôlant une armée de morts, de bêtes, de plantes et autres créatures.</a:t>
          </a:r>
          <a:endParaRPr lang="en-US" sz="1500" kern="1200"/>
        </a:p>
      </dsp:txBody>
      <dsp:txXfrm>
        <a:off x="7154322" y="2430375"/>
        <a:ext cx="3148942" cy="13359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E33B-0638-4A6C-8C38-58EBAA231F25}">
      <dsp:nvSpPr>
        <dsp:cNvPr id="0" name=""/>
        <dsp:cNvSpPr/>
      </dsp:nvSpPr>
      <dsp:spPr>
        <a:xfrm>
          <a:off x="212335"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22BDA-450B-488A-9F23-2CF44C3795C5}">
      <dsp:nvSpPr>
        <dsp:cNvPr id="0" name=""/>
        <dsp:cNvSpPr/>
      </dsp:nvSpPr>
      <dsp:spPr>
        <a:xfrm>
          <a:off x="492877" y="6687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5A7ED-48DF-48F9-B8E1-2F400ED59145}">
      <dsp:nvSpPr>
        <dsp:cNvPr id="0" name=""/>
        <dsp:cNvSpPr/>
      </dsp:nvSpPr>
      <dsp:spPr>
        <a:xfrm>
          <a:off x="1834517"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fr-FR" sz="1200" kern="1200" dirty="0"/>
            <a:t>L’aventure débute dans la région de Brume-Crête en l’an 3682 de la 5</a:t>
          </a:r>
          <a:r>
            <a:rPr lang="fr-FR" sz="1200" kern="1200" baseline="30000" dirty="0"/>
            <a:t>ème</a:t>
          </a:r>
          <a:r>
            <a:rPr lang="fr-FR" sz="1200" kern="1200" dirty="0"/>
            <a:t> ère et s’étend aux régions de Soleil-Levant et de Kaalmern.</a:t>
          </a:r>
          <a:endParaRPr lang="en-US" sz="1200" kern="1200" dirty="0"/>
        </a:p>
      </dsp:txBody>
      <dsp:txXfrm>
        <a:off x="1834517" y="388197"/>
        <a:ext cx="3148942" cy="1335915"/>
      </dsp:txXfrm>
    </dsp:sp>
    <dsp:sp modelId="{EA44A899-30BB-4A9A-B799-F9CA38FB0132}">
      <dsp:nvSpPr>
        <dsp:cNvPr id="0" name=""/>
        <dsp:cNvSpPr/>
      </dsp:nvSpPr>
      <dsp:spPr>
        <a:xfrm>
          <a:off x="5532139"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96815-6621-4BBF-AC5E-20253FD44FBC}">
      <dsp:nvSpPr>
        <dsp:cNvPr id="0" name=""/>
        <dsp:cNvSpPr/>
      </dsp:nvSpPr>
      <dsp:spPr>
        <a:xfrm>
          <a:off x="5812681" y="6687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FEDE-C13C-421B-B204-852CEDADEA51}">
      <dsp:nvSpPr>
        <dsp:cNvPr id="0" name=""/>
        <dsp:cNvSpPr/>
      </dsp:nvSpPr>
      <dsp:spPr>
        <a:xfrm>
          <a:off x="7154322"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fr-FR" sz="1200" kern="1200" dirty="0"/>
            <a:t>L’aventure débute lorsque le représentant des Essrim et le roi des hommes de Brûme-Crête demandent à un groupe d’aventuriers d’être leurs émissaires auprès des Nalrim, des Denleth et des Synleth dans la région de Kaalmern puis auprès des Azerim et des Saarleth de Soleil-Levant afin de forger une alliance entre ces peuples.</a:t>
          </a:r>
          <a:endParaRPr lang="en-US" sz="1200" kern="1200" dirty="0"/>
        </a:p>
      </dsp:txBody>
      <dsp:txXfrm>
        <a:off x="7154322" y="388197"/>
        <a:ext cx="3148942" cy="1335915"/>
      </dsp:txXfrm>
    </dsp:sp>
    <dsp:sp modelId="{4E53BB5A-BB3F-43CD-A576-BA21E14D9A3B}">
      <dsp:nvSpPr>
        <dsp:cNvPr id="0" name=""/>
        <dsp:cNvSpPr/>
      </dsp:nvSpPr>
      <dsp:spPr>
        <a:xfrm>
          <a:off x="212335"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EB729-1233-49A8-AE57-D166C78396E8}">
      <dsp:nvSpPr>
        <dsp:cNvPr id="0" name=""/>
        <dsp:cNvSpPr/>
      </dsp:nvSpPr>
      <dsp:spPr>
        <a:xfrm>
          <a:off x="492877" y="271091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5D34A-2762-402B-80B8-23F9C0089891}">
      <dsp:nvSpPr>
        <dsp:cNvPr id="0" name=""/>
        <dsp:cNvSpPr/>
      </dsp:nvSpPr>
      <dsp:spPr>
        <a:xfrm>
          <a:off x="1834517"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L’objectif principal est l’accord de paix entre chaque peuple puis la fondation du conseil du pacte de l’aube.</a:t>
          </a:r>
        </a:p>
      </dsp:txBody>
      <dsp:txXfrm>
        <a:off x="1834517" y="2430375"/>
        <a:ext cx="3148942" cy="1335915"/>
      </dsp:txXfrm>
    </dsp:sp>
    <dsp:sp modelId="{C7F4D58A-3636-45D8-9C3C-1F000DE9C118}">
      <dsp:nvSpPr>
        <dsp:cNvPr id="0" name=""/>
        <dsp:cNvSpPr/>
      </dsp:nvSpPr>
      <dsp:spPr>
        <a:xfrm>
          <a:off x="5532139"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BB99F-F0D3-4937-B22C-12186DFE74F0}">
      <dsp:nvSpPr>
        <dsp:cNvPr id="0" name=""/>
        <dsp:cNvSpPr/>
      </dsp:nvSpPr>
      <dsp:spPr>
        <a:xfrm>
          <a:off x="5812681" y="271091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7442C-A563-414F-9433-535DD89F6AEC}">
      <dsp:nvSpPr>
        <dsp:cNvPr id="0" name=""/>
        <dsp:cNvSpPr/>
      </dsp:nvSpPr>
      <dsp:spPr>
        <a:xfrm>
          <a:off x="7154322"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L’ennemi principal sont les individus qui sont contre cette alliance.</a:t>
          </a:r>
        </a:p>
      </dsp:txBody>
      <dsp:txXfrm>
        <a:off x="7154322" y="2430375"/>
        <a:ext cx="3148942" cy="13359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E33B-0638-4A6C-8C38-58EBAA231F25}">
      <dsp:nvSpPr>
        <dsp:cNvPr id="0" name=""/>
        <dsp:cNvSpPr/>
      </dsp:nvSpPr>
      <dsp:spPr>
        <a:xfrm>
          <a:off x="212335"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22BDA-450B-488A-9F23-2CF44C3795C5}">
      <dsp:nvSpPr>
        <dsp:cNvPr id="0" name=""/>
        <dsp:cNvSpPr/>
      </dsp:nvSpPr>
      <dsp:spPr>
        <a:xfrm>
          <a:off x="492877" y="6687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5A7ED-48DF-48F9-B8E1-2F400ED59145}">
      <dsp:nvSpPr>
        <dsp:cNvPr id="0" name=""/>
        <dsp:cNvSpPr/>
      </dsp:nvSpPr>
      <dsp:spPr>
        <a:xfrm>
          <a:off x="1834517"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dirty="0"/>
            <a:t>L’aventure débute sur l’océan noir au sud de l’Archipel Céleste sur le navire d’exploration appelé La Corne Blanche en l’an 420 de la 6</a:t>
          </a:r>
          <a:r>
            <a:rPr lang="fr-FR" sz="1400" kern="1200" baseline="30000" dirty="0"/>
            <a:t>ème</a:t>
          </a:r>
          <a:r>
            <a:rPr lang="fr-FR" sz="1400" kern="1200" dirty="0"/>
            <a:t> ère.</a:t>
          </a:r>
          <a:endParaRPr lang="en-US" sz="1400" kern="1200" dirty="0"/>
        </a:p>
      </dsp:txBody>
      <dsp:txXfrm>
        <a:off x="1834517" y="388197"/>
        <a:ext cx="3148942" cy="1335915"/>
      </dsp:txXfrm>
    </dsp:sp>
    <dsp:sp modelId="{EA44A899-30BB-4A9A-B799-F9CA38FB0132}">
      <dsp:nvSpPr>
        <dsp:cNvPr id="0" name=""/>
        <dsp:cNvSpPr/>
      </dsp:nvSpPr>
      <dsp:spPr>
        <a:xfrm>
          <a:off x="5532139"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96815-6621-4BBF-AC5E-20253FD44FBC}">
      <dsp:nvSpPr>
        <dsp:cNvPr id="0" name=""/>
        <dsp:cNvSpPr/>
      </dsp:nvSpPr>
      <dsp:spPr>
        <a:xfrm>
          <a:off x="5812681" y="6687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FEDE-C13C-421B-B204-852CEDADEA51}">
      <dsp:nvSpPr>
        <dsp:cNvPr id="0" name=""/>
        <dsp:cNvSpPr/>
      </dsp:nvSpPr>
      <dsp:spPr>
        <a:xfrm>
          <a:off x="7154322"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Les</a:t>
          </a:r>
          <a:r>
            <a:rPr lang="en-US" sz="1400" kern="1200" baseline="0" dirty="0"/>
            <a:t> aventuriers se retrouvent sur La Corne Blanche afin de découvrir de Nouvelles terres à la demande du Pacte de l’aube.</a:t>
          </a:r>
          <a:endParaRPr lang="en-US" sz="1400" kern="1200" dirty="0"/>
        </a:p>
      </dsp:txBody>
      <dsp:txXfrm>
        <a:off x="7154322" y="388197"/>
        <a:ext cx="3148942" cy="1335915"/>
      </dsp:txXfrm>
    </dsp:sp>
    <dsp:sp modelId="{4E53BB5A-BB3F-43CD-A576-BA21E14D9A3B}">
      <dsp:nvSpPr>
        <dsp:cNvPr id="0" name=""/>
        <dsp:cNvSpPr/>
      </dsp:nvSpPr>
      <dsp:spPr>
        <a:xfrm>
          <a:off x="212335"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EB729-1233-49A8-AE57-D166C78396E8}">
      <dsp:nvSpPr>
        <dsp:cNvPr id="0" name=""/>
        <dsp:cNvSpPr/>
      </dsp:nvSpPr>
      <dsp:spPr>
        <a:xfrm>
          <a:off x="492877" y="271091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5D34A-2762-402B-80B8-23F9C0089891}">
      <dsp:nvSpPr>
        <dsp:cNvPr id="0" name=""/>
        <dsp:cNvSpPr/>
      </dsp:nvSpPr>
      <dsp:spPr>
        <a:xfrm>
          <a:off x="1834517"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Les</a:t>
          </a:r>
          <a:r>
            <a:rPr lang="en-US" sz="1400" kern="1200" baseline="0" dirty="0"/>
            <a:t> aventuriers se retrouvent face aux dangers de la mer et se font très vite attaqué par un navire aux voiles noires. Les aventuriers sont sauvés par un navire pirate qui les emmène à la cité pirate de Tolmir dans l’archipel Les-Cinq-Frères.</a:t>
          </a:r>
          <a:endParaRPr lang="en-US" sz="1400" kern="1200" dirty="0"/>
        </a:p>
      </dsp:txBody>
      <dsp:txXfrm>
        <a:off x="1834517" y="2430375"/>
        <a:ext cx="3148942" cy="1335915"/>
      </dsp:txXfrm>
    </dsp:sp>
    <dsp:sp modelId="{C7F4D58A-3636-45D8-9C3C-1F000DE9C118}">
      <dsp:nvSpPr>
        <dsp:cNvPr id="0" name=""/>
        <dsp:cNvSpPr/>
      </dsp:nvSpPr>
      <dsp:spPr>
        <a:xfrm>
          <a:off x="5532139"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BB99F-F0D3-4937-B22C-12186DFE74F0}">
      <dsp:nvSpPr>
        <dsp:cNvPr id="0" name=""/>
        <dsp:cNvSpPr/>
      </dsp:nvSpPr>
      <dsp:spPr>
        <a:xfrm>
          <a:off x="5812681" y="271091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7442C-A563-414F-9433-535DD89F6AEC}">
      <dsp:nvSpPr>
        <dsp:cNvPr id="0" name=""/>
        <dsp:cNvSpPr/>
      </dsp:nvSpPr>
      <dsp:spPr>
        <a:xfrm>
          <a:off x="7154322"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L’ennemi principal est le pirate Rodrik le borgne, dirigeant de la cité pirate de Fulhin.</a:t>
          </a:r>
        </a:p>
        <a:p>
          <a:pPr marL="0" lvl="0" indent="0" algn="l" defTabSz="622300">
            <a:lnSpc>
              <a:spcPct val="90000"/>
            </a:lnSpc>
            <a:spcBef>
              <a:spcPct val="0"/>
            </a:spcBef>
            <a:spcAft>
              <a:spcPct val="35000"/>
            </a:spcAft>
            <a:buNone/>
          </a:pPr>
          <a:r>
            <a:rPr lang="en-US" sz="1400" kern="1200" dirty="0"/>
            <a:t>Il semble vouloir prendre le contrôle des autres cités pirates.</a:t>
          </a:r>
        </a:p>
      </dsp:txBody>
      <dsp:txXfrm>
        <a:off x="7154322" y="2430375"/>
        <a:ext cx="3148942" cy="133591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E33B-0638-4A6C-8C38-58EBAA231F25}">
      <dsp:nvSpPr>
        <dsp:cNvPr id="0" name=""/>
        <dsp:cNvSpPr/>
      </dsp:nvSpPr>
      <dsp:spPr>
        <a:xfrm>
          <a:off x="212335"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22BDA-450B-488A-9F23-2CF44C3795C5}">
      <dsp:nvSpPr>
        <dsp:cNvPr id="0" name=""/>
        <dsp:cNvSpPr/>
      </dsp:nvSpPr>
      <dsp:spPr>
        <a:xfrm>
          <a:off x="492877" y="6687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5A7ED-48DF-48F9-B8E1-2F400ED59145}">
      <dsp:nvSpPr>
        <dsp:cNvPr id="0" name=""/>
        <dsp:cNvSpPr/>
      </dsp:nvSpPr>
      <dsp:spPr>
        <a:xfrm>
          <a:off x="1834517"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dirty="0"/>
            <a:t>L’aventure débute dans la région de </a:t>
          </a:r>
          <a:r>
            <a:rPr lang="fr-FR" sz="1500" kern="1200" dirty="0" err="1"/>
            <a:t>Kaalmern</a:t>
          </a:r>
          <a:r>
            <a:rPr lang="fr-FR" sz="1500" kern="1200" dirty="0"/>
            <a:t> en l’an 430 de la 6</a:t>
          </a:r>
          <a:r>
            <a:rPr lang="fr-FR" sz="1500" kern="1200" baseline="30000" dirty="0"/>
            <a:t>ème</a:t>
          </a:r>
          <a:r>
            <a:rPr lang="fr-FR" sz="1500" kern="1200" dirty="0"/>
            <a:t> ère.</a:t>
          </a:r>
          <a:endParaRPr lang="en-US" sz="1500" kern="1200" dirty="0"/>
        </a:p>
      </dsp:txBody>
      <dsp:txXfrm>
        <a:off x="1834517" y="388197"/>
        <a:ext cx="3148942" cy="1335915"/>
      </dsp:txXfrm>
    </dsp:sp>
    <dsp:sp modelId="{EA44A899-30BB-4A9A-B799-F9CA38FB0132}">
      <dsp:nvSpPr>
        <dsp:cNvPr id="0" name=""/>
        <dsp:cNvSpPr/>
      </dsp:nvSpPr>
      <dsp:spPr>
        <a:xfrm>
          <a:off x="5532139"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96815-6621-4BBF-AC5E-20253FD44FBC}">
      <dsp:nvSpPr>
        <dsp:cNvPr id="0" name=""/>
        <dsp:cNvSpPr/>
      </dsp:nvSpPr>
      <dsp:spPr>
        <a:xfrm>
          <a:off x="5812681" y="6687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FEDE-C13C-421B-B204-852CEDADEA51}">
      <dsp:nvSpPr>
        <dsp:cNvPr id="0" name=""/>
        <dsp:cNvSpPr/>
      </dsp:nvSpPr>
      <dsp:spPr>
        <a:xfrm>
          <a:off x="7154322"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a:t>Un </a:t>
          </a:r>
          <a:r>
            <a:rPr lang="en-US" sz="1500" kern="1200" dirty="0" err="1"/>
            <a:t>groupe</a:t>
          </a:r>
          <a:r>
            <a:rPr lang="en-US" sz="1500" kern="1200" dirty="0"/>
            <a:t> </a:t>
          </a:r>
          <a:r>
            <a:rPr lang="en-US" sz="1500" kern="1200" dirty="0" err="1"/>
            <a:t>d’aveturiers</a:t>
          </a:r>
          <a:r>
            <a:rPr lang="en-US" sz="1500" kern="1200" dirty="0"/>
            <a:t> </a:t>
          </a:r>
          <a:r>
            <a:rPr lang="en-US" sz="1500" kern="1200" dirty="0" err="1"/>
            <a:t>décident</a:t>
          </a:r>
          <a:r>
            <a:rPr lang="en-US" sz="1500" kern="1200" dirty="0"/>
            <a:t> de </a:t>
          </a:r>
          <a:r>
            <a:rPr lang="en-US" sz="1500" kern="1200" dirty="0" err="1"/>
            <a:t>partir</a:t>
          </a:r>
          <a:r>
            <a:rPr lang="en-US" sz="1500" kern="1200" dirty="0"/>
            <a:t> </a:t>
          </a:r>
          <a:r>
            <a:rPr lang="en-US" sz="1500" kern="1200" dirty="0" err="1"/>
            <a:t>en</a:t>
          </a:r>
          <a:r>
            <a:rPr lang="en-US" sz="1500" kern="1200" dirty="0"/>
            <a:t> exploration dans </a:t>
          </a:r>
          <a:r>
            <a:rPr lang="en-US" sz="1500" kern="1200" dirty="0" err="1"/>
            <a:t>l’étendue</a:t>
          </a:r>
          <a:r>
            <a:rPr lang="en-US" sz="1500" kern="1200" dirty="0"/>
            <a:t> </a:t>
          </a:r>
          <a:r>
            <a:rPr lang="en-US" sz="1500" kern="1200" dirty="0" err="1"/>
            <a:t>boisée</a:t>
          </a:r>
          <a:r>
            <a:rPr lang="en-US" sz="1500" kern="1200" dirty="0"/>
            <a:t> de </a:t>
          </a:r>
          <a:r>
            <a:rPr lang="en-US" sz="1500" kern="1200" dirty="0" err="1"/>
            <a:t>Kaalmern</a:t>
          </a:r>
          <a:r>
            <a:rPr lang="en-US" sz="1500" kern="1200" dirty="0"/>
            <a:t> à la recherche de </a:t>
          </a:r>
          <a:r>
            <a:rPr lang="en-US" sz="1500" kern="1200" dirty="0" err="1"/>
            <a:t>mystères</a:t>
          </a:r>
          <a:r>
            <a:rPr lang="en-US" sz="1500" kern="1200" dirty="0"/>
            <a:t> encore inconnus.</a:t>
          </a:r>
        </a:p>
      </dsp:txBody>
      <dsp:txXfrm>
        <a:off x="7154322" y="388197"/>
        <a:ext cx="3148942" cy="1335915"/>
      </dsp:txXfrm>
    </dsp:sp>
    <dsp:sp modelId="{4E53BB5A-BB3F-43CD-A576-BA21E14D9A3B}">
      <dsp:nvSpPr>
        <dsp:cNvPr id="0" name=""/>
        <dsp:cNvSpPr/>
      </dsp:nvSpPr>
      <dsp:spPr>
        <a:xfrm>
          <a:off x="212335"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EB729-1233-49A8-AE57-D166C78396E8}">
      <dsp:nvSpPr>
        <dsp:cNvPr id="0" name=""/>
        <dsp:cNvSpPr/>
      </dsp:nvSpPr>
      <dsp:spPr>
        <a:xfrm>
          <a:off x="492877" y="271091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5D34A-2762-402B-80B8-23F9C0089891}">
      <dsp:nvSpPr>
        <dsp:cNvPr id="0" name=""/>
        <dsp:cNvSpPr/>
      </dsp:nvSpPr>
      <dsp:spPr>
        <a:xfrm>
          <a:off x="1834517"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a:t>Les </a:t>
          </a:r>
          <a:r>
            <a:rPr lang="en-US" sz="1500" kern="1200" dirty="0" err="1"/>
            <a:t>aventuriers</a:t>
          </a:r>
          <a:r>
            <a:rPr lang="en-US" sz="1500" kern="1200" dirty="0"/>
            <a:t> se </a:t>
          </a:r>
          <a:r>
            <a:rPr lang="en-US" sz="1500" kern="1200" dirty="0" err="1"/>
            <a:t>retrouvent</a:t>
          </a:r>
          <a:r>
            <a:rPr lang="en-US" sz="1500" kern="1200" dirty="0"/>
            <a:t> </a:t>
          </a:r>
          <a:r>
            <a:rPr lang="en-US" sz="1500" kern="1200" dirty="0" err="1"/>
            <a:t>mêlés</a:t>
          </a:r>
          <a:r>
            <a:rPr lang="en-US" sz="1500" kern="1200" dirty="0"/>
            <a:t> à </a:t>
          </a:r>
          <a:r>
            <a:rPr lang="en-US" sz="1500" kern="1200" dirty="0" err="1"/>
            <a:t>une</a:t>
          </a:r>
          <a:r>
            <a:rPr lang="en-US" sz="1500" kern="1200" dirty="0"/>
            <a:t> guerre entre </a:t>
          </a:r>
          <a:r>
            <a:rPr lang="en-US" sz="1500" kern="1200" dirty="0" err="1"/>
            <a:t>l’ordre</a:t>
          </a:r>
          <a:r>
            <a:rPr lang="en-US" sz="1500" kern="1200" dirty="0"/>
            <a:t> de </a:t>
          </a:r>
          <a:r>
            <a:rPr lang="en-US" sz="1500" kern="1200" dirty="0" err="1"/>
            <a:t>l’aube</a:t>
          </a:r>
          <a:r>
            <a:rPr lang="en-US" sz="1500" kern="1200" dirty="0"/>
            <a:t> et les </a:t>
          </a:r>
          <a:r>
            <a:rPr lang="en-US" sz="1500" kern="1200" dirty="0" err="1"/>
            <a:t>peuples</a:t>
          </a:r>
          <a:r>
            <a:rPr lang="en-US" sz="1500" kern="1200" dirty="0"/>
            <a:t> de la </a:t>
          </a:r>
          <a:r>
            <a:rPr lang="en-US" sz="1500" kern="1200" dirty="0" err="1"/>
            <a:t>forêt</a:t>
          </a:r>
          <a:r>
            <a:rPr lang="en-US" sz="1500" kern="1200" dirty="0"/>
            <a:t>. Les </a:t>
          </a:r>
          <a:r>
            <a:rPr lang="en-US" sz="1500" kern="1200" dirty="0" err="1"/>
            <a:t>aventuriers</a:t>
          </a:r>
          <a:r>
            <a:rPr lang="en-US" sz="1500" kern="1200" dirty="0"/>
            <a:t> </a:t>
          </a:r>
          <a:r>
            <a:rPr lang="en-US" sz="1500" kern="1200" dirty="0" err="1"/>
            <a:t>vont</a:t>
          </a:r>
          <a:r>
            <a:rPr lang="en-US" sz="1500" kern="1200" dirty="0"/>
            <a:t> devoir </a:t>
          </a:r>
          <a:r>
            <a:rPr lang="en-US" sz="1500" kern="1200" dirty="0" err="1"/>
            <a:t>venir</a:t>
          </a:r>
          <a:r>
            <a:rPr lang="en-US" sz="1500" kern="1200" dirty="0"/>
            <a:t> </a:t>
          </a:r>
          <a:r>
            <a:rPr lang="en-US" sz="1500" kern="1200" dirty="0" err="1"/>
            <a:t>en</a:t>
          </a:r>
          <a:r>
            <a:rPr lang="en-US" sz="1500" kern="1200" dirty="0"/>
            <a:t> aide aux habitants de </a:t>
          </a:r>
          <a:r>
            <a:rPr lang="en-US" sz="1500" kern="1200" dirty="0" err="1"/>
            <a:t>Kaalmern</a:t>
          </a:r>
          <a:r>
            <a:rPr lang="en-US" sz="1500" kern="1200" dirty="0"/>
            <a:t> et </a:t>
          </a:r>
          <a:r>
            <a:rPr lang="en-US" sz="1500" kern="1200" dirty="0" err="1"/>
            <a:t>repousser</a:t>
          </a:r>
          <a:r>
            <a:rPr lang="en-US" sz="1500" kern="1200" dirty="0"/>
            <a:t> les </a:t>
          </a:r>
          <a:r>
            <a:rPr lang="en-US" sz="1500" kern="1200" dirty="0" err="1"/>
            <a:t>inquisiteurs</a:t>
          </a:r>
          <a:r>
            <a:rPr lang="en-US" sz="1500" kern="1200" dirty="0"/>
            <a:t>.</a:t>
          </a:r>
        </a:p>
      </dsp:txBody>
      <dsp:txXfrm>
        <a:off x="1834517" y="2430375"/>
        <a:ext cx="3148942" cy="1335915"/>
      </dsp:txXfrm>
    </dsp:sp>
    <dsp:sp modelId="{C7F4D58A-3636-45D8-9C3C-1F000DE9C118}">
      <dsp:nvSpPr>
        <dsp:cNvPr id="0" name=""/>
        <dsp:cNvSpPr/>
      </dsp:nvSpPr>
      <dsp:spPr>
        <a:xfrm>
          <a:off x="5532139"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BB99F-F0D3-4937-B22C-12186DFE74F0}">
      <dsp:nvSpPr>
        <dsp:cNvPr id="0" name=""/>
        <dsp:cNvSpPr/>
      </dsp:nvSpPr>
      <dsp:spPr>
        <a:xfrm>
          <a:off x="5812681" y="271091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7442C-A563-414F-9433-535DD89F6AEC}">
      <dsp:nvSpPr>
        <dsp:cNvPr id="0" name=""/>
        <dsp:cNvSpPr/>
      </dsp:nvSpPr>
      <dsp:spPr>
        <a:xfrm>
          <a:off x="7154322"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err="1"/>
            <a:t>L’ennemi</a:t>
          </a:r>
          <a:r>
            <a:rPr lang="en-US" sz="1500" kern="1200" dirty="0"/>
            <a:t> principal </a:t>
          </a:r>
          <a:r>
            <a:rPr lang="en-US" sz="1500" kern="1200" dirty="0" err="1"/>
            <a:t>est</a:t>
          </a:r>
          <a:r>
            <a:rPr lang="en-US" sz="1500" kern="1200" dirty="0"/>
            <a:t> </a:t>
          </a:r>
          <a:r>
            <a:rPr lang="en-US" sz="1500" kern="1200" dirty="0" err="1"/>
            <a:t>l’ordre</a:t>
          </a:r>
          <a:r>
            <a:rPr lang="en-US" sz="1500" kern="1200" dirty="0"/>
            <a:t> de </a:t>
          </a:r>
          <a:r>
            <a:rPr lang="en-US" sz="1500" kern="1200" dirty="0" err="1"/>
            <a:t>l’aube</a:t>
          </a:r>
          <a:r>
            <a:rPr lang="en-US" sz="1500" kern="1200" dirty="0"/>
            <a:t> qui </a:t>
          </a:r>
          <a:r>
            <a:rPr lang="en-US" sz="1500" kern="1200" dirty="0" err="1"/>
            <a:t>est</a:t>
          </a:r>
          <a:r>
            <a:rPr lang="en-US" sz="1500" kern="1200" dirty="0"/>
            <a:t> bien </a:t>
          </a:r>
          <a:r>
            <a:rPr lang="en-US" sz="1500" kern="1200" dirty="0" err="1"/>
            <a:t>décidé</a:t>
          </a:r>
          <a:r>
            <a:rPr lang="en-US" sz="1500" kern="1200" dirty="0"/>
            <a:t> à </a:t>
          </a:r>
          <a:r>
            <a:rPr lang="en-US" sz="1500" kern="1200" dirty="0" err="1"/>
            <a:t>terminer</a:t>
          </a:r>
          <a:r>
            <a:rPr lang="en-US" sz="1500" kern="1200" dirty="0"/>
            <a:t> son travail </a:t>
          </a:r>
          <a:r>
            <a:rPr lang="en-US" sz="1500" kern="1200" dirty="0" err="1"/>
            <a:t>en</a:t>
          </a:r>
          <a:r>
            <a:rPr lang="en-US" sz="1500" kern="1200" dirty="0"/>
            <a:t> </a:t>
          </a:r>
          <a:r>
            <a:rPr lang="en-US" sz="1500" kern="1200" dirty="0" err="1"/>
            <a:t>anéantissant</a:t>
          </a:r>
          <a:r>
            <a:rPr lang="en-US" sz="1500" kern="1200" dirty="0"/>
            <a:t> les </a:t>
          </a:r>
          <a:r>
            <a:rPr lang="en-US" sz="1500" kern="1200" dirty="0" err="1"/>
            <a:t>peuples</a:t>
          </a:r>
          <a:r>
            <a:rPr lang="en-US" sz="1500" kern="1200" dirty="0"/>
            <a:t> de </a:t>
          </a:r>
          <a:r>
            <a:rPr lang="en-US" sz="1500" kern="1200" dirty="0" err="1"/>
            <a:t>Kaalmern</a:t>
          </a:r>
          <a:r>
            <a:rPr lang="en-US" sz="1500" kern="1200" dirty="0"/>
            <a:t>.</a:t>
          </a:r>
        </a:p>
      </dsp:txBody>
      <dsp:txXfrm>
        <a:off x="7154322" y="2430375"/>
        <a:ext cx="3148942" cy="133591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E33B-0638-4A6C-8C38-58EBAA231F25}">
      <dsp:nvSpPr>
        <dsp:cNvPr id="0" name=""/>
        <dsp:cNvSpPr/>
      </dsp:nvSpPr>
      <dsp:spPr>
        <a:xfrm>
          <a:off x="212335"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22BDA-450B-488A-9F23-2CF44C3795C5}">
      <dsp:nvSpPr>
        <dsp:cNvPr id="0" name=""/>
        <dsp:cNvSpPr/>
      </dsp:nvSpPr>
      <dsp:spPr>
        <a:xfrm>
          <a:off x="492877" y="6687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5A7ED-48DF-48F9-B8E1-2F400ED59145}">
      <dsp:nvSpPr>
        <dsp:cNvPr id="0" name=""/>
        <dsp:cNvSpPr/>
      </dsp:nvSpPr>
      <dsp:spPr>
        <a:xfrm>
          <a:off x="1834517"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dirty="0"/>
            <a:t>L’aventure débute sur l’île de </a:t>
          </a:r>
          <a:r>
            <a:rPr lang="fr-FR" sz="1500" kern="1200" dirty="0" err="1"/>
            <a:t>Kalemdan</a:t>
          </a:r>
          <a:r>
            <a:rPr lang="fr-FR" sz="1500" kern="1200" dirty="0"/>
            <a:t> en l’an 460 de la 6</a:t>
          </a:r>
          <a:r>
            <a:rPr lang="fr-FR" sz="1500" kern="1200" baseline="30000" dirty="0"/>
            <a:t>ème</a:t>
          </a:r>
          <a:r>
            <a:rPr lang="fr-FR" sz="1500" kern="1200" dirty="0"/>
            <a:t> ère.</a:t>
          </a:r>
          <a:endParaRPr lang="en-US" sz="1500" kern="1200" dirty="0"/>
        </a:p>
      </dsp:txBody>
      <dsp:txXfrm>
        <a:off x="1834517" y="388197"/>
        <a:ext cx="3148942" cy="1335915"/>
      </dsp:txXfrm>
    </dsp:sp>
    <dsp:sp modelId="{EA44A899-30BB-4A9A-B799-F9CA38FB0132}">
      <dsp:nvSpPr>
        <dsp:cNvPr id="0" name=""/>
        <dsp:cNvSpPr/>
      </dsp:nvSpPr>
      <dsp:spPr>
        <a:xfrm>
          <a:off x="5532139"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96815-6621-4BBF-AC5E-20253FD44FBC}">
      <dsp:nvSpPr>
        <dsp:cNvPr id="0" name=""/>
        <dsp:cNvSpPr/>
      </dsp:nvSpPr>
      <dsp:spPr>
        <a:xfrm>
          <a:off x="5812681" y="6687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FEDE-C13C-421B-B204-852CEDADEA51}">
      <dsp:nvSpPr>
        <dsp:cNvPr id="0" name=""/>
        <dsp:cNvSpPr/>
      </dsp:nvSpPr>
      <dsp:spPr>
        <a:xfrm>
          <a:off x="7154322"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err="1"/>
            <a:t>Lors</a:t>
          </a:r>
          <a:r>
            <a:rPr lang="en-US" sz="1500" kern="1200" dirty="0"/>
            <a:t> d’un </a:t>
          </a:r>
          <a:r>
            <a:rPr lang="en-US" sz="1500" kern="1200" dirty="0" err="1"/>
            <a:t>affrontement</a:t>
          </a:r>
          <a:r>
            <a:rPr lang="en-US" sz="1500" kern="1200" dirty="0"/>
            <a:t> naval entre </a:t>
          </a:r>
          <a:r>
            <a:rPr lang="en-US" sz="1500" kern="1200" dirty="0" err="1"/>
            <a:t>l’Union</a:t>
          </a:r>
          <a:r>
            <a:rPr lang="en-US" sz="1500" kern="1200" dirty="0"/>
            <a:t> et le </a:t>
          </a:r>
          <a:r>
            <a:rPr lang="en-US" sz="1500" kern="1200" dirty="0" err="1"/>
            <a:t>Pacte</a:t>
          </a:r>
          <a:r>
            <a:rPr lang="en-US" sz="1500" kern="1200" dirty="0"/>
            <a:t>, Le </a:t>
          </a:r>
          <a:r>
            <a:rPr lang="en-US" sz="1500" kern="1200" dirty="0" err="1"/>
            <a:t>navire</a:t>
          </a:r>
          <a:r>
            <a:rPr lang="en-US" sz="1500" kern="1200" dirty="0"/>
            <a:t> </a:t>
          </a:r>
          <a:r>
            <a:rPr lang="en-US" sz="1500" kern="1200" dirty="0" err="1"/>
            <a:t>où</a:t>
          </a:r>
          <a:r>
            <a:rPr lang="en-US" sz="1500" kern="1200" dirty="0"/>
            <a:t> se </a:t>
          </a:r>
          <a:r>
            <a:rPr lang="en-US" sz="1500" kern="1200" dirty="0" err="1"/>
            <a:t>trouve</a:t>
          </a:r>
          <a:r>
            <a:rPr lang="en-US" sz="1500" kern="1200" dirty="0"/>
            <a:t> les </a:t>
          </a:r>
          <a:r>
            <a:rPr lang="en-US" sz="1500" kern="1200" dirty="0" err="1"/>
            <a:t>aventuriers</a:t>
          </a:r>
          <a:r>
            <a:rPr lang="en-US" sz="1500" kern="1200" dirty="0"/>
            <a:t> se </a:t>
          </a:r>
          <a:r>
            <a:rPr lang="en-US" sz="1500" kern="1200" dirty="0" err="1"/>
            <a:t>voient</a:t>
          </a:r>
          <a:r>
            <a:rPr lang="en-US" sz="1500" kern="1200" dirty="0"/>
            <a:t> </a:t>
          </a:r>
          <a:r>
            <a:rPr lang="en-US" sz="1500" kern="1200" dirty="0" err="1"/>
            <a:t>aspirés</a:t>
          </a:r>
          <a:r>
            <a:rPr lang="en-US" sz="1500" kern="1200" dirty="0"/>
            <a:t> par la </a:t>
          </a:r>
          <a:r>
            <a:rPr lang="en-US" sz="1500" kern="1200" dirty="0" err="1"/>
            <a:t>chûte</a:t>
          </a:r>
          <a:r>
            <a:rPr lang="en-US" sz="1500" kern="1200" dirty="0"/>
            <a:t> du monde et </a:t>
          </a:r>
          <a:r>
            <a:rPr lang="en-US" sz="1500" kern="1200" dirty="0" err="1"/>
            <a:t>échouent</a:t>
          </a:r>
          <a:r>
            <a:rPr lang="en-US" sz="1500" kern="1200" dirty="0"/>
            <a:t> sur </a:t>
          </a:r>
          <a:r>
            <a:rPr lang="en-US" sz="1500" kern="1200" dirty="0" err="1"/>
            <a:t>Shaksi</a:t>
          </a:r>
          <a:r>
            <a:rPr lang="en-US" sz="1500" kern="1200" dirty="0"/>
            <a:t>, </a:t>
          </a:r>
          <a:r>
            <a:rPr lang="en-US" sz="1500" kern="1200" dirty="0" err="1"/>
            <a:t>une</a:t>
          </a:r>
          <a:r>
            <a:rPr lang="en-US" sz="1500" kern="1200" dirty="0"/>
            <a:t> </a:t>
          </a:r>
          <a:r>
            <a:rPr lang="en-US" sz="1500" kern="1200" dirty="0" err="1"/>
            <a:t>île</a:t>
          </a:r>
          <a:r>
            <a:rPr lang="en-US" sz="1500" kern="1200" dirty="0"/>
            <a:t> encore </a:t>
          </a:r>
          <a:r>
            <a:rPr lang="en-US" sz="1500" kern="1200" dirty="0" err="1"/>
            <a:t>inconnue</a:t>
          </a:r>
          <a:r>
            <a:rPr lang="en-US" sz="1500" kern="1200" dirty="0"/>
            <a:t> du continent. </a:t>
          </a:r>
        </a:p>
      </dsp:txBody>
      <dsp:txXfrm>
        <a:off x="7154322" y="388197"/>
        <a:ext cx="3148942" cy="1335915"/>
      </dsp:txXfrm>
    </dsp:sp>
    <dsp:sp modelId="{4E53BB5A-BB3F-43CD-A576-BA21E14D9A3B}">
      <dsp:nvSpPr>
        <dsp:cNvPr id="0" name=""/>
        <dsp:cNvSpPr/>
      </dsp:nvSpPr>
      <dsp:spPr>
        <a:xfrm>
          <a:off x="212335"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EB729-1233-49A8-AE57-D166C78396E8}">
      <dsp:nvSpPr>
        <dsp:cNvPr id="0" name=""/>
        <dsp:cNvSpPr/>
      </dsp:nvSpPr>
      <dsp:spPr>
        <a:xfrm>
          <a:off x="492877" y="271091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5D34A-2762-402B-80B8-23F9C0089891}">
      <dsp:nvSpPr>
        <dsp:cNvPr id="0" name=""/>
        <dsp:cNvSpPr/>
      </dsp:nvSpPr>
      <dsp:spPr>
        <a:xfrm>
          <a:off x="1834517"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a:t>Les </a:t>
          </a:r>
          <a:r>
            <a:rPr lang="en-US" sz="1500" kern="1200" dirty="0" err="1"/>
            <a:t>aventuriers</a:t>
          </a:r>
          <a:r>
            <a:rPr lang="en-US" sz="1500" kern="1200" dirty="0"/>
            <a:t> </a:t>
          </a:r>
          <a:r>
            <a:rPr lang="en-US" sz="1500" kern="1200" dirty="0" err="1"/>
            <a:t>vont</a:t>
          </a:r>
          <a:r>
            <a:rPr lang="en-US" sz="1500" kern="1200" dirty="0"/>
            <a:t> devoir </a:t>
          </a:r>
          <a:r>
            <a:rPr lang="en-US" sz="1500" kern="1200" dirty="0" err="1"/>
            <a:t>entrer</a:t>
          </a:r>
          <a:r>
            <a:rPr lang="en-US" sz="1500" kern="1200" dirty="0"/>
            <a:t> </a:t>
          </a:r>
          <a:r>
            <a:rPr lang="en-US" sz="1500" kern="1200" dirty="0" err="1"/>
            <a:t>en</a:t>
          </a:r>
          <a:r>
            <a:rPr lang="en-US" sz="1500" kern="1200" dirty="0"/>
            <a:t> contact avec les </a:t>
          </a:r>
          <a:r>
            <a:rPr lang="en-US" sz="1500" kern="1200" dirty="0" err="1"/>
            <a:t>natifs</a:t>
          </a:r>
          <a:r>
            <a:rPr lang="en-US" sz="1500" kern="1200" dirty="0"/>
            <a:t> de </a:t>
          </a:r>
          <a:r>
            <a:rPr lang="en-US" sz="1500" kern="1200" dirty="0" err="1"/>
            <a:t>Shaksi</a:t>
          </a:r>
          <a:r>
            <a:rPr lang="en-US" sz="1500" kern="1200" dirty="0"/>
            <a:t> et </a:t>
          </a:r>
          <a:r>
            <a:rPr lang="en-US" sz="1500" kern="1200" dirty="0" err="1"/>
            <a:t>Ssisa</a:t>
          </a:r>
          <a:r>
            <a:rPr lang="en-US" sz="1500" kern="1200" dirty="0"/>
            <a:t>. </a:t>
          </a:r>
          <a:r>
            <a:rPr lang="en-US" sz="1500" kern="1200" dirty="0" err="1"/>
            <a:t>Ils</a:t>
          </a:r>
          <a:r>
            <a:rPr lang="en-US" sz="1500" kern="1200" dirty="0"/>
            <a:t> </a:t>
          </a:r>
          <a:r>
            <a:rPr lang="en-US" sz="1500" kern="1200" dirty="0" err="1"/>
            <a:t>vont</a:t>
          </a:r>
          <a:r>
            <a:rPr lang="en-US" sz="1500" kern="1200" dirty="0"/>
            <a:t> </a:t>
          </a:r>
          <a:r>
            <a:rPr lang="en-US" sz="1500" kern="1200" dirty="0" err="1"/>
            <a:t>également</a:t>
          </a:r>
          <a:r>
            <a:rPr lang="en-US" sz="1500" kern="1200" dirty="0"/>
            <a:t> devoir affronter les dangers des </a:t>
          </a:r>
          <a:r>
            <a:rPr lang="en-US" sz="1500" kern="1200" dirty="0" err="1"/>
            <a:t>îles</a:t>
          </a:r>
          <a:r>
            <a:rPr lang="en-US" sz="1500" kern="1200" dirty="0"/>
            <a:t> et </a:t>
          </a:r>
          <a:r>
            <a:rPr lang="en-US" sz="1500" kern="1200" dirty="0" err="1"/>
            <a:t>trouver</a:t>
          </a:r>
          <a:r>
            <a:rPr lang="en-US" sz="1500" kern="1200" dirty="0"/>
            <a:t> le </a:t>
          </a:r>
          <a:r>
            <a:rPr lang="en-US" sz="1500" kern="1200" dirty="0" err="1"/>
            <a:t>moyen</a:t>
          </a:r>
          <a:r>
            <a:rPr lang="en-US" sz="1500" kern="1200" dirty="0"/>
            <a:t> de </a:t>
          </a:r>
          <a:r>
            <a:rPr lang="en-US" sz="1500" kern="1200" dirty="0" err="1"/>
            <a:t>revenir</a:t>
          </a:r>
          <a:r>
            <a:rPr lang="en-US" sz="1500" kern="1200" dirty="0"/>
            <a:t> chez </a:t>
          </a:r>
          <a:r>
            <a:rPr lang="en-US" sz="1500" kern="1200" dirty="0" err="1"/>
            <a:t>eux</a:t>
          </a:r>
          <a:r>
            <a:rPr lang="en-US" sz="1500" kern="1200" dirty="0"/>
            <a:t>.</a:t>
          </a:r>
        </a:p>
      </dsp:txBody>
      <dsp:txXfrm>
        <a:off x="1834517" y="2430375"/>
        <a:ext cx="3148942" cy="1335915"/>
      </dsp:txXfrm>
    </dsp:sp>
    <dsp:sp modelId="{C7F4D58A-3636-45D8-9C3C-1F000DE9C118}">
      <dsp:nvSpPr>
        <dsp:cNvPr id="0" name=""/>
        <dsp:cNvSpPr/>
      </dsp:nvSpPr>
      <dsp:spPr>
        <a:xfrm>
          <a:off x="5532139"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BB99F-F0D3-4937-B22C-12186DFE74F0}">
      <dsp:nvSpPr>
        <dsp:cNvPr id="0" name=""/>
        <dsp:cNvSpPr/>
      </dsp:nvSpPr>
      <dsp:spPr>
        <a:xfrm>
          <a:off x="5812681" y="271091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7442C-A563-414F-9433-535DD89F6AEC}">
      <dsp:nvSpPr>
        <dsp:cNvPr id="0" name=""/>
        <dsp:cNvSpPr/>
      </dsp:nvSpPr>
      <dsp:spPr>
        <a:xfrm>
          <a:off x="7154322"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err="1"/>
            <a:t>L’ennemi</a:t>
          </a:r>
          <a:r>
            <a:rPr lang="en-US" sz="1500" kern="1200" dirty="0"/>
            <a:t> principal </a:t>
          </a:r>
          <a:r>
            <a:rPr lang="en-US" sz="1500" kern="1200" dirty="0" err="1"/>
            <a:t>est</a:t>
          </a:r>
          <a:r>
            <a:rPr lang="en-US" sz="1500" kern="1200" dirty="0"/>
            <a:t> </a:t>
          </a:r>
          <a:r>
            <a:rPr lang="en-US" sz="1500" kern="1200" dirty="0" err="1"/>
            <a:t>une</a:t>
          </a:r>
          <a:r>
            <a:rPr lang="en-US" sz="1500" kern="1200" dirty="0"/>
            <a:t> </a:t>
          </a:r>
          <a:r>
            <a:rPr lang="en-US" sz="1500" kern="1200" dirty="0" err="1"/>
            <a:t>partie</a:t>
          </a:r>
          <a:r>
            <a:rPr lang="en-US" sz="1500" kern="1200" dirty="0"/>
            <a:t> des </a:t>
          </a:r>
          <a:r>
            <a:rPr lang="en-US" sz="1500" kern="1200" dirty="0" err="1"/>
            <a:t>natifs</a:t>
          </a:r>
          <a:r>
            <a:rPr lang="en-US" sz="1500" kern="1200" dirty="0"/>
            <a:t> de </a:t>
          </a:r>
          <a:r>
            <a:rPr lang="en-US" sz="1500" kern="1200" dirty="0" err="1"/>
            <a:t>Ssisa</a:t>
          </a:r>
          <a:r>
            <a:rPr lang="en-US" sz="1500" kern="1200" dirty="0"/>
            <a:t>.</a:t>
          </a:r>
        </a:p>
      </dsp:txBody>
      <dsp:txXfrm>
        <a:off x="7154322" y="2430375"/>
        <a:ext cx="3148942" cy="133591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E33B-0638-4A6C-8C38-58EBAA231F25}">
      <dsp:nvSpPr>
        <dsp:cNvPr id="0" name=""/>
        <dsp:cNvSpPr/>
      </dsp:nvSpPr>
      <dsp:spPr>
        <a:xfrm>
          <a:off x="212335"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22BDA-450B-488A-9F23-2CF44C3795C5}">
      <dsp:nvSpPr>
        <dsp:cNvPr id="0" name=""/>
        <dsp:cNvSpPr/>
      </dsp:nvSpPr>
      <dsp:spPr>
        <a:xfrm>
          <a:off x="492877" y="6687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5A7ED-48DF-48F9-B8E1-2F400ED59145}">
      <dsp:nvSpPr>
        <dsp:cNvPr id="0" name=""/>
        <dsp:cNvSpPr/>
      </dsp:nvSpPr>
      <dsp:spPr>
        <a:xfrm>
          <a:off x="1834517"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fr-FR" sz="1600" kern="1200" dirty="0"/>
            <a:t>L’aventure débute en </a:t>
          </a:r>
          <a:r>
            <a:rPr lang="fr-FR" sz="1600" kern="1200" dirty="0" err="1"/>
            <a:t>Flonitie</a:t>
          </a:r>
          <a:r>
            <a:rPr lang="fr-FR" sz="1600" kern="1200" dirty="0"/>
            <a:t> en l’an 465 de la 6</a:t>
          </a:r>
          <a:r>
            <a:rPr lang="fr-FR" sz="1600" kern="1200" baseline="30000" dirty="0"/>
            <a:t>ème</a:t>
          </a:r>
          <a:r>
            <a:rPr lang="fr-FR" sz="1600" kern="1200" dirty="0"/>
            <a:t> ère.</a:t>
          </a:r>
          <a:endParaRPr lang="en-US" sz="1600" kern="1200" dirty="0"/>
        </a:p>
      </dsp:txBody>
      <dsp:txXfrm>
        <a:off x="1834517" y="388197"/>
        <a:ext cx="3148942" cy="1335915"/>
      </dsp:txXfrm>
    </dsp:sp>
    <dsp:sp modelId="{EA44A899-30BB-4A9A-B799-F9CA38FB0132}">
      <dsp:nvSpPr>
        <dsp:cNvPr id="0" name=""/>
        <dsp:cNvSpPr/>
      </dsp:nvSpPr>
      <dsp:spPr>
        <a:xfrm>
          <a:off x="5532139"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96815-6621-4BBF-AC5E-20253FD44FBC}">
      <dsp:nvSpPr>
        <dsp:cNvPr id="0" name=""/>
        <dsp:cNvSpPr/>
      </dsp:nvSpPr>
      <dsp:spPr>
        <a:xfrm>
          <a:off x="5812681" y="6687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FEDE-C13C-421B-B204-852CEDADEA51}">
      <dsp:nvSpPr>
        <dsp:cNvPr id="0" name=""/>
        <dsp:cNvSpPr/>
      </dsp:nvSpPr>
      <dsp:spPr>
        <a:xfrm>
          <a:off x="7154322"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Des </a:t>
          </a:r>
          <a:r>
            <a:rPr lang="en-US" sz="1600" kern="1200" dirty="0" err="1"/>
            <a:t>explorateurs</a:t>
          </a:r>
          <a:r>
            <a:rPr lang="en-US" sz="1600" kern="1200" dirty="0"/>
            <a:t> </a:t>
          </a:r>
          <a:r>
            <a:rPr lang="en-US" sz="1600" kern="1200" dirty="0" err="1"/>
            <a:t>ont</a:t>
          </a:r>
          <a:r>
            <a:rPr lang="en-US" sz="1600" kern="1200" dirty="0"/>
            <a:t> </a:t>
          </a:r>
          <a:r>
            <a:rPr lang="en-US" sz="1600" kern="1200" dirty="0" err="1"/>
            <a:t>découverts</a:t>
          </a:r>
          <a:r>
            <a:rPr lang="en-US" sz="1600" kern="1200" dirty="0"/>
            <a:t> </a:t>
          </a:r>
          <a:r>
            <a:rPr lang="en-US" sz="1600" kern="1200" dirty="0" err="1"/>
            <a:t>l’entrée</a:t>
          </a:r>
          <a:r>
            <a:rPr lang="en-US" sz="1600" kern="1200" dirty="0"/>
            <a:t> d’un monde souterrain. Une </a:t>
          </a:r>
          <a:r>
            <a:rPr lang="en-US" sz="1600" kern="1200" dirty="0" err="1"/>
            <a:t>expédition</a:t>
          </a:r>
          <a:r>
            <a:rPr lang="en-US" sz="1600" kern="1200" dirty="0"/>
            <a:t> plus </a:t>
          </a:r>
          <a:r>
            <a:rPr lang="en-US" sz="1600" kern="1200" dirty="0" err="1"/>
            <a:t>approfondie</a:t>
          </a:r>
          <a:r>
            <a:rPr lang="en-US" sz="1600" kern="1200" dirty="0"/>
            <a:t> </a:t>
          </a:r>
          <a:r>
            <a:rPr lang="en-US" sz="1600" kern="1200" dirty="0" err="1"/>
            <a:t>est</a:t>
          </a:r>
          <a:r>
            <a:rPr lang="en-US" sz="1600" kern="1200" dirty="0"/>
            <a:t> </a:t>
          </a:r>
          <a:r>
            <a:rPr lang="en-US" sz="1600" kern="1200" dirty="0" err="1"/>
            <a:t>organisée</a:t>
          </a:r>
          <a:r>
            <a:rPr lang="en-US" sz="1600" kern="1200" dirty="0"/>
            <a:t> et un </a:t>
          </a:r>
          <a:r>
            <a:rPr lang="en-US" sz="1600" kern="1200" dirty="0" err="1"/>
            <a:t>groupe</a:t>
          </a:r>
          <a:r>
            <a:rPr lang="en-US" sz="1600" kern="1200" dirty="0"/>
            <a:t> </a:t>
          </a:r>
          <a:r>
            <a:rPr lang="en-US" sz="1600" kern="1200" dirty="0" err="1"/>
            <a:t>d’aventuriers</a:t>
          </a:r>
          <a:r>
            <a:rPr lang="en-US" sz="1600" kern="1200" dirty="0"/>
            <a:t> </a:t>
          </a:r>
          <a:r>
            <a:rPr lang="en-US" sz="1600" kern="1200" dirty="0" err="1"/>
            <a:t>décide</a:t>
          </a:r>
          <a:r>
            <a:rPr lang="en-US" sz="1600" kern="1200" dirty="0"/>
            <a:t> </a:t>
          </a:r>
          <a:r>
            <a:rPr lang="en-US" sz="1600" kern="1200" dirty="0" err="1"/>
            <a:t>d’en</a:t>
          </a:r>
          <a:r>
            <a:rPr lang="en-US" sz="1600" kern="1200" dirty="0"/>
            <a:t> faire </a:t>
          </a:r>
          <a:r>
            <a:rPr lang="en-US" sz="1600" kern="1200" dirty="0" err="1"/>
            <a:t>partie</a:t>
          </a:r>
          <a:r>
            <a:rPr lang="en-US" sz="1600" kern="1200" dirty="0"/>
            <a:t>.</a:t>
          </a:r>
        </a:p>
      </dsp:txBody>
      <dsp:txXfrm>
        <a:off x="7154322" y="388197"/>
        <a:ext cx="3148942" cy="1335915"/>
      </dsp:txXfrm>
    </dsp:sp>
    <dsp:sp modelId="{4E53BB5A-BB3F-43CD-A576-BA21E14D9A3B}">
      <dsp:nvSpPr>
        <dsp:cNvPr id="0" name=""/>
        <dsp:cNvSpPr/>
      </dsp:nvSpPr>
      <dsp:spPr>
        <a:xfrm>
          <a:off x="212335"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EB729-1233-49A8-AE57-D166C78396E8}">
      <dsp:nvSpPr>
        <dsp:cNvPr id="0" name=""/>
        <dsp:cNvSpPr/>
      </dsp:nvSpPr>
      <dsp:spPr>
        <a:xfrm>
          <a:off x="492877" y="271091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5D34A-2762-402B-80B8-23F9C0089891}">
      <dsp:nvSpPr>
        <dsp:cNvPr id="0" name=""/>
        <dsp:cNvSpPr/>
      </dsp:nvSpPr>
      <dsp:spPr>
        <a:xfrm>
          <a:off x="1834517"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Les </a:t>
          </a:r>
          <a:r>
            <a:rPr lang="en-US" sz="1600" kern="1200" dirty="0" err="1"/>
            <a:t>aventuriers</a:t>
          </a:r>
          <a:r>
            <a:rPr lang="en-US" sz="1600" kern="1200" dirty="0"/>
            <a:t> </a:t>
          </a:r>
          <a:r>
            <a:rPr lang="en-US" sz="1600" kern="1200" dirty="0" err="1"/>
            <a:t>découvrent</a:t>
          </a:r>
          <a:r>
            <a:rPr lang="en-US" sz="1600" kern="1200" dirty="0"/>
            <a:t> </a:t>
          </a:r>
          <a:r>
            <a:rPr lang="en-US" sz="1600" kern="1200" dirty="0" err="1"/>
            <a:t>ce</a:t>
          </a:r>
          <a:r>
            <a:rPr lang="en-US" sz="1600" kern="1200" dirty="0"/>
            <a:t> que </a:t>
          </a:r>
          <a:r>
            <a:rPr lang="en-US" sz="1600" kern="1200" dirty="0" err="1"/>
            <a:t>sont</a:t>
          </a:r>
          <a:r>
            <a:rPr lang="en-US" sz="1600" kern="1200" dirty="0"/>
            <a:t> </a:t>
          </a:r>
          <a:r>
            <a:rPr lang="en-US" sz="1600" kern="1200" dirty="0" err="1"/>
            <a:t>devenus</a:t>
          </a:r>
          <a:r>
            <a:rPr lang="en-US" sz="1600" kern="1200" dirty="0"/>
            <a:t> les </a:t>
          </a:r>
          <a:r>
            <a:rPr lang="en-US" sz="1600" kern="1200" dirty="0" err="1"/>
            <a:t>Kazrim</a:t>
          </a:r>
          <a:r>
            <a:rPr lang="en-US" sz="1600" kern="1200" dirty="0"/>
            <a:t>.</a:t>
          </a:r>
        </a:p>
      </dsp:txBody>
      <dsp:txXfrm>
        <a:off x="1834517" y="2430375"/>
        <a:ext cx="3148942" cy="1335915"/>
      </dsp:txXfrm>
    </dsp:sp>
    <dsp:sp modelId="{C7F4D58A-3636-45D8-9C3C-1F000DE9C118}">
      <dsp:nvSpPr>
        <dsp:cNvPr id="0" name=""/>
        <dsp:cNvSpPr/>
      </dsp:nvSpPr>
      <dsp:spPr>
        <a:xfrm>
          <a:off x="5532139"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BB99F-F0D3-4937-B22C-12186DFE74F0}">
      <dsp:nvSpPr>
        <dsp:cNvPr id="0" name=""/>
        <dsp:cNvSpPr/>
      </dsp:nvSpPr>
      <dsp:spPr>
        <a:xfrm>
          <a:off x="5812681" y="271091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7442C-A563-414F-9433-535DD89F6AEC}">
      <dsp:nvSpPr>
        <dsp:cNvPr id="0" name=""/>
        <dsp:cNvSpPr/>
      </dsp:nvSpPr>
      <dsp:spPr>
        <a:xfrm>
          <a:off x="7154322"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err="1"/>
            <a:t>L’ennemi</a:t>
          </a:r>
          <a:r>
            <a:rPr lang="en-US" sz="1600" kern="1200" dirty="0"/>
            <a:t> principal </a:t>
          </a:r>
          <a:r>
            <a:rPr lang="en-US" sz="1600" kern="1200" dirty="0" err="1"/>
            <a:t>sont</a:t>
          </a:r>
          <a:r>
            <a:rPr lang="en-US" sz="1600" kern="1200" dirty="0"/>
            <a:t> les </a:t>
          </a:r>
          <a:r>
            <a:rPr lang="en-US" sz="1600" kern="1200" dirty="0" err="1"/>
            <a:t>Skarim</a:t>
          </a:r>
          <a:r>
            <a:rPr lang="en-US" sz="1600" kern="1200" dirty="0"/>
            <a:t> qui font la guerre aux </a:t>
          </a:r>
          <a:r>
            <a:rPr lang="en-US" sz="1600" kern="1200" dirty="0" err="1"/>
            <a:t>Kazrim</a:t>
          </a:r>
          <a:r>
            <a:rPr lang="en-US" sz="1600" kern="1200" dirty="0"/>
            <a:t>.</a:t>
          </a:r>
        </a:p>
      </dsp:txBody>
      <dsp:txXfrm>
        <a:off x="7154322" y="2430375"/>
        <a:ext cx="3148942" cy="133591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1E6FB-3A47-4C5B-95C6-F973B6CA7642}">
      <dsp:nvSpPr>
        <dsp:cNvPr id="0" name=""/>
        <dsp:cNvSpPr/>
      </dsp:nvSpPr>
      <dsp:spPr>
        <a:xfrm>
          <a:off x="1748064" y="2975"/>
          <a:ext cx="3342605" cy="20055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defRPr cap="all"/>
          </a:pPr>
          <a:r>
            <a:rPr lang="fr-FR" sz="1600" kern="1200"/>
            <a:t>L’aventure débute dans la région d’Oldania en l’an 512 de la 6</a:t>
          </a:r>
          <a:r>
            <a:rPr lang="fr-FR" sz="1600" kern="1200" baseline="30000"/>
            <a:t>ème</a:t>
          </a:r>
          <a:r>
            <a:rPr lang="fr-FR" sz="1600" kern="1200"/>
            <a:t> ère.</a:t>
          </a:r>
          <a:endParaRPr lang="en-US" sz="1600" kern="1200"/>
        </a:p>
      </dsp:txBody>
      <dsp:txXfrm>
        <a:off x="1748064" y="2975"/>
        <a:ext cx="3342605" cy="2005563"/>
      </dsp:txXfrm>
    </dsp:sp>
    <dsp:sp modelId="{34F0615B-CCA8-46BA-88C9-332AAFDCA647}">
      <dsp:nvSpPr>
        <dsp:cNvPr id="0" name=""/>
        <dsp:cNvSpPr/>
      </dsp:nvSpPr>
      <dsp:spPr>
        <a:xfrm>
          <a:off x="5424930" y="2975"/>
          <a:ext cx="3342605" cy="200556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defRPr cap="all"/>
          </a:pPr>
          <a:r>
            <a:rPr lang="fr-FR" sz="1600" kern="1200"/>
            <a:t>Le Tharissi a refait son apparition et a rallié de nombreux peuples à sa cause. Une guerre a commencé, une guerre totale entre les peuples du culte du Tharissi et les peuples qui se sont unis sous une seule et même bannière.</a:t>
          </a:r>
          <a:endParaRPr lang="en-US" sz="1600" kern="1200"/>
        </a:p>
      </dsp:txBody>
      <dsp:txXfrm>
        <a:off x="5424930" y="2975"/>
        <a:ext cx="3342605" cy="2005563"/>
      </dsp:txXfrm>
    </dsp:sp>
    <dsp:sp modelId="{D5E3B7CF-7B4D-4240-999C-2235B456622C}">
      <dsp:nvSpPr>
        <dsp:cNvPr id="0" name=""/>
        <dsp:cNvSpPr/>
      </dsp:nvSpPr>
      <dsp:spPr>
        <a:xfrm>
          <a:off x="1748064" y="2342799"/>
          <a:ext cx="3342605" cy="200556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defRPr cap="all"/>
          </a:pPr>
          <a:r>
            <a:rPr lang="fr-FR" sz="1600" kern="1200"/>
            <a:t>Les Aventuriers vont devoir participer à des actions spéciales afin de soutenir la faction unie contre les guerriers du Tharissi.</a:t>
          </a:r>
          <a:endParaRPr lang="en-US" sz="1600" kern="1200"/>
        </a:p>
      </dsp:txBody>
      <dsp:txXfrm>
        <a:off x="1748064" y="2342799"/>
        <a:ext cx="3342605" cy="2005563"/>
      </dsp:txXfrm>
    </dsp:sp>
    <dsp:sp modelId="{E6330BCA-65B4-4375-8927-D361595D542C}">
      <dsp:nvSpPr>
        <dsp:cNvPr id="0" name=""/>
        <dsp:cNvSpPr/>
      </dsp:nvSpPr>
      <dsp:spPr>
        <a:xfrm>
          <a:off x="5424930" y="2342799"/>
          <a:ext cx="3342605" cy="200556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defRPr cap="all"/>
          </a:pPr>
          <a:r>
            <a:rPr lang="fr-FR" sz="1600" kern="1200"/>
            <a:t>L’ennemi principal et le Tharissi incarné par le Shaman Orc Trakahr Morte-Langue.</a:t>
          </a:r>
          <a:endParaRPr lang="en-US" sz="1600" kern="1200"/>
        </a:p>
      </dsp:txBody>
      <dsp:txXfrm>
        <a:off x="5424930"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E33B-0638-4A6C-8C38-58EBAA231F25}">
      <dsp:nvSpPr>
        <dsp:cNvPr id="0" name=""/>
        <dsp:cNvSpPr/>
      </dsp:nvSpPr>
      <dsp:spPr>
        <a:xfrm>
          <a:off x="212335"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22BDA-450B-488A-9F23-2CF44C3795C5}">
      <dsp:nvSpPr>
        <dsp:cNvPr id="0" name=""/>
        <dsp:cNvSpPr/>
      </dsp:nvSpPr>
      <dsp:spPr>
        <a:xfrm>
          <a:off x="492877" y="6687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5A7ED-48DF-48F9-B8E1-2F400ED59145}">
      <dsp:nvSpPr>
        <dsp:cNvPr id="0" name=""/>
        <dsp:cNvSpPr/>
      </dsp:nvSpPr>
      <dsp:spPr>
        <a:xfrm>
          <a:off x="1834517"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fr-FR" sz="1200" kern="1200" dirty="0"/>
            <a:t>L’aventure débute en l’an 4998 de la 4</a:t>
          </a:r>
          <a:r>
            <a:rPr lang="fr-FR" sz="1200" kern="1200" baseline="30000" dirty="0"/>
            <a:t>ème</a:t>
          </a:r>
          <a:r>
            <a:rPr lang="fr-FR" sz="1200" kern="1200" dirty="0"/>
            <a:t> ère.</a:t>
          </a:r>
          <a:endParaRPr lang="en-US" sz="1200" kern="1200" dirty="0"/>
        </a:p>
      </dsp:txBody>
      <dsp:txXfrm>
        <a:off x="1834517" y="388197"/>
        <a:ext cx="3148942" cy="1335915"/>
      </dsp:txXfrm>
    </dsp:sp>
    <dsp:sp modelId="{EA44A899-30BB-4A9A-B799-F9CA38FB0132}">
      <dsp:nvSpPr>
        <dsp:cNvPr id="0" name=""/>
        <dsp:cNvSpPr/>
      </dsp:nvSpPr>
      <dsp:spPr>
        <a:xfrm>
          <a:off x="5532139"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96815-6621-4BBF-AC5E-20253FD44FBC}">
      <dsp:nvSpPr>
        <dsp:cNvPr id="0" name=""/>
        <dsp:cNvSpPr/>
      </dsp:nvSpPr>
      <dsp:spPr>
        <a:xfrm>
          <a:off x="5812681" y="6687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FEDE-C13C-421B-B204-852CEDADEA51}">
      <dsp:nvSpPr>
        <dsp:cNvPr id="0" name=""/>
        <dsp:cNvSpPr/>
      </dsp:nvSpPr>
      <dsp:spPr>
        <a:xfrm>
          <a:off x="7154322"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fr-FR" sz="1200" kern="1200" dirty="0"/>
            <a:t>L’aventure commence durant la guerre des Leth. Les divers Leth ont formés des alliances rivales et s’affrontent désormais sur la totalité du continent. La reine de l’entente sylvestre, regroupant les </a:t>
          </a:r>
          <a:r>
            <a:rPr lang="fr-FR" sz="1200" kern="1200" dirty="0" err="1"/>
            <a:t>Synleth</a:t>
          </a:r>
          <a:r>
            <a:rPr lang="fr-FR" sz="1200" kern="1200" dirty="0"/>
            <a:t> et les </a:t>
          </a:r>
          <a:r>
            <a:rPr lang="fr-FR" sz="1200" kern="1200" dirty="0" err="1"/>
            <a:t>Danleth</a:t>
          </a:r>
          <a:r>
            <a:rPr lang="fr-FR" sz="1200" kern="1200" dirty="0"/>
            <a:t>, a fait appel à plusieurs aventuriers afin qu’ils lui prêtent main forte contre l’invasion de l’assemblée Céleste.</a:t>
          </a:r>
          <a:endParaRPr lang="en-US" sz="1200" kern="1200" dirty="0"/>
        </a:p>
      </dsp:txBody>
      <dsp:txXfrm>
        <a:off x="7154322" y="388197"/>
        <a:ext cx="3148942" cy="1335915"/>
      </dsp:txXfrm>
    </dsp:sp>
    <dsp:sp modelId="{4E53BB5A-BB3F-43CD-A576-BA21E14D9A3B}">
      <dsp:nvSpPr>
        <dsp:cNvPr id="0" name=""/>
        <dsp:cNvSpPr/>
      </dsp:nvSpPr>
      <dsp:spPr>
        <a:xfrm>
          <a:off x="212335"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EB729-1233-49A8-AE57-D166C78396E8}">
      <dsp:nvSpPr>
        <dsp:cNvPr id="0" name=""/>
        <dsp:cNvSpPr/>
      </dsp:nvSpPr>
      <dsp:spPr>
        <a:xfrm>
          <a:off x="492877" y="271091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5D34A-2762-402B-80B8-23F9C0089891}">
      <dsp:nvSpPr>
        <dsp:cNvPr id="0" name=""/>
        <dsp:cNvSpPr/>
      </dsp:nvSpPr>
      <dsp:spPr>
        <a:xfrm>
          <a:off x="1834517"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fr-FR" sz="1200" kern="1200" dirty="0"/>
            <a:t>Les aventuriers vont devoir agir contre l’assemblée Céleste qui regroupe les </a:t>
          </a:r>
          <a:r>
            <a:rPr lang="fr-FR" sz="1200" kern="1200" dirty="0" err="1"/>
            <a:t>Vaaleth</a:t>
          </a:r>
          <a:r>
            <a:rPr lang="fr-FR" sz="1200" kern="1200" dirty="0"/>
            <a:t> et les </a:t>
          </a:r>
          <a:r>
            <a:rPr lang="fr-FR" sz="1200" kern="1200" dirty="0" err="1"/>
            <a:t>Saarleth</a:t>
          </a:r>
          <a:r>
            <a:rPr lang="fr-FR" sz="1200" kern="1200" dirty="0"/>
            <a:t>.</a:t>
          </a:r>
          <a:endParaRPr lang="en-US" sz="1200" kern="1200" dirty="0"/>
        </a:p>
      </dsp:txBody>
      <dsp:txXfrm>
        <a:off x="1834517" y="2430375"/>
        <a:ext cx="3148942" cy="1335915"/>
      </dsp:txXfrm>
    </dsp:sp>
    <dsp:sp modelId="{C7F4D58A-3636-45D8-9C3C-1F000DE9C118}">
      <dsp:nvSpPr>
        <dsp:cNvPr id="0" name=""/>
        <dsp:cNvSpPr/>
      </dsp:nvSpPr>
      <dsp:spPr>
        <a:xfrm>
          <a:off x="5532139"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BB99F-F0D3-4937-B22C-12186DFE74F0}">
      <dsp:nvSpPr>
        <dsp:cNvPr id="0" name=""/>
        <dsp:cNvSpPr/>
      </dsp:nvSpPr>
      <dsp:spPr>
        <a:xfrm>
          <a:off x="5812681" y="271091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7442C-A563-414F-9433-535DD89F6AEC}">
      <dsp:nvSpPr>
        <dsp:cNvPr id="0" name=""/>
        <dsp:cNvSpPr/>
      </dsp:nvSpPr>
      <dsp:spPr>
        <a:xfrm>
          <a:off x="7154322"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fr-FR" sz="1200" kern="1200" dirty="0"/>
            <a:t>L’ennemi principal est : </a:t>
          </a:r>
          <a:r>
            <a:rPr lang="fr-FR" sz="1200" kern="1200" dirty="0" err="1"/>
            <a:t>Kaz’laen</a:t>
          </a:r>
          <a:r>
            <a:rPr lang="fr-FR" sz="1200" kern="1200" dirty="0"/>
            <a:t>, général de l’armée du soleil, l’envahisseur de </a:t>
          </a:r>
          <a:r>
            <a:rPr lang="fr-FR" sz="1200" kern="1200" dirty="0" err="1"/>
            <a:t>Kaalmern</a:t>
          </a:r>
          <a:r>
            <a:rPr lang="fr-FR" sz="1200" kern="1200" dirty="0"/>
            <a:t>.</a:t>
          </a:r>
          <a:endParaRPr lang="en-US" sz="1200" kern="1200" dirty="0"/>
        </a:p>
      </dsp:txBody>
      <dsp:txXfrm>
        <a:off x="7154322" y="2430375"/>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E33B-0638-4A6C-8C38-58EBAA231F25}">
      <dsp:nvSpPr>
        <dsp:cNvPr id="0" name=""/>
        <dsp:cNvSpPr/>
      </dsp:nvSpPr>
      <dsp:spPr>
        <a:xfrm>
          <a:off x="212335"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22BDA-450B-488A-9F23-2CF44C3795C5}">
      <dsp:nvSpPr>
        <dsp:cNvPr id="0" name=""/>
        <dsp:cNvSpPr/>
      </dsp:nvSpPr>
      <dsp:spPr>
        <a:xfrm>
          <a:off x="492877" y="6687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5A7ED-48DF-48F9-B8E1-2F400ED59145}">
      <dsp:nvSpPr>
        <dsp:cNvPr id="0" name=""/>
        <dsp:cNvSpPr/>
      </dsp:nvSpPr>
      <dsp:spPr>
        <a:xfrm>
          <a:off x="1834517"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dirty="0"/>
            <a:t>L’aventure débute en l’an 3632 de la 5</a:t>
          </a:r>
          <a:r>
            <a:rPr lang="fr-FR" sz="1500" kern="1200" baseline="30000" dirty="0"/>
            <a:t>ème</a:t>
          </a:r>
          <a:r>
            <a:rPr lang="fr-FR" sz="1500" kern="1200" dirty="0"/>
            <a:t> ère.</a:t>
          </a:r>
          <a:endParaRPr lang="en-US" sz="1500" kern="1200" dirty="0"/>
        </a:p>
      </dsp:txBody>
      <dsp:txXfrm>
        <a:off x="1834517" y="388197"/>
        <a:ext cx="3148942" cy="1335915"/>
      </dsp:txXfrm>
    </dsp:sp>
    <dsp:sp modelId="{EA44A899-30BB-4A9A-B799-F9CA38FB0132}">
      <dsp:nvSpPr>
        <dsp:cNvPr id="0" name=""/>
        <dsp:cNvSpPr/>
      </dsp:nvSpPr>
      <dsp:spPr>
        <a:xfrm>
          <a:off x="5532139"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96815-6621-4BBF-AC5E-20253FD44FBC}">
      <dsp:nvSpPr>
        <dsp:cNvPr id="0" name=""/>
        <dsp:cNvSpPr/>
      </dsp:nvSpPr>
      <dsp:spPr>
        <a:xfrm>
          <a:off x="5812681" y="6687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FEDE-C13C-421B-B204-852CEDADEA51}">
      <dsp:nvSpPr>
        <dsp:cNvPr id="0" name=""/>
        <dsp:cNvSpPr/>
      </dsp:nvSpPr>
      <dsp:spPr>
        <a:xfrm>
          <a:off x="7154322"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dirty="0"/>
            <a:t>L’Ordre de l’Aube étend son pouvoir grâce à son alliance avec l’Empire </a:t>
          </a:r>
          <a:r>
            <a:rPr lang="fr-FR" sz="1500" kern="1200" dirty="0" err="1"/>
            <a:t>Oldanien</a:t>
          </a:r>
          <a:r>
            <a:rPr lang="fr-FR" sz="1500" kern="1200" dirty="0"/>
            <a:t>. Ils perpétuent des massacres au nom de la justice. Un groupe d’aventurier décide de venir en aide aux peuples opprimés.</a:t>
          </a:r>
          <a:endParaRPr lang="en-US" sz="1500" kern="1200" dirty="0"/>
        </a:p>
      </dsp:txBody>
      <dsp:txXfrm>
        <a:off x="7154322" y="388197"/>
        <a:ext cx="3148942" cy="1335915"/>
      </dsp:txXfrm>
    </dsp:sp>
    <dsp:sp modelId="{4E53BB5A-BB3F-43CD-A576-BA21E14D9A3B}">
      <dsp:nvSpPr>
        <dsp:cNvPr id="0" name=""/>
        <dsp:cNvSpPr/>
      </dsp:nvSpPr>
      <dsp:spPr>
        <a:xfrm>
          <a:off x="212335"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EB729-1233-49A8-AE57-D166C78396E8}">
      <dsp:nvSpPr>
        <dsp:cNvPr id="0" name=""/>
        <dsp:cNvSpPr/>
      </dsp:nvSpPr>
      <dsp:spPr>
        <a:xfrm>
          <a:off x="492877" y="271091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5D34A-2762-402B-80B8-23F9C0089891}">
      <dsp:nvSpPr>
        <dsp:cNvPr id="0" name=""/>
        <dsp:cNvSpPr/>
      </dsp:nvSpPr>
      <dsp:spPr>
        <a:xfrm>
          <a:off x="1834517"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dirty="0"/>
            <a:t>Les aventuriers vont venir en aide à l’héritière de trône d’Or-Soleil.</a:t>
          </a:r>
          <a:endParaRPr lang="en-US" sz="1500" kern="1200" dirty="0"/>
        </a:p>
      </dsp:txBody>
      <dsp:txXfrm>
        <a:off x="1834517" y="2430375"/>
        <a:ext cx="3148942" cy="1335915"/>
      </dsp:txXfrm>
    </dsp:sp>
    <dsp:sp modelId="{C7F4D58A-3636-45D8-9C3C-1F000DE9C118}">
      <dsp:nvSpPr>
        <dsp:cNvPr id="0" name=""/>
        <dsp:cNvSpPr/>
      </dsp:nvSpPr>
      <dsp:spPr>
        <a:xfrm>
          <a:off x="5532139"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BB99F-F0D3-4937-B22C-12186DFE74F0}">
      <dsp:nvSpPr>
        <dsp:cNvPr id="0" name=""/>
        <dsp:cNvSpPr/>
      </dsp:nvSpPr>
      <dsp:spPr>
        <a:xfrm>
          <a:off x="5812681" y="271091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7442C-A563-414F-9433-535DD89F6AEC}">
      <dsp:nvSpPr>
        <dsp:cNvPr id="0" name=""/>
        <dsp:cNvSpPr/>
      </dsp:nvSpPr>
      <dsp:spPr>
        <a:xfrm>
          <a:off x="7154322"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dirty="0"/>
            <a:t>L’ennemi Principal sont l’Ordre de l’Aube et ses Inquisiteurs.</a:t>
          </a:r>
          <a:endParaRPr lang="en-US" sz="1500" kern="1200" dirty="0"/>
        </a:p>
      </dsp:txBody>
      <dsp:txXfrm>
        <a:off x="7154322" y="2430375"/>
        <a:ext cx="3148942" cy="1335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E33B-0638-4A6C-8C38-58EBAA231F25}">
      <dsp:nvSpPr>
        <dsp:cNvPr id="0" name=""/>
        <dsp:cNvSpPr/>
      </dsp:nvSpPr>
      <dsp:spPr>
        <a:xfrm>
          <a:off x="212335"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22BDA-450B-488A-9F23-2CF44C3795C5}">
      <dsp:nvSpPr>
        <dsp:cNvPr id="0" name=""/>
        <dsp:cNvSpPr/>
      </dsp:nvSpPr>
      <dsp:spPr>
        <a:xfrm>
          <a:off x="492877" y="6687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5A7ED-48DF-48F9-B8E1-2F400ED59145}">
      <dsp:nvSpPr>
        <dsp:cNvPr id="0" name=""/>
        <dsp:cNvSpPr/>
      </dsp:nvSpPr>
      <dsp:spPr>
        <a:xfrm>
          <a:off x="1834517"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fr-FR" sz="1300" kern="1200" dirty="0"/>
            <a:t>L’aventure prend place dans la région de Muznag et s’étend aux régions de Sag’Anreilu et Ventre-Glace.</a:t>
          </a:r>
          <a:endParaRPr lang="en-US" sz="1300" kern="1200" dirty="0"/>
        </a:p>
      </dsp:txBody>
      <dsp:txXfrm>
        <a:off x="1834517" y="388197"/>
        <a:ext cx="3148942" cy="1335915"/>
      </dsp:txXfrm>
    </dsp:sp>
    <dsp:sp modelId="{EA44A899-30BB-4A9A-B799-F9CA38FB0132}">
      <dsp:nvSpPr>
        <dsp:cNvPr id="0" name=""/>
        <dsp:cNvSpPr/>
      </dsp:nvSpPr>
      <dsp:spPr>
        <a:xfrm>
          <a:off x="5532139"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96815-6621-4BBF-AC5E-20253FD44FBC}">
      <dsp:nvSpPr>
        <dsp:cNvPr id="0" name=""/>
        <dsp:cNvSpPr/>
      </dsp:nvSpPr>
      <dsp:spPr>
        <a:xfrm>
          <a:off x="5812681" y="6687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FEDE-C13C-421B-B204-852CEDADEA51}">
      <dsp:nvSpPr>
        <dsp:cNvPr id="0" name=""/>
        <dsp:cNvSpPr/>
      </dsp:nvSpPr>
      <dsp:spPr>
        <a:xfrm>
          <a:off x="7154322"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fr-FR" sz="1300" kern="1200" dirty="0"/>
            <a:t>L’aventure prend place durant la 5</a:t>
          </a:r>
          <a:r>
            <a:rPr lang="fr-FR" sz="1300" kern="1200" baseline="30000" dirty="0"/>
            <a:t>ème</a:t>
          </a:r>
          <a:r>
            <a:rPr lang="fr-FR" sz="1300" kern="1200" dirty="0"/>
            <a:t> ère en l’an 3650, durant la guerre impériale. Des héros se voient mêlés à la guerre qui oppose l’empire aux autres races (ici, aux Nordiques). Ils se voient confiés la tâche de reprendre Sag’Anreilu aux griffes de l’empire.</a:t>
          </a:r>
          <a:endParaRPr lang="en-US" sz="1300" kern="1200" dirty="0"/>
        </a:p>
      </dsp:txBody>
      <dsp:txXfrm>
        <a:off x="7154322" y="388197"/>
        <a:ext cx="3148942" cy="1335915"/>
      </dsp:txXfrm>
    </dsp:sp>
    <dsp:sp modelId="{4E53BB5A-BB3F-43CD-A576-BA21E14D9A3B}">
      <dsp:nvSpPr>
        <dsp:cNvPr id="0" name=""/>
        <dsp:cNvSpPr/>
      </dsp:nvSpPr>
      <dsp:spPr>
        <a:xfrm>
          <a:off x="212335"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EB729-1233-49A8-AE57-D166C78396E8}">
      <dsp:nvSpPr>
        <dsp:cNvPr id="0" name=""/>
        <dsp:cNvSpPr/>
      </dsp:nvSpPr>
      <dsp:spPr>
        <a:xfrm>
          <a:off x="492877" y="271091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5D34A-2762-402B-80B8-23F9C0089891}">
      <dsp:nvSpPr>
        <dsp:cNvPr id="0" name=""/>
        <dsp:cNvSpPr/>
      </dsp:nvSpPr>
      <dsp:spPr>
        <a:xfrm>
          <a:off x="1834517"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fr-FR" sz="1300" kern="1200" dirty="0"/>
            <a:t>L’ennemi principal est le général Castius Lupus.</a:t>
          </a:r>
          <a:endParaRPr lang="en-US" sz="1300" kern="1200" dirty="0"/>
        </a:p>
      </dsp:txBody>
      <dsp:txXfrm>
        <a:off x="1834517" y="2430375"/>
        <a:ext cx="3148942" cy="1335915"/>
      </dsp:txXfrm>
    </dsp:sp>
    <dsp:sp modelId="{C7F4D58A-3636-45D8-9C3C-1F000DE9C118}">
      <dsp:nvSpPr>
        <dsp:cNvPr id="0" name=""/>
        <dsp:cNvSpPr/>
      </dsp:nvSpPr>
      <dsp:spPr>
        <a:xfrm>
          <a:off x="5532139"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BB99F-F0D3-4937-B22C-12186DFE74F0}">
      <dsp:nvSpPr>
        <dsp:cNvPr id="0" name=""/>
        <dsp:cNvSpPr/>
      </dsp:nvSpPr>
      <dsp:spPr>
        <a:xfrm>
          <a:off x="5812681" y="271091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7442C-A563-414F-9433-535DD89F6AEC}">
      <dsp:nvSpPr>
        <dsp:cNvPr id="0" name=""/>
        <dsp:cNvSpPr/>
      </dsp:nvSpPr>
      <dsp:spPr>
        <a:xfrm>
          <a:off x="7154322"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fr-FR" sz="1300" kern="1200" dirty="0"/>
            <a:t>Le général Castius Lupus se trouve au fort principal des impériaux de Sag’Anreilu.</a:t>
          </a:r>
          <a:endParaRPr lang="en-US" sz="1300" kern="1200" dirty="0"/>
        </a:p>
      </dsp:txBody>
      <dsp:txXfrm>
        <a:off x="7154322" y="2430375"/>
        <a:ext cx="3148942" cy="13359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E33B-0638-4A6C-8C38-58EBAA231F25}">
      <dsp:nvSpPr>
        <dsp:cNvPr id="0" name=""/>
        <dsp:cNvSpPr/>
      </dsp:nvSpPr>
      <dsp:spPr>
        <a:xfrm>
          <a:off x="212335"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22BDA-450B-488A-9F23-2CF44C3795C5}">
      <dsp:nvSpPr>
        <dsp:cNvPr id="0" name=""/>
        <dsp:cNvSpPr/>
      </dsp:nvSpPr>
      <dsp:spPr>
        <a:xfrm>
          <a:off x="492877" y="6687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5A7ED-48DF-48F9-B8E1-2F400ED59145}">
      <dsp:nvSpPr>
        <dsp:cNvPr id="0" name=""/>
        <dsp:cNvSpPr/>
      </dsp:nvSpPr>
      <dsp:spPr>
        <a:xfrm>
          <a:off x="1834517"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fr-FR" sz="1200" kern="1200" dirty="0"/>
            <a:t>L’aventure prend place dans la région de Brume-Crête, dans le Marais Noir.</a:t>
          </a:r>
          <a:endParaRPr lang="en-US" sz="1200" kern="1200" dirty="0"/>
        </a:p>
      </dsp:txBody>
      <dsp:txXfrm>
        <a:off x="1834517" y="388197"/>
        <a:ext cx="3148942" cy="1335915"/>
      </dsp:txXfrm>
    </dsp:sp>
    <dsp:sp modelId="{EA44A899-30BB-4A9A-B799-F9CA38FB0132}">
      <dsp:nvSpPr>
        <dsp:cNvPr id="0" name=""/>
        <dsp:cNvSpPr/>
      </dsp:nvSpPr>
      <dsp:spPr>
        <a:xfrm>
          <a:off x="5532139"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96815-6621-4BBF-AC5E-20253FD44FBC}">
      <dsp:nvSpPr>
        <dsp:cNvPr id="0" name=""/>
        <dsp:cNvSpPr/>
      </dsp:nvSpPr>
      <dsp:spPr>
        <a:xfrm>
          <a:off x="5812681" y="6687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FEDE-C13C-421B-B204-852CEDADEA51}">
      <dsp:nvSpPr>
        <dsp:cNvPr id="0" name=""/>
        <dsp:cNvSpPr/>
      </dsp:nvSpPr>
      <dsp:spPr>
        <a:xfrm>
          <a:off x="7154322"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fr-FR" sz="1200" kern="1200" dirty="0"/>
            <a:t>L’aventure prend place durant la 5</a:t>
          </a:r>
          <a:r>
            <a:rPr lang="fr-FR" sz="1200" kern="1200" baseline="30000" dirty="0"/>
            <a:t>ème</a:t>
          </a:r>
          <a:r>
            <a:rPr lang="fr-FR" sz="1200" kern="1200" dirty="0"/>
            <a:t> ère en l’an 3660, durant la guerre impériale. Des aventuriers se retrouvent témoins d’utilisation de magie noire et décident de mettre un terme aux agissements des personnes maléfiques.</a:t>
          </a:r>
          <a:endParaRPr lang="en-US" sz="1200" kern="1200" dirty="0"/>
        </a:p>
      </dsp:txBody>
      <dsp:txXfrm>
        <a:off x="7154322" y="388197"/>
        <a:ext cx="3148942" cy="1335915"/>
      </dsp:txXfrm>
    </dsp:sp>
    <dsp:sp modelId="{4E53BB5A-BB3F-43CD-A576-BA21E14D9A3B}">
      <dsp:nvSpPr>
        <dsp:cNvPr id="0" name=""/>
        <dsp:cNvSpPr/>
      </dsp:nvSpPr>
      <dsp:spPr>
        <a:xfrm>
          <a:off x="212335"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EB729-1233-49A8-AE57-D166C78396E8}">
      <dsp:nvSpPr>
        <dsp:cNvPr id="0" name=""/>
        <dsp:cNvSpPr/>
      </dsp:nvSpPr>
      <dsp:spPr>
        <a:xfrm>
          <a:off x="492877" y="271091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5D34A-2762-402B-80B8-23F9C0089891}">
      <dsp:nvSpPr>
        <dsp:cNvPr id="0" name=""/>
        <dsp:cNvSpPr/>
      </dsp:nvSpPr>
      <dsp:spPr>
        <a:xfrm>
          <a:off x="1834517"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fr-FR" sz="1200" kern="1200" dirty="0"/>
            <a:t>Les ennemis principaux sont : Calegnan le brumeux, Mormol le serpent et Morghause la maléfique.</a:t>
          </a:r>
          <a:endParaRPr lang="en-US" sz="1200" kern="1200" dirty="0"/>
        </a:p>
      </dsp:txBody>
      <dsp:txXfrm>
        <a:off x="1834517" y="2430375"/>
        <a:ext cx="3148942" cy="1335915"/>
      </dsp:txXfrm>
    </dsp:sp>
    <dsp:sp modelId="{C7F4D58A-3636-45D8-9C3C-1F000DE9C118}">
      <dsp:nvSpPr>
        <dsp:cNvPr id="0" name=""/>
        <dsp:cNvSpPr/>
      </dsp:nvSpPr>
      <dsp:spPr>
        <a:xfrm>
          <a:off x="5532139"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BB99F-F0D3-4937-B22C-12186DFE74F0}">
      <dsp:nvSpPr>
        <dsp:cNvPr id="0" name=""/>
        <dsp:cNvSpPr/>
      </dsp:nvSpPr>
      <dsp:spPr>
        <a:xfrm>
          <a:off x="5812681" y="271091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7442C-A563-414F-9433-535DD89F6AEC}">
      <dsp:nvSpPr>
        <dsp:cNvPr id="0" name=""/>
        <dsp:cNvSpPr/>
      </dsp:nvSpPr>
      <dsp:spPr>
        <a:xfrm>
          <a:off x="7154322"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fr-FR" sz="1200" kern="1200" dirty="0"/>
            <a:t>Calegnan le brumeux se situe dans le donjon au centre des flammes ensorcelées du Marais Noir.</a:t>
          </a:r>
        </a:p>
        <a:p>
          <a:pPr marL="0" lvl="0" indent="0" algn="l" defTabSz="533400">
            <a:lnSpc>
              <a:spcPct val="90000"/>
            </a:lnSpc>
            <a:spcBef>
              <a:spcPct val="0"/>
            </a:spcBef>
            <a:spcAft>
              <a:spcPct val="35000"/>
            </a:spcAft>
            <a:buNone/>
          </a:pPr>
          <a:r>
            <a:rPr lang="fr-FR" sz="1200" kern="1200" dirty="0"/>
            <a:t>Mormol le serpent se trouve à Gartrok et contrôle une armée de bêtes.</a:t>
          </a:r>
        </a:p>
        <a:p>
          <a:pPr marL="0" lvl="0" indent="0" algn="l" defTabSz="533400">
            <a:lnSpc>
              <a:spcPct val="90000"/>
            </a:lnSpc>
            <a:spcBef>
              <a:spcPct val="0"/>
            </a:spcBef>
            <a:spcAft>
              <a:spcPct val="35000"/>
            </a:spcAft>
            <a:buNone/>
          </a:pPr>
          <a:r>
            <a:rPr lang="fr-FR" sz="1200" kern="1200" dirty="0"/>
            <a:t>Morghause la maléfique dirige le siège de Haut-Clochet.</a:t>
          </a:r>
          <a:endParaRPr lang="en-US" sz="1200" kern="1200" dirty="0"/>
        </a:p>
      </dsp:txBody>
      <dsp:txXfrm>
        <a:off x="7154322" y="2430375"/>
        <a:ext cx="3148942" cy="13359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E33B-0638-4A6C-8C38-58EBAA231F25}">
      <dsp:nvSpPr>
        <dsp:cNvPr id="0" name=""/>
        <dsp:cNvSpPr/>
      </dsp:nvSpPr>
      <dsp:spPr>
        <a:xfrm>
          <a:off x="212335"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22BDA-450B-488A-9F23-2CF44C3795C5}">
      <dsp:nvSpPr>
        <dsp:cNvPr id="0" name=""/>
        <dsp:cNvSpPr/>
      </dsp:nvSpPr>
      <dsp:spPr>
        <a:xfrm>
          <a:off x="492877" y="6687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5A7ED-48DF-48F9-B8E1-2F400ED59145}">
      <dsp:nvSpPr>
        <dsp:cNvPr id="0" name=""/>
        <dsp:cNvSpPr/>
      </dsp:nvSpPr>
      <dsp:spPr>
        <a:xfrm>
          <a:off x="1834517"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fr-FR" sz="1200" kern="1200" dirty="0"/>
            <a:t>L’aventure prend place dans la région de Kiirdraal en l’an 3675 de la 5</a:t>
          </a:r>
          <a:r>
            <a:rPr lang="fr-FR" sz="1200" kern="1200" baseline="30000" dirty="0"/>
            <a:t>ème</a:t>
          </a:r>
          <a:r>
            <a:rPr lang="fr-FR" sz="1200" kern="1200" dirty="0"/>
            <a:t> ère.</a:t>
          </a:r>
          <a:endParaRPr lang="en-US" sz="1200" kern="1200" dirty="0"/>
        </a:p>
      </dsp:txBody>
      <dsp:txXfrm>
        <a:off x="1834517" y="388197"/>
        <a:ext cx="3148942" cy="1335915"/>
      </dsp:txXfrm>
    </dsp:sp>
    <dsp:sp modelId="{EA44A899-30BB-4A9A-B799-F9CA38FB0132}">
      <dsp:nvSpPr>
        <dsp:cNvPr id="0" name=""/>
        <dsp:cNvSpPr/>
      </dsp:nvSpPr>
      <dsp:spPr>
        <a:xfrm>
          <a:off x="5532139"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96815-6621-4BBF-AC5E-20253FD44FBC}">
      <dsp:nvSpPr>
        <dsp:cNvPr id="0" name=""/>
        <dsp:cNvSpPr/>
      </dsp:nvSpPr>
      <dsp:spPr>
        <a:xfrm>
          <a:off x="5812681" y="6687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FEDE-C13C-421B-B204-852CEDADEA51}">
      <dsp:nvSpPr>
        <dsp:cNvPr id="0" name=""/>
        <dsp:cNvSpPr/>
      </dsp:nvSpPr>
      <dsp:spPr>
        <a:xfrm>
          <a:off x="7154322"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fr-FR" sz="1200" kern="1200" dirty="0"/>
            <a:t>L’aventure prend place durant la grande paix, après la défaite finale de l’empire lors du siège de l’archipel Céleste. Une nouvelle menace grandit dans les ténèbres de la nuit. Des vampires sortent de leurs cachettes et s’en prennent aux vivants. Un groupe d’aventuriers décide d’enquêter dans la région afin de trouver la source et de la détruire.</a:t>
          </a:r>
          <a:endParaRPr lang="en-US" sz="1200" kern="1200" dirty="0"/>
        </a:p>
      </dsp:txBody>
      <dsp:txXfrm>
        <a:off x="7154322" y="388197"/>
        <a:ext cx="3148942" cy="1335915"/>
      </dsp:txXfrm>
    </dsp:sp>
    <dsp:sp modelId="{4E53BB5A-BB3F-43CD-A576-BA21E14D9A3B}">
      <dsp:nvSpPr>
        <dsp:cNvPr id="0" name=""/>
        <dsp:cNvSpPr/>
      </dsp:nvSpPr>
      <dsp:spPr>
        <a:xfrm>
          <a:off x="212335"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EB729-1233-49A8-AE57-D166C78396E8}">
      <dsp:nvSpPr>
        <dsp:cNvPr id="0" name=""/>
        <dsp:cNvSpPr/>
      </dsp:nvSpPr>
      <dsp:spPr>
        <a:xfrm>
          <a:off x="492877" y="271091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5D34A-2762-402B-80B8-23F9C0089891}">
      <dsp:nvSpPr>
        <dsp:cNvPr id="0" name=""/>
        <dsp:cNvSpPr/>
      </dsp:nvSpPr>
      <dsp:spPr>
        <a:xfrm>
          <a:off x="1834517"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fr-FR" sz="1200" kern="1200" dirty="0"/>
            <a:t>L’ennemi principal est le Vampire Markus </a:t>
          </a:r>
          <a:r>
            <a:rPr lang="fr-FR" sz="1200" kern="1200" dirty="0" err="1"/>
            <a:t>Trov</a:t>
          </a:r>
          <a:r>
            <a:rPr lang="fr-FR" sz="1200" kern="1200" dirty="0"/>
            <a:t>.</a:t>
          </a:r>
          <a:endParaRPr lang="en-US" sz="1200" kern="1200" dirty="0"/>
        </a:p>
      </dsp:txBody>
      <dsp:txXfrm>
        <a:off x="1834517" y="2430375"/>
        <a:ext cx="3148942" cy="1335915"/>
      </dsp:txXfrm>
    </dsp:sp>
    <dsp:sp modelId="{C7F4D58A-3636-45D8-9C3C-1F000DE9C118}">
      <dsp:nvSpPr>
        <dsp:cNvPr id="0" name=""/>
        <dsp:cNvSpPr/>
      </dsp:nvSpPr>
      <dsp:spPr>
        <a:xfrm>
          <a:off x="5532139"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BB99F-F0D3-4937-B22C-12186DFE74F0}">
      <dsp:nvSpPr>
        <dsp:cNvPr id="0" name=""/>
        <dsp:cNvSpPr/>
      </dsp:nvSpPr>
      <dsp:spPr>
        <a:xfrm>
          <a:off x="5812681" y="271091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7442C-A563-414F-9433-535DD89F6AEC}">
      <dsp:nvSpPr>
        <dsp:cNvPr id="0" name=""/>
        <dsp:cNvSpPr/>
      </dsp:nvSpPr>
      <dsp:spPr>
        <a:xfrm>
          <a:off x="7154322"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Markus</a:t>
          </a:r>
          <a:r>
            <a:rPr lang="en-US" sz="1200" kern="1200" baseline="0" dirty="0"/>
            <a:t> Trov se situe dans son château des ombres dans l’est de Kiirdraal.</a:t>
          </a:r>
          <a:endParaRPr lang="en-US" sz="1200" kern="1200" dirty="0"/>
        </a:p>
      </dsp:txBody>
      <dsp:txXfrm>
        <a:off x="7154322" y="2430375"/>
        <a:ext cx="3148942" cy="13359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E33B-0638-4A6C-8C38-58EBAA231F25}">
      <dsp:nvSpPr>
        <dsp:cNvPr id="0" name=""/>
        <dsp:cNvSpPr/>
      </dsp:nvSpPr>
      <dsp:spPr>
        <a:xfrm>
          <a:off x="212335"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22BDA-450B-488A-9F23-2CF44C3795C5}">
      <dsp:nvSpPr>
        <dsp:cNvPr id="0" name=""/>
        <dsp:cNvSpPr/>
      </dsp:nvSpPr>
      <dsp:spPr>
        <a:xfrm>
          <a:off x="492877" y="6687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5A7ED-48DF-48F9-B8E1-2F400ED59145}">
      <dsp:nvSpPr>
        <dsp:cNvPr id="0" name=""/>
        <dsp:cNvSpPr/>
      </dsp:nvSpPr>
      <dsp:spPr>
        <a:xfrm>
          <a:off x="1834517"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fr-FR" sz="1100" kern="1200" dirty="0"/>
            <a:t>L’aventure débute dans la région de Kiirdraal en l’an 3676 de la 5</a:t>
          </a:r>
          <a:r>
            <a:rPr lang="fr-FR" sz="1100" kern="1200" baseline="30000" dirty="0"/>
            <a:t>ème</a:t>
          </a:r>
          <a:r>
            <a:rPr lang="fr-FR" sz="1100" kern="1200" dirty="0"/>
            <a:t> ère.</a:t>
          </a:r>
          <a:endParaRPr lang="en-US" sz="1100" kern="1200" dirty="0"/>
        </a:p>
      </dsp:txBody>
      <dsp:txXfrm>
        <a:off x="1834517" y="388197"/>
        <a:ext cx="3148942" cy="1335915"/>
      </dsp:txXfrm>
    </dsp:sp>
    <dsp:sp modelId="{EA44A899-30BB-4A9A-B799-F9CA38FB0132}">
      <dsp:nvSpPr>
        <dsp:cNvPr id="0" name=""/>
        <dsp:cNvSpPr/>
      </dsp:nvSpPr>
      <dsp:spPr>
        <a:xfrm>
          <a:off x="5532139"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96815-6621-4BBF-AC5E-20253FD44FBC}">
      <dsp:nvSpPr>
        <dsp:cNvPr id="0" name=""/>
        <dsp:cNvSpPr/>
      </dsp:nvSpPr>
      <dsp:spPr>
        <a:xfrm>
          <a:off x="5812681" y="6687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FEDE-C13C-421B-B204-852CEDADEA51}">
      <dsp:nvSpPr>
        <dsp:cNvPr id="0" name=""/>
        <dsp:cNvSpPr/>
      </dsp:nvSpPr>
      <dsp:spPr>
        <a:xfrm>
          <a:off x="7154322"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fr-FR" sz="1100" kern="1200" dirty="0"/>
            <a:t>L’aventure débute à la suite du soulèvement de l’armée vampirique. Des Morts-Vivants de tout type se lèvent et se rassemblent, formant des armées conséquentes qui s’en prennent à toutes les races qui ne sont pas dîtes Tharisiennes et qui ne suivent pas le culte du Tharissi. Un groupe d’aventurier décide d’y mettre un terme avant qu’une guerre aussi destructrice, si ce n’est pire, que la guerre impériale ne recommence.</a:t>
          </a:r>
          <a:endParaRPr lang="en-US" sz="1100" kern="1200" dirty="0"/>
        </a:p>
      </dsp:txBody>
      <dsp:txXfrm>
        <a:off x="7154322" y="388197"/>
        <a:ext cx="3148942" cy="1335915"/>
      </dsp:txXfrm>
    </dsp:sp>
    <dsp:sp modelId="{4E53BB5A-BB3F-43CD-A576-BA21E14D9A3B}">
      <dsp:nvSpPr>
        <dsp:cNvPr id="0" name=""/>
        <dsp:cNvSpPr/>
      </dsp:nvSpPr>
      <dsp:spPr>
        <a:xfrm>
          <a:off x="212335"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EB729-1233-49A8-AE57-D166C78396E8}">
      <dsp:nvSpPr>
        <dsp:cNvPr id="0" name=""/>
        <dsp:cNvSpPr/>
      </dsp:nvSpPr>
      <dsp:spPr>
        <a:xfrm>
          <a:off x="492877" y="271091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5D34A-2762-402B-80B8-23F9C0089891}">
      <dsp:nvSpPr>
        <dsp:cNvPr id="0" name=""/>
        <dsp:cNvSpPr/>
      </dsp:nvSpPr>
      <dsp:spPr>
        <a:xfrm>
          <a:off x="1834517"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L’ennemi principal est le Nécromancien Muldurion l’éxilé, un Umleth qui a été banni par ses semblables.</a:t>
          </a:r>
        </a:p>
      </dsp:txBody>
      <dsp:txXfrm>
        <a:off x="1834517" y="2430375"/>
        <a:ext cx="3148942" cy="1335915"/>
      </dsp:txXfrm>
    </dsp:sp>
    <dsp:sp modelId="{C7F4D58A-3636-45D8-9C3C-1F000DE9C118}">
      <dsp:nvSpPr>
        <dsp:cNvPr id="0" name=""/>
        <dsp:cNvSpPr/>
      </dsp:nvSpPr>
      <dsp:spPr>
        <a:xfrm>
          <a:off x="5532139"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BB99F-F0D3-4937-B22C-12186DFE74F0}">
      <dsp:nvSpPr>
        <dsp:cNvPr id="0" name=""/>
        <dsp:cNvSpPr/>
      </dsp:nvSpPr>
      <dsp:spPr>
        <a:xfrm>
          <a:off x="5812681" y="271091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7442C-A563-414F-9433-535DD89F6AEC}">
      <dsp:nvSpPr>
        <dsp:cNvPr id="0" name=""/>
        <dsp:cNvSpPr/>
      </dsp:nvSpPr>
      <dsp:spPr>
        <a:xfrm>
          <a:off x="7154322"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Muldurion l’éxilé se trouve dans la citadelle des morts, une forteresse se situant sur l’île de Kaarv.</a:t>
          </a:r>
        </a:p>
      </dsp:txBody>
      <dsp:txXfrm>
        <a:off x="7154322" y="2430375"/>
        <a:ext cx="3148942" cy="13359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E33B-0638-4A6C-8C38-58EBAA231F25}">
      <dsp:nvSpPr>
        <dsp:cNvPr id="0" name=""/>
        <dsp:cNvSpPr/>
      </dsp:nvSpPr>
      <dsp:spPr>
        <a:xfrm>
          <a:off x="212335"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22BDA-450B-488A-9F23-2CF44C3795C5}">
      <dsp:nvSpPr>
        <dsp:cNvPr id="0" name=""/>
        <dsp:cNvSpPr/>
      </dsp:nvSpPr>
      <dsp:spPr>
        <a:xfrm>
          <a:off x="492877" y="6687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5A7ED-48DF-48F9-B8E1-2F400ED59145}">
      <dsp:nvSpPr>
        <dsp:cNvPr id="0" name=""/>
        <dsp:cNvSpPr/>
      </dsp:nvSpPr>
      <dsp:spPr>
        <a:xfrm>
          <a:off x="1834517"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fr-FR" sz="1800" kern="1200" dirty="0"/>
            <a:t>L’aventure débute sur les flots agités de l’océan infini en l’an 3677 de la 5</a:t>
          </a:r>
          <a:r>
            <a:rPr lang="fr-FR" sz="1800" kern="1200" baseline="30000" dirty="0"/>
            <a:t>ème</a:t>
          </a:r>
          <a:r>
            <a:rPr lang="fr-FR" sz="1800" kern="1200" dirty="0"/>
            <a:t> ère.</a:t>
          </a:r>
          <a:endParaRPr lang="en-US" sz="1800" kern="1200" dirty="0"/>
        </a:p>
      </dsp:txBody>
      <dsp:txXfrm>
        <a:off x="1834517" y="388197"/>
        <a:ext cx="3148942" cy="1335915"/>
      </dsp:txXfrm>
    </dsp:sp>
    <dsp:sp modelId="{EA44A899-30BB-4A9A-B799-F9CA38FB0132}">
      <dsp:nvSpPr>
        <dsp:cNvPr id="0" name=""/>
        <dsp:cNvSpPr/>
      </dsp:nvSpPr>
      <dsp:spPr>
        <a:xfrm>
          <a:off x="5532139"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96815-6621-4BBF-AC5E-20253FD44FBC}">
      <dsp:nvSpPr>
        <dsp:cNvPr id="0" name=""/>
        <dsp:cNvSpPr/>
      </dsp:nvSpPr>
      <dsp:spPr>
        <a:xfrm>
          <a:off x="5812681" y="6687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FEDE-C13C-421B-B204-852CEDADEA51}">
      <dsp:nvSpPr>
        <dsp:cNvPr id="0" name=""/>
        <dsp:cNvSpPr/>
      </dsp:nvSpPr>
      <dsp:spPr>
        <a:xfrm>
          <a:off x="7154322"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err="1"/>
            <a:t>L’aventure</a:t>
          </a:r>
          <a:r>
            <a:rPr lang="en-US" sz="1800" kern="1200" dirty="0"/>
            <a:t> </a:t>
          </a:r>
          <a:r>
            <a:rPr lang="en-US" sz="1800" kern="1200" dirty="0" err="1"/>
            <a:t>débute</a:t>
          </a:r>
          <a:r>
            <a:rPr lang="en-US" sz="1800" kern="1200" dirty="0"/>
            <a:t> Durant </a:t>
          </a:r>
          <a:r>
            <a:rPr lang="en-US" sz="1800" kern="1200" dirty="0" err="1"/>
            <a:t>une</a:t>
          </a:r>
          <a:r>
            <a:rPr lang="en-US" sz="1800" kern="1200" dirty="0"/>
            <a:t> </a:t>
          </a:r>
          <a:r>
            <a:rPr lang="en-US" sz="1800" kern="1200" dirty="0" err="1"/>
            <a:t>expédition</a:t>
          </a:r>
          <a:r>
            <a:rPr lang="en-US" sz="1800" kern="1200" dirty="0"/>
            <a:t> maritime </a:t>
          </a:r>
          <a:r>
            <a:rPr lang="en-US" sz="1800" kern="1200" dirty="0" err="1"/>
            <a:t>visant</a:t>
          </a:r>
          <a:r>
            <a:rPr lang="en-US" sz="1800" kern="1200" dirty="0"/>
            <a:t> à </a:t>
          </a:r>
          <a:r>
            <a:rPr lang="en-US" sz="1800" kern="1200" dirty="0" err="1"/>
            <a:t>découvrir</a:t>
          </a:r>
          <a:r>
            <a:rPr lang="en-US" sz="1800" kern="1200" dirty="0"/>
            <a:t> de </a:t>
          </a:r>
          <a:r>
            <a:rPr lang="en-US" sz="1800" kern="1200" dirty="0" err="1"/>
            <a:t>nouvelles</a:t>
          </a:r>
          <a:r>
            <a:rPr lang="en-US" sz="1800" kern="1200" dirty="0"/>
            <a:t> </a:t>
          </a:r>
          <a:r>
            <a:rPr lang="en-US" sz="1800" kern="1200" dirty="0" err="1"/>
            <a:t>terres</a:t>
          </a:r>
          <a:r>
            <a:rPr lang="en-US" sz="1800" kern="1200" dirty="0"/>
            <a:t>. Le </a:t>
          </a:r>
          <a:r>
            <a:rPr lang="en-US" sz="1800" kern="1200" dirty="0" err="1"/>
            <a:t>navire</a:t>
          </a:r>
          <a:r>
            <a:rPr lang="en-US" sz="1800" kern="1200" dirty="0"/>
            <a:t> </a:t>
          </a:r>
          <a:r>
            <a:rPr lang="en-US" sz="1800" kern="1200" dirty="0" err="1"/>
            <a:t>accoste</a:t>
          </a:r>
          <a:r>
            <a:rPr lang="en-US" sz="1800" kern="1200" dirty="0"/>
            <a:t> aux </a:t>
          </a:r>
          <a:r>
            <a:rPr lang="en-US" sz="1800" kern="1200" dirty="0" err="1"/>
            <a:t>abords</a:t>
          </a:r>
          <a:r>
            <a:rPr lang="en-US" sz="1800" kern="1200" dirty="0"/>
            <a:t> </a:t>
          </a:r>
          <a:r>
            <a:rPr lang="en-US" sz="1800" kern="1200" dirty="0" err="1"/>
            <a:t>d’une</a:t>
          </a:r>
          <a:r>
            <a:rPr lang="en-US" sz="1800" kern="1200" dirty="0"/>
            <a:t> </a:t>
          </a:r>
          <a:r>
            <a:rPr lang="en-US" sz="1800" kern="1200" dirty="0" err="1"/>
            <a:t>île</a:t>
          </a:r>
          <a:r>
            <a:rPr lang="en-US" sz="1800" kern="1200" dirty="0"/>
            <a:t> </a:t>
          </a:r>
          <a:r>
            <a:rPr lang="en-US" sz="1800" kern="1200" dirty="0" err="1"/>
            <a:t>paradisiaque</a:t>
          </a:r>
          <a:r>
            <a:rPr lang="en-US" sz="1800" kern="1200" dirty="0"/>
            <a:t>.</a:t>
          </a:r>
        </a:p>
      </dsp:txBody>
      <dsp:txXfrm>
        <a:off x="7154322" y="388197"/>
        <a:ext cx="3148942" cy="1335915"/>
      </dsp:txXfrm>
    </dsp:sp>
    <dsp:sp modelId="{4E53BB5A-BB3F-43CD-A576-BA21E14D9A3B}">
      <dsp:nvSpPr>
        <dsp:cNvPr id="0" name=""/>
        <dsp:cNvSpPr/>
      </dsp:nvSpPr>
      <dsp:spPr>
        <a:xfrm>
          <a:off x="212335"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EB729-1233-49A8-AE57-D166C78396E8}">
      <dsp:nvSpPr>
        <dsp:cNvPr id="0" name=""/>
        <dsp:cNvSpPr/>
      </dsp:nvSpPr>
      <dsp:spPr>
        <a:xfrm>
          <a:off x="492877" y="271091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5D34A-2762-402B-80B8-23F9C0089891}">
      <dsp:nvSpPr>
        <dsp:cNvPr id="0" name=""/>
        <dsp:cNvSpPr/>
      </dsp:nvSpPr>
      <dsp:spPr>
        <a:xfrm>
          <a:off x="1834517"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err="1"/>
            <a:t>L’objectif</a:t>
          </a:r>
          <a:r>
            <a:rPr lang="en-US" sz="1800" kern="1200" dirty="0"/>
            <a:t> principal des </a:t>
          </a:r>
          <a:r>
            <a:rPr lang="en-US" sz="1800" kern="1200" dirty="0" err="1"/>
            <a:t>aventuriers</a:t>
          </a:r>
          <a:r>
            <a:rPr lang="en-US" sz="1800" kern="1200" dirty="0"/>
            <a:t> </a:t>
          </a:r>
          <a:r>
            <a:rPr lang="en-US" sz="1800" kern="1200" dirty="0" err="1"/>
            <a:t>est</a:t>
          </a:r>
          <a:r>
            <a:rPr lang="en-US" sz="1800" kern="1200" dirty="0"/>
            <a:t> de </a:t>
          </a:r>
          <a:r>
            <a:rPr lang="en-US" sz="1800" kern="1200" dirty="0" err="1"/>
            <a:t>créer</a:t>
          </a:r>
          <a:r>
            <a:rPr lang="en-US" sz="1800" kern="1200" dirty="0"/>
            <a:t> des liens avec les </a:t>
          </a:r>
          <a:r>
            <a:rPr lang="en-US" sz="1800" kern="1200" dirty="0" err="1"/>
            <a:t>natifs</a:t>
          </a:r>
          <a:r>
            <a:rPr lang="en-US" sz="1800" kern="1200" dirty="0"/>
            <a:t> de </a:t>
          </a:r>
          <a:r>
            <a:rPr lang="en-US" sz="1800" kern="1200" dirty="0" err="1"/>
            <a:t>l’île</a:t>
          </a:r>
          <a:r>
            <a:rPr lang="en-US" sz="1800" kern="1200" dirty="0"/>
            <a:t> et </a:t>
          </a:r>
          <a:r>
            <a:rPr lang="en-US" sz="1800" kern="1200" dirty="0" err="1"/>
            <a:t>d’empêcher</a:t>
          </a:r>
          <a:r>
            <a:rPr lang="en-US" sz="1800" kern="1200" dirty="0"/>
            <a:t> </a:t>
          </a:r>
          <a:r>
            <a:rPr lang="en-US" sz="1800" kern="1200" dirty="0" err="1"/>
            <a:t>l’ordre</a:t>
          </a:r>
          <a:r>
            <a:rPr lang="en-US" sz="1800" kern="1200" dirty="0"/>
            <a:t> de </a:t>
          </a:r>
          <a:r>
            <a:rPr lang="en-US" sz="1800" kern="1200" dirty="0" err="1"/>
            <a:t>l’aube</a:t>
          </a:r>
          <a:r>
            <a:rPr lang="en-US" sz="1800" kern="1200" dirty="0"/>
            <a:t> de </a:t>
          </a:r>
          <a:r>
            <a:rPr lang="en-US" sz="1800" kern="1200" dirty="0" err="1"/>
            <a:t>s’en</a:t>
          </a:r>
          <a:r>
            <a:rPr lang="en-US" sz="1800" kern="1200" dirty="0"/>
            <a:t> prendre aux </a:t>
          </a:r>
          <a:r>
            <a:rPr lang="en-US" sz="1800" kern="1200" dirty="0" err="1"/>
            <a:t>peuples</a:t>
          </a:r>
          <a:r>
            <a:rPr lang="en-US" sz="1800" kern="1200" dirty="0"/>
            <a:t> y vivant.</a:t>
          </a:r>
        </a:p>
      </dsp:txBody>
      <dsp:txXfrm>
        <a:off x="1834517" y="2430375"/>
        <a:ext cx="3148942" cy="1335915"/>
      </dsp:txXfrm>
    </dsp:sp>
    <dsp:sp modelId="{C7F4D58A-3636-45D8-9C3C-1F000DE9C118}">
      <dsp:nvSpPr>
        <dsp:cNvPr id="0" name=""/>
        <dsp:cNvSpPr/>
      </dsp:nvSpPr>
      <dsp:spPr>
        <a:xfrm>
          <a:off x="5532139"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BB99F-F0D3-4937-B22C-12186DFE74F0}">
      <dsp:nvSpPr>
        <dsp:cNvPr id="0" name=""/>
        <dsp:cNvSpPr/>
      </dsp:nvSpPr>
      <dsp:spPr>
        <a:xfrm>
          <a:off x="5812681" y="271091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7442C-A563-414F-9433-535DD89F6AEC}">
      <dsp:nvSpPr>
        <dsp:cNvPr id="0" name=""/>
        <dsp:cNvSpPr/>
      </dsp:nvSpPr>
      <dsp:spPr>
        <a:xfrm>
          <a:off x="7154322"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L’ennemi principal </a:t>
          </a:r>
          <a:r>
            <a:rPr lang="en-US" sz="1800" kern="1200" dirty="0" err="1"/>
            <a:t>sont</a:t>
          </a:r>
          <a:r>
            <a:rPr lang="en-US" sz="1800" kern="1200" dirty="0"/>
            <a:t> un </a:t>
          </a:r>
          <a:r>
            <a:rPr lang="en-US" sz="1800" kern="1200" dirty="0" err="1"/>
            <a:t>groupe</a:t>
          </a:r>
          <a:r>
            <a:rPr lang="en-US" sz="1800" kern="1200" dirty="0"/>
            <a:t> </a:t>
          </a:r>
          <a:r>
            <a:rPr lang="en-US" sz="1800" kern="1200" dirty="0" err="1"/>
            <a:t>d’inquisiteurs</a:t>
          </a:r>
          <a:r>
            <a:rPr lang="en-US" sz="1800" kern="1200" dirty="0"/>
            <a:t> de </a:t>
          </a:r>
          <a:r>
            <a:rPr lang="en-US" sz="1800" kern="1200" dirty="0" err="1"/>
            <a:t>l’ordre</a:t>
          </a:r>
          <a:r>
            <a:rPr lang="en-US" sz="1800" kern="1200" dirty="0"/>
            <a:t> de </a:t>
          </a:r>
          <a:r>
            <a:rPr lang="en-US" sz="1800" kern="1200" dirty="0" err="1"/>
            <a:t>l’aube</a:t>
          </a:r>
          <a:r>
            <a:rPr lang="en-US" sz="1800" kern="1200" dirty="0"/>
            <a:t> qui </a:t>
          </a:r>
          <a:r>
            <a:rPr lang="en-US" sz="1800" kern="1200" dirty="0" err="1"/>
            <a:t>cherche</a:t>
          </a:r>
          <a:r>
            <a:rPr lang="en-US" sz="1800" kern="1200" dirty="0"/>
            <a:t> à prendre le </a:t>
          </a:r>
          <a:r>
            <a:rPr lang="en-US" sz="1800" kern="1200" dirty="0" err="1"/>
            <a:t>contrôle</a:t>
          </a:r>
          <a:r>
            <a:rPr lang="en-US" sz="1800" kern="1200" dirty="0"/>
            <a:t> de </a:t>
          </a:r>
          <a:r>
            <a:rPr lang="en-US" sz="1800" kern="1200" dirty="0" err="1"/>
            <a:t>l’île</a:t>
          </a:r>
          <a:r>
            <a:rPr lang="en-US" sz="1800" kern="1200" dirty="0"/>
            <a:t>.</a:t>
          </a:r>
        </a:p>
      </dsp:txBody>
      <dsp:txXfrm>
        <a:off x="7154322" y="2430375"/>
        <a:ext cx="3148942" cy="13359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E33B-0638-4A6C-8C38-58EBAA231F25}">
      <dsp:nvSpPr>
        <dsp:cNvPr id="0" name=""/>
        <dsp:cNvSpPr/>
      </dsp:nvSpPr>
      <dsp:spPr>
        <a:xfrm>
          <a:off x="212335"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22BDA-450B-488A-9F23-2CF44C3795C5}">
      <dsp:nvSpPr>
        <dsp:cNvPr id="0" name=""/>
        <dsp:cNvSpPr/>
      </dsp:nvSpPr>
      <dsp:spPr>
        <a:xfrm>
          <a:off x="492877" y="66873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5A7ED-48DF-48F9-B8E1-2F400ED59145}">
      <dsp:nvSpPr>
        <dsp:cNvPr id="0" name=""/>
        <dsp:cNvSpPr/>
      </dsp:nvSpPr>
      <dsp:spPr>
        <a:xfrm>
          <a:off x="1834517"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fr-FR" sz="1600" kern="1200" dirty="0"/>
            <a:t>L’aventure débute dans la région du </a:t>
          </a:r>
          <a:r>
            <a:rPr lang="fr-FR" sz="1600" kern="1200" dirty="0" err="1"/>
            <a:t>Lamedon</a:t>
          </a:r>
          <a:r>
            <a:rPr lang="fr-FR" sz="1600" kern="1200" dirty="0"/>
            <a:t> en l’an 3679 de la 5</a:t>
          </a:r>
          <a:r>
            <a:rPr lang="fr-FR" sz="1600" kern="1200" baseline="30000" dirty="0"/>
            <a:t>ème</a:t>
          </a:r>
          <a:r>
            <a:rPr lang="fr-FR" sz="1600" kern="1200" dirty="0"/>
            <a:t> ère.</a:t>
          </a:r>
          <a:endParaRPr lang="en-US" sz="1600" kern="1200" dirty="0"/>
        </a:p>
      </dsp:txBody>
      <dsp:txXfrm>
        <a:off x="1834517" y="388197"/>
        <a:ext cx="3148942" cy="1335915"/>
      </dsp:txXfrm>
    </dsp:sp>
    <dsp:sp modelId="{EA44A899-30BB-4A9A-B799-F9CA38FB0132}">
      <dsp:nvSpPr>
        <dsp:cNvPr id="0" name=""/>
        <dsp:cNvSpPr/>
      </dsp:nvSpPr>
      <dsp:spPr>
        <a:xfrm>
          <a:off x="5532139" y="38819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96815-6621-4BBF-AC5E-20253FD44FBC}">
      <dsp:nvSpPr>
        <dsp:cNvPr id="0" name=""/>
        <dsp:cNvSpPr/>
      </dsp:nvSpPr>
      <dsp:spPr>
        <a:xfrm>
          <a:off x="5812681" y="66873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FEDE-C13C-421B-B204-852CEDADEA51}">
      <dsp:nvSpPr>
        <dsp:cNvPr id="0" name=""/>
        <dsp:cNvSpPr/>
      </dsp:nvSpPr>
      <dsp:spPr>
        <a:xfrm>
          <a:off x="7154322" y="38819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Les </a:t>
          </a:r>
          <a:r>
            <a:rPr lang="en-US" sz="1600" kern="1200" dirty="0" err="1"/>
            <a:t>Umleth</a:t>
          </a:r>
          <a:r>
            <a:rPr lang="en-US" sz="1600" kern="1200" dirty="0"/>
            <a:t> du Lamedon </a:t>
          </a:r>
          <a:r>
            <a:rPr lang="en-US" sz="1600" kern="1200" dirty="0" err="1"/>
            <a:t>ont</a:t>
          </a:r>
          <a:r>
            <a:rPr lang="en-US" sz="1600" kern="1200" dirty="0"/>
            <a:t> </a:t>
          </a:r>
          <a:r>
            <a:rPr lang="en-US" sz="1600" kern="1200" dirty="0" err="1"/>
            <a:t>diparus</a:t>
          </a:r>
          <a:r>
            <a:rPr lang="en-US" sz="1600" kern="1200" dirty="0"/>
            <a:t> après la guerre de </a:t>
          </a:r>
          <a:r>
            <a:rPr lang="en-US" sz="1600" kern="1200" dirty="0" err="1"/>
            <a:t>l’aube</a:t>
          </a:r>
          <a:r>
            <a:rPr lang="en-US" sz="1600" kern="1200" dirty="0"/>
            <a:t>. Le </a:t>
          </a:r>
          <a:r>
            <a:rPr lang="en-US" sz="1600" kern="1200" dirty="0" err="1"/>
            <a:t>Pacte</a:t>
          </a:r>
          <a:r>
            <a:rPr lang="en-US" sz="1600" kern="1200" dirty="0"/>
            <a:t> à </a:t>
          </a:r>
          <a:r>
            <a:rPr lang="en-US" sz="1600" kern="1200" dirty="0" err="1"/>
            <a:t>décidé</a:t>
          </a:r>
          <a:r>
            <a:rPr lang="en-US" sz="1600" kern="1200" dirty="0"/>
            <a:t> </a:t>
          </a:r>
          <a:r>
            <a:rPr lang="en-US" sz="1600" kern="1200" dirty="0" err="1"/>
            <a:t>d’envoyer</a:t>
          </a:r>
          <a:r>
            <a:rPr lang="en-US" sz="1600" kern="1200" dirty="0"/>
            <a:t> </a:t>
          </a:r>
          <a:r>
            <a:rPr lang="en-US" sz="1600" kern="1200" dirty="0" err="1"/>
            <a:t>une</a:t>
          </a:r>
          <a:r>
            <a:rPr lang="en-US" sz="1600" kern="1200" dirty="0"/>
            <a:t> </a:t>
          </a:r>
          <a:r>
            <a:rPr lang="en-US" sz="1600" kern="1200" dirty="0" err="1"/>
            <a:t>expédition</a:t>
          </a:r>
          <a:r>
            <a:rPr lang="en-US" sz="1600" kern="1200" dirty="0"/>
            <a:t> sur </a:t>
          </a:r>
          <a:r>
            <a:rPr lang="en-US" sz="1600" kern="1200" dirty="0" err="1"/>
            <a:t>l’océan</a:t>
          </a:r>
          <a:r>
            <a:rPr lang="en-US" sz="1600" kern="1200" dirty="0"/>
            <a:t> du </a:t>
          </a:r>
          <a:r>
            <a:rPr lang="en-US" sz="1600" kern="1200" dirty="0" err="1"/>
            <a:t>lointain</a:t>
          </a:r>
          <a:r>
            <a:rPr lang="en-US" sz="1600" kern="1200" dirty="0"/>
            <a:t> </a:t>
          </a:r>
          <a:r>
            <a:rPr lang="en-US" sz="1600" kern="1200" dirty="0" err="1"/>
            <a:t>afin</a:t>
          </a:r>
          <a:r>
            <a:rPr lang="en-US" sz="1600" kern="1200" dirty="0"/>
            <a:t> de </a:t>
          </a:r>
          <a:r>
            <a:rPr lang="en-US" sz="1600" kern="1200" dirty="0" err="1"/>
            <a:t>retrouver</a:t>
          </a:r>
          <a:r>
            <a:rPr lang="en-US" sz="1600" kern="1200" dirty="0"/>
            <a:t> les </a:t>
          </a:r>
          <a:r>
            <a:rPr lang="en-US" sz="1600" kern="1200" dirty="0" err="1"/>
            <a:t>Umleth</a:t>
          </a:r>
          <a:r>
            <a:rPr lang="en-US" sz="1600" kern="1200" dirty="0"/>
            <a:t> </a:t>
          </a:r>
          <a:r>
            <a:rPr lang="en-US" sz="1600" kern="1200" dirty="0" err="1"/>
            <a:t>ou</a:t>
          </a:r>
          <a:r>
            <a:rPr lang="en-US" sz="1600" kern="1200" dirty="0"/>
            <a:t> au </a:t>
          </a:r>
          <a:r>
            <a:rPr lang="en-US" sz="1600" kern="1200" dirty="0" err="1"/>
            <a:t>moins</a:t>
          </a:r>
          <a:r>
            <a:rPr lang="en-US" sz="1600" kern="1200" dirty="0"/>
            <a:t> </a:t>
          </a:r>
          <a:r>
            <a:rPr lang="en-US" sz="1600" kern="1200" dirty="0" err="1"/>
            <a:t>une</a:t>
          </a:r>
          <a:r>
            <a:rPr lang="en-US" sz="1600" kern="1200" dirty="0"/>
            <a:t> </a:t>
          </a:r>
          <a:r>
            <a:rPr lang="en-US" sz="1600" kern="1200" dirty="0" err="1"/>
            <a:t>piste</a:t>
          </a:r>
          <a:r>
            <a:rPr lang="en-US" sz="1600" kern="1200" dirty="0"/>
            <a:t>.</a:t>
          </a:r>
        </a:p>
      </dsp:txBody>
      <dsp:txXfrm>
        <a:off x="7154322" y="388197"/>
        <a:ext cx="3148942" cy="1335915"/>
      </dsp:txXfrm>
    </dsp:sp>
    <dsp:sp modelId="{4E53BB5A-BB3F-43CD-A576-BA21E14D9A3B}">
      <dsp:nvSpPr>
        <dsp:cNvPr id="0" name=""/>
        <dsp:cNvSpPr/>
      </dsp:nvSpPr>
      <dsp:spPr>
        <a:xfrm>
          <a:off x="212335"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EB729-1233-49A8-AE57-D166C78396E8}">
      <dsp:nvSpPr>
        <dsp:cNvPr id="0" name=""/>
        <dsp:cNvSpPr/>
      </dsp:nvSpPr>
      <dsp:spPr>
        <a:xfrm>
          <a:off x="492877" y="2710917"/>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5D34A-2762-402B-80B8-23F9C0089891}">
      <dsp:nvSpPr>
        <dsp:cNvPr id="0" name=""/>
        <dsp:cNvSpPr/>
      </dsp:nvSpPr>
      <dsp:spPr>
        <a:xfrm>
          <a:off x="1834517"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Les </a:t>
          </a:r>
          <a:r>
            <a:rPr lang="en-US" sz="1600" kern="1200" dirty="0" err="1"/>
            <a:t>Aventuriers</a:t>
          </a:r>
          <a:r>
            <a:rPr lang="en-US" sz="1600" kern="1200" dirty="0"/>
            <a:t> </a:t>
          </a:r>
          <a:r>
            <a:rPr lang="en-US" sz="1600" kern="1200" dirty="0" err="1"/>
            <a:t>vont</a:t>
          </a:r>
          <a:r>
            <a:rPr lang="en-US" sz="1600" kern="1200" dirty="0"/>
            <a:t> devoir </a:t>
          </a:r>
          <a:r>
            <a:rPr lang="en-US" sz="1600" kern="1200" dirty="0" err="1"/>
            <a:t>créer</a:t>
          </a:r>
          <a:r>
            <a:rPr lang="en-US" sz="1600" kern="1200" dirty="0"/>
            <a:t> des liens avec les </a:t>
          </a:r>
          <a:r>
            <a:rPr lang="en-US" sz="1600" kern="1200" dirty="0" err="1"/>
            <a:t>Umleth</a:t>
          </a:r>
          <a:r>
            <a:rPr lang="en-US" sz="1600" kern="1200" dirty="0"/>
            <a:t> de </a:t>
          </a:r>
          <a:r>
            <a:rPr lang="en-US" sz="1600" kern="1200" dirty="0" err="1"/>
            <a:t>l’Archipel</a:t>
          </a:r>
          <a:r>
            <a:rPr lang="en-US" sz="1600" kern="1200" dirty="0"/>
            <a:t> des Ombres au nom du </a:t>
          </a:r>
          <a:r>
            <a:rPr lang="en-US" sz="1600" kern="1200" dirty="0" err="1"/>
            <a:t>Pacte</a:t>
          </a:r>
          <a:r>
            <a:rPr lang="en-US" sz="1600" kern="1200" dirty="0"/>
            <a:t>.</a:t>
          </a:r>
        </a:p>
      </dsp:txBody>
      <dsp:txXfrm>
        <a:off x="1834517" y="2430375"/>
        <a:ext cx="3148942" cy="1335915"/>
      </dsp:txXfrm>
    </dsp:sp>
    <dsp:sp modelId="{C7F4D58A-3636-45D8-9C3C-1F000DE9C118}">
      <dsp:nvSpPr>
        <dsp:cNvPr id="0" name=""/>
        <dsp:cNvSpPr/>
      </dsp:nvSpPr>
      <dsp:spPr>
        <a:xfrm>
          <a:off x="5532139" y="2430375"/>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BB99F-F0D3-4937-B22C-12186DFE74F0}">
      <dsp:nvSpPr>
        <dsp:cNvPr id="0" name=""/>
        <dsp:cNvSpPr/>
      </dsp:nvSpPr>
      <dsp:spPr>
        <a:xfrm>
          <a:off x="5812681" y="2710917"/>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7442C-A563-414F-9433-535DD89F6AEC}">
      <dsp:nvSpPr>
        <dsp:cNvPr id="0" name=""/>
        <dsp:cNvSpPr/>
      </dsp:nvSpPr>
      <dsp:spPr>
        <a:xfrm>
          <a:off x="7154322" y="243037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err="1"/>
            <a:t>L’ennemi</a:t>
          </a:r>
          <a:r>
            <a:rPr lang="en-US" sz="1600" kern="1200" dirty="0"/>
            <a:t> principal </a:t>
          </a:r>
          <a:r>
            <a:rPr lang="en-US" sz="1600" kern="1200" dirty="0" err="1"/>
            <a:t>est</a:t>
          </a:r>
          <a:r>
            <a:rPr lang="en-US" sz="1600" kern="1200" dirty="0"/>
            <a:t> un </a:t>
          </a:r>
          <a:r>
            <a:rPr lang="en-US" sz="1600" kern="1200" dirty="0" err="1"/>
            <a:t>Umleth</a:t>
          </a:r>
          <a:r>
            <a:rPr lang="en-US" sz="1600" kern="1200" dirty="0"/>
            <a:t> qui </a:t>
          </a:r>
          <a:r>
            <a:rPr lang="en-US" sz="1600" kern="1200" dirty="0" err="1"/>
            <a:t>s’oppose</a:t>
          </a:r>
          <a:r>
            <a:rPr lang="en-US" sz="1600" kern="1200" dirty="0"/>
            <a:t> à </a:t>
          </a:r>
          <a:r>
            <a:rPr lang="en-US" sz="1600" kern="1200" dirty="0" err="1"/>
            <a:t>une</a:t>
          </a:r>
          <a:r>
            <a:rPr lang="en-US" sz="1600" kern="1200" dirty="0"/>
            <a:t> alliance entre </a:t>
          </a:r>
          <a:r>
            <a:rPr lang="en-US" sz="1600" kern="1200" dirty="0" err="1"/>
            <a:t>ses</a:t>
          </a:r>
          <a:r>
            <a:rPr lang="en-US" sz="1600" kern="1200" dirty="0"/>
            <a:t> </a:t>
          </a:r>
          <a:r>
            <a:rPr lang="en-US" sz="1600" kern="1200" dirty="0" err="1"/>
            <a:t>semblables</a:t>
          </a:r>
          <a:r>
            <a:rPr lang="en-US" sz="1600" kern="1200" dirty="0"/>
            <a:t> et le </a:t>
          </a:r>
          <a:r>
            <a:rPr lang="en-US" sz="1600" kern="1200" dirty="0" err="1"/>
            <a:t>Pacte</a:t>
          </a:r>
          <a:r>
            <a:rPr lang="en-US" sz="1600" kern="1200" dirty="0"/>
            <a:t> qui </a:t>
          </a:r>
          <a:r>
            <a:rPr lang="en-US" sz="1600" kern="1200" dirty="0" err="1"/>
            <a:t>fut</a:t>
          </a:r>
          <a:r>
            <a:rPr lang="en-US" sz="1600" kern="1200" dirty="0"/>
            <a:t> </a:t>
          </a:r>
          <a:r>
            <a:rPr lang="en-US" sz="1600" kern="1200" dirty="0" err="1"/>
            <a:t>leur</a:t>
          </a:r>
          <a:r>
            <a:rPr lang="en-US" sz="1600" kern="1200" dirty="0"/>
            <a:t> </a:t>
          </a:r>
          <a:r>
            <a:rPr lang="en-US" sz="1600" kern="1200" dirty="0" err="1"/>
            <a:t>ennemi</a:t>
          </a:r>
          <a:r>
            <a:rPr lang="en-US" sz="1600" kern="1200" dirty="0"/>
            <a:t> </a:t>
          </a:r>
          <a:r>
            <a:rPr lang="en-US" sz="1600" kern="1200" dirty="0" err="1"/>
            <a:t>maintes</a:t>
          </a:r>
          <a:r>
            <a:rPr lang="en-US" sz="1600" kern="1200" dirty="0"/>
            <a:t> et </a:t>
          </a:r>
          <a:r>
            <a:rPr lang="en-US" sz="1600" kern="1200" dirty="0" err="1"/>
            <a:t>maintes</a:t>
          </a:r>
          <a:r>
            <a:rPr lang="en-US" sz="1600" kern="1200" dirty="0"/>
            <a:t> </a:t>
          </a:r>
          <a:r>
            <a:rPr lang="en-US" sz="1600" kern="1200" dirty="0" err="1"/>
            <a:t>fois</a:t>
          </a:r>
          <a:r>
            <a:rPr lang="en-US" sz="1600" kern="1200" dirty="0"/>
            <a:t>.</a:t>
          </a:r>
        </a:p>
      </dsp:txBody>
      <dsp:txXfrm>
        <a:off x="7154322" y="2430375"/>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6F700-3CE0-40FF-8D7C-3CC6B270230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47835E5-FC14-452B-A589-C74457EE1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1419B3A-BEC1-487B-BBBB-767F73091A66}"/>
              </a:ext>
            </a:extLst>
          </p:cNvPr>
          <p:cNvSpPr>
            <a:spLocks noGrp="1"/>
          </p:cNvSpPr>
          <p:nvPr>
            <p:ph type="dt" sz="half" idx="10"/>
          </p:nvPr>
        </p:nvSpPr>
        <p:spPr/>
        <p:txBody>
          <a:bodyPr/>
          <a:lstStyle/>
          <a:p>
            <a:fld id="{7A21FA07-26C4-4579-A792-E4F0938C89AA}" type="datetimeFigureOut">
              <a:rPr lang="fr-FR" smtClean="0"/>
              <a:t>01/08/2019</a:t>
            </a:fld>
            <a:endParaRPr lang="fr-FR"/>
          </a:p>
        </p:txBody>
      </p:sp>
      <p:sp>
        <p:nvSpPr>
          <p:cNvPr id="5" name="Espace réservé du pied de page 4">
            <a:extLst>
              <a:ext uri="{FF2B5EF4-FFF2-40B4-BE49-F238E27FC236}">
                <a16:creationId xmlns:a16="http://schemas.microsoft.com/office/drawing/2014/main" id="{6916B294-E153-4A23-A9F9-B6A028762E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88E9025-0A38-4590-9F8B-9AB2D654E111}"/>
              </a:ext>
            </a:extLst>
          </p:cNvPr>
          <p:cNvSpPr>
            <a:spLocks noGrp="1"/>
          </p:cNvSpPr>
          <p:nvPr>
            <p:ph type="sldNum" sz="quarter" idx="12"/>
          </p:nvPr>
        </p:nvSpPr>
        <p:spPr/>
        <p:txBody>
          <a:bodyPr/>
          <a:lstStyle/>
          <a:p>
            <a:fld id="{CB555284-88BF-49A1-B389-339DA19BD159}" type="slidenum">
              <a:rPr lang="fr-FR" smtClean="0"/>
              <a:t>‹N°›</a:t>
            </a:fld>
            <a:endParaRPr lang="fr-FR"/>
          </a:p>
        </p:txBody>
      </p:sp>
    </p:spTree>
    <p:extLst>
      <p:ext uri="{BB962C8B-B14F-4D97-AF65-F5344CB8AC3E}">
        <p14:creationId xmlns:p14="http://schemas.microsoft.com/office/powerpoint/2010/main" val="83328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3484B7-A742-4AF5-8E35-64D7D06E3C9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935FE8F-9BAE-401D-A270-7E5420C0C12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18530D8-D6E9-4F29-AEFB-3CF8C0740C5E}"/>
              </a:ext>
            </a:extLst>
          </p:cNvPr>
          <p:cNvSpPr>
            <a:spLocks noGrp="1"/>
          </p:cNvSpPr>
          <p:nvPr>
            <p:ph type="dt" sz="half" idx="10"/>
          </p:nvPr>
        </p:nvSpPr>
        <p:spPr/>
        <p:txBody>
          <a:bodyPr/>
          <a:lstStyle/>
          <a:p>
            <a:fld id="{7A21FA07-26C4-4579-A792-E4F0938C89AA}" type="datetimeFigureOut">
              <a:rPr lang="fr-FR" smtClean="0"/>
              <a:t>01/08/2019</a:t>
            </a:fld>
            <a:endParaRPr lang="fr-FR"/>
          </a:p>
        </p:txBody>
      </p:sp>
      <p:sp>
        <p:nvSpPr>
          <p:cNvPr id="5" name="Espace réservé du pied de page 4">
            <a:extLst>
              <a:ext uri="{FF2B5EF4-FFF2-40B4-BE49-F238E27FC236}">
                <a16:creationId xmlns:a16="http://schemas.microsoft.com/office/drawing/2014/main" id="{1D2792C6-447D-4CEE-A2D5-91554E90A20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7C2B776-7EB4-4CA8-A52E-9ED789963324}"/>
              </a:ext>
            </a:extLst>
          </p:cNvPr>
          <p:cNvSpPr>
            <a:spLocks noGrp="1"/>
          </p:cNvSpPr>
          <p:nvPr>
            <p:ph type="sldNum" sz="quarter" idx="12"/>
          </p:nvPr>
        </p:nvSpPr>
        <p:spPr/>
        <p:txBody>
          <a:bodyPr/>
          <a:lstStyle/>
          <a:p>
            <a:fld id="{CB555284-88BF-49A1-B389-339DA19BD159}" type="slidenum">
              <a:rPr lang="fr-FR" smtClean="0"/>
              <a:t>‹N°›</a:t>
            </a:fld>
            <a:endParaRPr lang="fr-FR"/>
          </a:p>
        </p:txBody>
      </p:sp>
    </p:spTree>
    <p:extLst>
      <p:ext uri="{BB962C8B-B14F-4D97-AF65-F5344CB8AC3E}">
        <p14:creationId xmlns:p14="http://schemas.microsoft.com/office/powerpoint/2010/main" val="35690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BAD22D9-B6D0-471F-9384-793F6E8D3BA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1E0F53E-4E2A-4895-94C8-FCCA46C8E91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D54AD0-8284-419F-9DE5-8D05D60F4365}"/>
              </a:ext>
            </a:extLst>
          </p:cNvPr>
          <p:cNvSpPr>
            <a:spLocks noGrp="1"/>
          </p:cNvSpPr>
          <p:nvPr>
            <p:ph type="dt" sz="half" idx="10"/>
          </p:nvPr>
        </p:nvSpPr>
        <p:spPr/>
        <p:txBody>
          <a:bodyPr/>
          <a:lstStyle/>
          <a:p>
            <a:fld id="{7A21FA07-26C4-4579-A792-E4F0938C89AA}" type="datetimeFigureOut">
              <a:rPr lang="fr-FR" smtClean="0"/>
              <a:t>01/08/2019</a:t>
            </a:fld>
            <a:endParaRPr lang="fr-FR"/>
          </a:p>
        </p:txBody>
      </p:sp>
      <p:sp>
        <p:nvSpPr>
          <p:cNvPr id="5" name="Espace réservé du pied de page 4">
            <a:extLst>
              <a:ext uri="{FF2B5EF4-FFF2-40B4-BE49-F238E27FC236}">
                <a16:creationId xmlns:a16="http://schemas.microsoft.com/office/drawing/2014/main" id="{A22BAFCB-E043-40F6-8A01-8FB7FE42FF8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C6AF65-007B-4818-B532-AECB4F1C26E5}"/>
              </a:ext>
            </a:extLst>
          </p:cNvPr>
          <p:cNvSpPr>
            <a:spLocks noGrp="1"/>
          </p:cNvSpPr>
          <p:nvPr>
            <p:ph type="sldNum" sz="quarter" idx="12"/>
          </p:nvPr>
        </p:nvSpPr>
        <p:spPr/>
        <p:txBody>
          <a:bodyPr/>
          <a:lstStyle/>
          <a:p>
            <a:fld id="{CB555284-88BF-49A1-B389-339DA19BD159}" type="slidenum">
              <a:rPr lang="fr-FR" smtClean="0"/>
              <a:t>‹N°›</a:t>
            </a:fld>
            <a:endParaRPr lang="fr-FR"/>
          </a:p>
        </p:txBody>
      </p:sp>
    </p:spTree>
    <p:extLst>
      <p:ext uri="{BB962C8B-B14F-4D97-AF65-F5344CB8AC3E}">
        <p14:creationId xmlns:p14="http://schemas.microsoft.com/office/powerpoint/2010/main" val="2502376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C002F1-D35C-4733-BB33-B87FE1C89BD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B85D9EF-117B-4A90-98E5-492DFEEBBBD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C10BBE-2F42-4F0B-9F2C-CA7A0DA8E3BF}"/>
              </a:ext>
            </a:extLst>
          </p:cNvPr>
          <p:cNvSpPr>
            <a:spLocks noGrp="1"/>
          </p:cNvSpPr>
          <p:nvPr>
            <p:ph type="dt" sz="half" idx="10"/>
          </p:nvPr>
        </p:nvSpPr>
        <p:spPr/>
        <p:txBody>
          <a:bodyPr/>
          <a:lstStyle/>
          <a:p>
            <a:fld id="{7A21FA07-26C4-4579-A792-E4F0938C89AA}" type="datetimeFigureOut">
              <a:rPr lang="fr-FR" smtClean="0"/>
              <a:t>01/08/2019</a:t>
            </a:fld>
            <a:endParaRPr lang="fr-FR"/>
          </a:p>
        </p:txBody>
      </p:sp>
      <p:sp>
        <p:nvSpPr>
          <p:cNvPr id="5" name="Espace réservé du pied de page 4">
            <a:extLst>
              <a:ext uri="{FF2B5EF4-FFF2-40B4-BE49-F238E27FC236}">
                <a16:creationId xmlns:a16="http://schemas.microsoft.com/office/drawing/2014/main" id="{9A8FBF3B-BE5C-4440-B1F2-220E5AB6AF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8EB6EF-DF36-44EB-8940-B03AA33EB9BF}"/>
              </a:ext>
            </a:extLst>
          </p:cNvPr>
          <p:cNvSpPr>
            <a:spLocks noGrp="1"/>
          </p:cNvSpPr>
          <p:nvPr>
            <p:ph type="sldNum" sz="quarter" idx="12"/>
          </p:nvPr>
        </p:nvSpPr>
        <p:spPr/>
        <p:txBody>
          <a:bodyPr/>
          <a:lstStyle/>
          <a:p>
            <a:fld id="{CB555284-88BF-49A1-B389-339DA19BD159}" type="slidenum">
              <a:rPr lang="fr-FR" smtClean="0"/>
              <a:t>‹N°›</a:t>
            </a:fld>
            <a:endParaRPr lang="fr-FR"/>
          </a:p>
        </p:txBody>
      </p:sp>
    </p:spTree>
    <p:extLst>
      <p:ext uri="{BB962C8B-B14F-4D97-AF65-F5344CB8AC3E}">
        <p14:creationId xmlns:p14="http://schemas.microsoft.com/office/powerpoint/2010/main" val="228852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94C3D4-0999-4B78-A3B5-0F757A9CE0D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CC0654D-F0F6-487A-8DBD-25C2876BC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DCFE72A-200A-48BB-B4CD-F7DCA58A5C2E}"/>
              </a:ext>
            </a:extLst>
          </p:cNvPr>
          <p:cNvSpPr>
            <a:spLocks noGrp="1"/>
          </p:cNvSpPr>
          <p:nvPr>
            <p:ph type="dt" sz="half" idx="10"/>
          </p:nvPr>
        </p:nvSpPr>
        <p:spPr/>
        <p:txBody>
          <a:bodyPr/>
          <a:lstStyle/>
          <a:p>
            <a:fld id="{7A21FA07-26C4-4579-A792-E4F0938C89AA}" type="datetimeFigureOut">
              <a:rPr lang="fr-FR" smtClean="0"/>
              <a:t>01/08/2019</a:t>
            </a:fld>
            <a:endParaRPr lang="fr-FR"/>
          </a:p>
        </p:txBody>
      </p:sp>
      <p:sp>
        <p:nvSpPr>
          <p:cNvPr id="5" name="Espace réservé du pied de page 4">
            <a:extLst>
              <a:ext uri="{FF2B5EF4-FFF2-40B4-BE49-F238E27FC236}">
                <a16:creationId xmlns:a16="http://schemas.microsoft.com/office/drawing/2014/main" id="{8DF7C4E1-F1CC-46BF-A05D-77B0E63457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918942-1DA9-4CCC-ABDD-1368C8AFD8C6}"/>
              </a:ext>
            </a:extLst>
          </p:cNvPr>
          <p:cNvSpPr>
            <a:spLocks noGrp="1"/>
          </p:cNvSpPr>
          <p:nvPr>
            <p:ph type="sldNum" sz="quarter" idx="12"/>
          </p:nvPr>
        </p:nvSpPr>
        <p:spPr/>
        <p:txBody>
          <a:bodyPr/>
          <a:lstStyle/>
          <a:p>
            <a:fld id="{CB555284-88BF-49A1-B389-339DA19BD159}" type="slidenum">
              <a:rPr lang="fr-FR" smtClean="0"/>
              <a:t>‹N°›</a:t>
            </a:fld>
            <a:endParaRPr lang="fr-FR"/>
          </a:p>
        </p:txBody>
      </p:sp>
    </p:spTree>
    <p:extLst>
      <p:ext uri="{BB962C8B-B14F-4D97-AF65-F5344CB8AC3E}">
        <p14:creationId xmlns:p14="http://schemas.microsoft.com/office/powerpoint/2010/main" val="113922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0F44D9-AC0D-4139-A762-D67F74362FD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870E66-73E8-43DC-B733-A36BAD4483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89419B3-7AB0-446B-A2D5-BC366C7B37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3EC386D-4990-4C7D-850E-72420570DABD}"/>
              </a:ext>
            </a:extLst>
          </p:cNvPr>
          <p:cNvSpPr>
            <a:spLocks noGrp="1"/>
          </p:cNvSpPr>
          <p:nvPr>
            <p:ph type="dt" sz="half" idx="10"/>
          </p:nvPr>
        </p:nvSpPr>
        <p:spPr/>
        <p:txBody>
          <a:bodyPr/>
          <a:lstStyle/>
          <a:p>
            <a:fld id="{7A21FA07-26C4-4579-A792-E4F0938C89AA}" type="datetimeFigureOut">
              <a:rPr lang="fr-FR" smtClean="0"/>
              <a:t>01/08/2019</a:t>
            </a:fld>
            <a:endParaRPr lang="fr-FR"/>
          </a:p>
        </p:txBody>
      </p:sp>
      <p:sp>
        <p:nvSpPr>
          <p:cNvPr id="6" name="Espace réservé du pied de page 5">
            <a:extLst>
              <a:ext uri="{FF2B5EF4-FFF2-40B4-BE49-F238E27FC236}">
                <a16:creationId xmlns:a16="http://schemas.microsoft.com/office/drawing/2014/main" id="{5D9EE14F-67F9-4095-8170-4B50BD23C0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D42DF69-0F69-4770-B6CD-DBFA401241A5}"/>
              </a:ext>
            </a:extLst>
          </p:cNvPr>
          <p:cNvSpPr>
            <a:spLocks noGrp="1"/>
          </p:cNvSpPr>
          <p:nvPr>
            <p:ph type="sldNum" sz="quarter" idx="12"/>
          </p:nvPr>
        </p:nvSpPr>
        <p:spPr/>
        <p:txBody>
          <a:bodyPr/>
          <a:lstStyle/>
          <a:p>
            <a:fld id="{CB555284-88BF-49A1-B389-339DA19BD159}" type="slidenum">
              <a:rPr lang="fr-FR" smtClean="0"/>
              <a:t>‹N°›</a:t>
            </a:fld>
            <a:endParaRPr lang="fr-FR"/>
          </a:p>
        </p:txBody>
      </p:sp>
    </p:spTree>
    <p:extLst>
      <p:ext uri="{BB962C8B-B14F-4D97-AF65-F5344CB8AC3E}">
        <p14:creationId xmlns:p14="http://schemas.microsoft.com/office/powerpoint/2010/main" val="221923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63382-C744-4C9B-AE96-31E8A59902A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8BD716D-2484-40BE-9F36-8440A0B40B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8522432-6499-4943-ACA5-E21935F78C6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EE50265-D507-4D0B-979D-2456FE7AFC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C663285-D692-48EF-87B6-2A0E636B8F4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6DCFAFC-9C28-490F-AE78-93D4736E0B59}"/>
              </a:ext>
            </a:extLst>
          </p:cNvPr>
          <p:cNvSpPr>
            <a:spLocks noGrp="1"/>
          </p:cNvSpPr>
          <p:nvPr>
            <p:ph type="dt" sz="half" idx="10"/>
          </p:nvPr>
        </p:nvSpPr>
        <p:spPr/>
        <p:txBody>
          <a:bodyPr/>
          <a:lstStyle/>
          <a:p>
            <a:fld id="{7A21FA07-26C4-4579-A792-E4F0938C89AA}" type="datetimeFigureOut">
              <a:rPr lang="fr-FR" smtClean="0"/>
              <a:t>01/08/2019</a:t>
            </a:fld>
            <a:endParaRPr lang="fr-FR"/>
          </a:p>
        </p:txBody>
      </p:sp>
      <p:sp>
        <p:nvSpPr>
          <p:cNvPr id="8" name="Espace réservé du pied de page 7">
            <a:extLst>
              <a:ext uri="{FF2B5EF4-FFF2-40B4-BE49-F238E27FC236}">
                <a16:creationId xmlns:a16="http://schemas.microsoft.com/office/drawing/2014/main" id="{8B2FFC08-A35D-4DD2-A984-D929F25226F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D6951D2-E6E3-413A-BE91-2DF1BE259A58}"/>
              </a:ext>
            </a:extLst>
          </p:cNvPr>
          <p:cNvSpPr>
            <a:spLocks noGrp="1"/>
          </p:cNvSpPr>
          <p:nvPr>
            <p:ph type="sldNum" sz="quarter" idx="12"/>
          </p:nvPr>
        </p:nvSpPr>
        <p:spPr/>
        <p:txBody>
          <a:bodyPr/>
          <a:lstStyle/>
          <a:p>
            <a:fld id="{CB555284-88BF-49A1-B389-339DA19BD159}" type="slidenum">
              <a:rPr lang="fr-FR" smtClean="0"/>
              <a:t>‹N°›</a:t>
            </a:fld>
            <a:endParaRPr lang="fr-FR"/>
          </a:p>
        </p:txBody>
      </p:sp>
    </p:spTree>
    <p:extLst>
      <p:ext uri="{BB962C8B-B14F-4D97-AF65-F5344CB8AC3E}">
        <p14:creationId xmlns:p14="http://schemas.microsoft.com/office/powerpoint/2010/main" val="155617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12CA69-C3C1-4450-A565-E49A5617833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F8257C2-DDF2-4F1A-928B-A13F98819400}"/>
              </a:ext>
            </a:extLst>
          </p:cNvPr>
          <p:cNvSpPr>
            <a:spLocks noGrp="1"/>
          </p:cNvSpPr>
          <p:nvPr>
            <p:ph type="dt" sz="half" idx="10"/>
          </p:nvPr>
        </p:nvSpPr>
        <p:spPr/>
        <p:txBody>
          <a:bodyPr/>
          <a:lstStyle/>
          <a:p>
            <a:fld id="{7A21FA07-26C4-4579-A792-E4F0938C89AA}" type="datetimeFigureOut">
              <a:rPr lang="fr-FR" smtClean="0"/>
              <a:t>01/08/2019</a:t>
            </a:fld>
            <a:endParaRPr lang="fr-FR"/>
          </a:p>
        </p:txBody>
      </p:sp>
      <p:sp>
        <p:nvSpPr>
          <p:cNvPr id="4" name="Espace réservé du pied de page 3">
            <a:extLst>
              <a:ext uri="{FF2B5EF4-FFF2-40B4-BE49-F238E27FC236}">
                <a16:creationId xmlns:a16="http://schemas.microsoft.com/office/drawing/2014/main" id="{A96333AC-FF50-4BB8-8BD3-EA304BE5275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C6CD277-8EC9-4525-BFAB-22EE9B7F9C51}"/>
              </a:ext>
            </a:extLst>
          </p:cNvPr>
          <p:cNvSpPr>
            <a:spLocks noGrp="1"/>
          </p:cNvSpPr>
          <p:nvPr>
            <p:ph type="sldNum" sz="quarter" idx="12"/>
          </p:nvPr>
        </p:nvSpPr>
        <p:spPr/>
        <p:txBody>
          <a:bodyPr/>
          <a:lstStyle/>
          <a:p>
            <a:fld id="{CB555284-88BF-49A1-B389-339DA19BD159}" type="slidenum">
              <a:rPr lang="fr-FR" smtClean="0"/>
              <a:t>‹N°›</a:t>
            </a:fld>
            <a:endParaRPr lang="fr-FR"/>
          </a:p>
        </p:txBody>
      </p:sp>
    </p:spTree>
    <p:extLst>
      <p:ext uri="{BB962C8B-B14F-4D97-AF65-F5344CB8AC3E}">
        <p14:creationId xmlns:p14="http://schemas.microsoft.com/office/powerpoint/2010/main" val="4145736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64D73C2-DF9D-4ED1-8359-3BA76FDBDE3F}"/>
              </a:ext>
            </a:extLst>
          </p:cNvPr>
          <p:cNvSpPr>
            <a:spLocks noGrp="1"/>
          </p:cNvSpPr>
          <p:nvPr>
            <p:ph type="dt" sz="half" idx="10"/>
          </p:nvPr>
        </p:nvSpPr>
        <p:spPr/>
        <p:txBody>
          <a:bodyPr/>
          <a:lstStyle/>
          <a:p>
            <a:fld id="{7A21FA07-26C4-4579-A792-E4F0938C89AA}" type="datetimeFigureOut">
              <a:rPr lang="fr-FR" smtClean="0"/>
              <a:t>01/08/2019</a:t>
            </a:fld>
            <a:endParaRPr lang="fr-FR"/>
          </a:p>
        </p:txBody>
      </p:sp>
      <p:sp>
        <p:nvSpPr>
          <p:cNvPr id="3" name="Espace réservé du pied de page 2">
            <a:extLst>
              <a:ext uri="{FF2B5EF4-FFF2-40B4-BE49-F238E27FC236}">
                <a16:creationId xmlns:a16="http://schemas.microsoft.com/office/drawing/2014/main" id="{96252C84-F1A3-4D52-B92F-1E83818A720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B5DA800-4C2D-4D9C-8616-CB40A29758A8}"/>
              </a:ext>
            </a:extLst>
          </p:cNvPr>
          <p:cNvSpPr>
            <a:spLocks noGrp="1"/>
          </p:cNvSpPr>
          <p:nvPr>
            <p:ph type="sldNum" sz="quarter" idx="12"/>
          </p:nvPr>
        </p:nvSpPr>
        <p:spPr/>
        <p:txBody>
          <a:bodyPr/>
          <a:lstStyle/>
          <a:p>
            <a:fld id="{CB555284-88BF-49A1-B389-339DA19BD159}" type="slidenum">
              <a:rPr lang="fr-FR" smtClean="0"/>
              <a:t>‹N°›</a:t>
            </a:fld>
            <a:endParaRPr lang="fr-FR"/>
          </a:p>
        </p:txBody>
      </p:sp>
    </p:spTree>
    <p:extLst>
      <p:ext uri="{BB962C8B-B14F-4D97-AF65-F5344CB8AC3E}">
        <p14:creationId xmlns:p14="http://schemas.microsoft.com/office/powerpoint/2010/main" val="149329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23B88-1CC7-460F-B5C0-7E12B7995C3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0192348-BA92-4FD6-8054-BBB4ABE8A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047776E-7623-40E6-A0D8-7C9868F67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A7FE7DC-25D9-4623-A06B-9101C699497E}"/>
              </a:ext>
            </a:extLst>
          </p:cNvPr>
          <p:cNvSpPr>
            <a:spLocks noGrp="1"/>
          </p:cNvSpPr>
          <p:nvPr>
            <p:ph type="dt" sz="half" idx="10"/>
          </p:nvPr>
        </p:nvSpPr>
        <p:spPr/>
        <p:txBody>
          <a:bodyPr/>
          <a:lstStyle/>
          <a:p>
            <a:fld id="{7A21FA07-26C4-4579-A792-E4F0938C89AA}" type="datetimeFigureOut">
              <a:rPr lang="fr-FR" smtClean="0"/>
              <a:t>01/08/2019</a:t>
            </a:fld>
            <a:endParaRPr lang="fr-FR"/>
          </a:p>
        </p:txBody>
      </p:sp>
      <p:sp>
        <p:nvSpPr>
          <p:cNvPr id="6" name="Espace réservé du pied de page 5">
            <a:extLst>
              <a:ext uri="{FF2B5EF4-FFF2-40B4-BE49-F238E27FC236}">
                <a16:creationId xmlns:a16="http://schemas.microsoft.com/office/drawing/2014/main" id="{E15595FF-4C2F-40C9-8043-01BFDF059A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0FBC638-33D5-41F8-A82B-FC01BFEFBA87}"/>
              </a:ext>
            </a:extLst>
          </p:cNvPr>
          <p:cNvSpPr>
            <a:spLocks noGrp="1"/>
          </p:cNvSpPr>
          <p:nvPr>
            <p:ph type="sldNum" sz="quarter" idx="12"/>
          </p:nvPr>
        </p:nvSpPr>
        <p:spPr/>
        <p:txBody>
          <a:bodyPr/>
          <a:lstStyle/>
          <a:p>
            <a:fld id="{CB555284-88BF-49A1-B389-339DA19BD159}" type="slidenum">
              <a:rPr lang="fr-FR" smtClean="0"/>
              <a:t>‹N°›</a:t>
            </a:fld>
            <a:endParaRPr lang="fr-FR"/>
          </a:p>
        </p:txBody>
      </p:sp>
    </p:spTree>
    <p:extLst>
      <p:ext uri="{BB962C8B-B14F-4D97-AF65-F5344CB8AC3E}">
        <p14:creationId xmlns:p14="http://schemas.microsoft.com/office/powerpoint/2010/main" val="2913127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9F8E5A-828A-4D35-AF77-0C9F8715BE5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8047299-D6F9-44C0-86AF-A640DA8165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2A5A3BC-434F-43DA-ADB6-D2B7B3386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37ECB35-32C5-47EF-BE04-713ACD46F2CB}"/>
              </a:ext>
            </a:extLst>
          </p:cNvPr>
          <p:cNvSpPr>
            <a:spLocks noGrp="1"/>
          </p:cNvSpPr>
          <p:nvPr>
            <p:ph type="dt" sz="half" idx="10"/>
          </p:nvPr>
        </p:nvSpPr>
        <p:spPr/>
        <p:txBody>
          <a:bodyPr/>
          <a:lstStyle/>
          <a:p>
            <a:fld id="{7A21FA07-26C4-4579-A792-E4F0938C89AA}" type="datetimeFigureOut">
              <a:rPr lang="fr-FR" smtClean="0"/>
              <a:t>01/08/2019</a:t>
            </a:fld>
            <a:endParaRPr lang="fr-FR"/>
          </a:p>
        </p:txBody>
      </p:sp>
      <p:sp>
        <p:nvSpPr>
          <p:cNvPr id="6" name="Espace réservé du pied de page 5">
            <a:extLst>
              <a:ext uri="{FF2B5EF4-FFF2-40B4-BE49-F238E27FC236}">
                <a16:creationId xmlns:a16="http://schemas.microsoft.com/office/drawing/2014/main" id="{BCF6A819-B622-4DD3-B73F-AA253DDEF7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7BEA99F-FEA0-4826-8852-30364E938DCD}"/>
              </a:ext>
            </a:extLst>
          </p:cNvPr>
          <p:cNvSpPr>
            <a:spLocks noGrp="1"/>
          </p:cNvSpPr>
          <p:nvPr>
            <p:ph type="sldNum" sz="quarter" idx="12"/>
          </p:nvPr>
        </p:nvSpPr>
        <p:spPr/>
        <p:txBody>
          <a:bodyPr/>
          <a:lstStyle/>
          <a:p>
            <a:fld id="{CB555284-88BF-49A1-B389-339DA19BD159}" type="slidenum">
              <a:rPr lang="fr-FR" smtClean="0"/>
              <a:t>‹N°›</a:t>
            </a:fld>
            <a:endParaRPr lang="fr-FR"/>
          </a:p>
        </p:txBody>
      </p:sp>
    </p:spTree>
    <p:extLst>
      <p:ext uri="{BB962C8B-B14F-4D97-AF65-F5344CB8AC3E}">
        <p14:creationId xmlns:p14="http://schemas.microsoft.com/office/powerpoint/2010/main" val="28767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514D407-2FBE-4299-8E96-6C221CA63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8041D16-5D6A-46DC-B286-21615B54E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342366D-35EF-4C1A-A431-D08C8FE3B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1FA07-26C4-4579-A792-E4F0938C89AA}" type="datetimeFigureOut">
              <a:rPr lang="fr-FR" smtClean="0"/>
              <a:t>01/08/2019</a:t>
            </a:fld>
            <a:endParaRPr lang="fr-FR"/>
          </a:p>
        </p:txBody>
      </p:sp>
      <p:sp>
        <p:nvSpPr>
          <p:cNvPr id="5" name="Espace réservé du pied de page 4">
            <a:extLst>
              <a:ext uri="{FF2B5EF4-FFF2-40B4-BE49-F238E27FC236}">
                <a16:creationId xmlns:a16="http://schemas.microsoft.com/office/drawing/2014/main" id="{13EB3509-D71D-45C2-BE5B-D49918457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C7043B1-7DD5-4875-9299-C01FA2062E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55284-88BF-49A1-B389-339DA19BD159}" type="slidenum">
              <a:rPr lang="fr-FR" smtClean="0"/>
              <a:t>‹N°›</a:t>
            </a:fld>
            <a:endParaRPr lang="fr-FR"/>
          </a:p>
        </p:txBody>
      </p:sp>
    </p:spTree>
    <p:extLst>
      <p:ext uri="{BB962C8B-B14F-4D97-AF65-F5344CB8AC3E}">
        <p14:creationId xmlns:p14="http://schemas.microsoft.com/office/powerpoint/2010/main" val="3929880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extérieur, ciel, cheval, nature&#10;&#10;Description générée automatiquement">
            <a:extLst>
              <a:ext uri="{FF2B5EF4-FFF2-40B4-BE49-F238E27FC236}">
                <a16:creationId xmlns:a16="http://schemas.microsoft.com/office/drawing/2014/main" id="{62FCDD80-5CBF-4176-BFAB-FCCB8DC7F018}"/>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54061" r="1" b="9236"/>
          <a:stretch/>
        </p:blipFill>
        <p:spPr>
          <a:xfrm>
            <a:off x="20" y="1"/>
            <a:ext cx="12191980" cy="6857999"/>
          </a:xfrm>
          <a:prstGeom prst="rect">
            <a:avLst/>
          </a:prstGeom>
        </p:spPr>
      </p:pic>
      <p:sp>
        <p:nvSpPr>
          <p:cNvPr id="2" name="Titre 1">
            <a:extLst>
              <a:ext uri="{FF2B5EF4-FFF2-40B4-BE49-F238E27FC236}">
                <a16:creationId xmlns:a16="http://schemas.microsoft.com/office/drawing/2014/main" id="{6EE6BE8D-989D-4964-A6E0-5F8B73A91902}"/>
              </a:ext>
            </a:extLst>
          </p:cNvPr>
          <p:cNvSpPr>
            <a:spLocks noGrp="1"/>
          </p:cNvSpPr>
          <p:nvPr>
            <p:ph type="ctrTitle"/>
          </p:nvPr>
        </p:nvSpPr>
        <p:spPr>
          <a:xfrm>
            <a:off x="1524000" y="1122362"/>
            <a:ext cx="9144000" cy="2900518"/>
          </a:xfrm>
        </p:spPr>
        <p:txBody>
          <a:bodyPr>
            <a:normAutofit/>
          </a:bodyPr>
          <a:lstStyle/>
          <a:p>
            <a:r>
              <a:rPr lang="fr-FR">
                <a:solidFill>
                  <a:srgbClr val="FFFFFF"/>
                </a:solidFill>
                <a:latin typeface="Brush Script MT" panose="03060802040406070304" pitchFamily="66" charset="0"/>
              </a:rPr>
              <a:t>Editions</a:t>
            </a:r>
          </a:p>
        </p:txBody>
      </p:sp>
    </p:spTree>
    <p:extLst>
      <p:ext uri="{BB962C8B-B14F-4D97-AF65-F5344CB8AC3E}">
        <p14:creationId xmlns:p14="http://schemas.microsoft.com/office/powerpoint/2010/main" val="25263937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ce réservé du contenu 4" descr="Une image contenant arbre, plante&#10;&#10;Description générée automatiquement">
            <a:extLst>
              <a:ext uri="{FF2B5EF4-FFF2-40B4-BE49-F238E27FC236}">
                <a16:creationId xmlns:a16="http://schemas.microsoft.com/office/drawing/2014/main" id="{AF03115F-F3E7-4BCD-B935-9A0B06E8DDA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195"/>
          <a:stretch/>
        </p:blipFill>
        <p:spPr>
          <a:xfrm>
            <a:off x="4818888" y="1"/>
            <a:ext cx="7373112" cy="6857999"/>
          </a:xfrm>
          <a:prstGeom prst="rect">
            <a:avLst/>
          </a:prstGeom>
        </p:spPr>
      </p:pic>
      <p:sp>
        <p:nvSpPr>
          <p:cNvPr id="16"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048F1FE8-DBE8-4781-801B-58730E122879}"/>
              </a:ext>
            </a:extLst>
          </p:cNvPr>
          <p:cNvSpPr>
            <a:spLocks noGrp="1" noChangeArrowheads="1"/>
          </p:cNvSpPr>
          <p:nvPr>
            <p:ph type="title"/>
          </p:nvPr>
        </p:nvSpPr>
        <p:spPr bwMode="auto">
          <a:xfrm>
            <a:off x="1038291" y="2319176"/>
            <a:ext cx="28248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5400" dirty="0">
                <a:solidFill>
                  <a:srgbClr val="7030A0"/>
                </a:solidFill>
                <a:latin typeface="Harlow Solid Italic" panose="04030604020F02020D02" pitchFamily="82" charset="0"/>
              </a:rPr>
              <a:t>N</a:t>
            </a:r>
            <a:r>
              <a:rPr kumimoji="0" lang="fr-FR" altLang="fr-FR" sz="5400" b="0" i="0" u="none" strike="noStrike" cap="none" normalizeH="0" baseline="0" dirty="0">
                <a:ln>
                  <a:noFill/>
                </a:ln>
                <a:solidFill>
                  <a:srgbClr val="7030A0"/>
                </a:solidFill>
                <a:effectLst/>
                <a:latin typeface="Harlow Solid Italic" panose="04030604020F02020D02" pitchFamily="82" charset="0"/>
              </a:rPr>
              <a:t>ecrosis </a:t>
            </a:r>
          </a:p>
        </p:txBody>
      </p:sp>
    </p:spTree>
    <p:extLst>
      <p:ext uri="{BB962C8B-B14F-4D97-AF65-F5344CB8AC3E}">
        <p14:creationId xmlns:p14="http://schemas.microsoft.com/office/powerpoint/2010/main" val="8309119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6E3A9EE-5D87-46D6-9726-0E4DD49D97ED}"/>
              </a:ext>
            </a:extLst>
          </p:cNvPr>
          <p:cNvSpPr>
            <a:spLocks noGrp="1"/>
          </p:cNvSpPr>
          <p:nvPr>
            <p:ph type="title"/>
          </p:nvPr>
        </p:nvSpPr>
        <p:spPr>
          <a:xfrm>
            <a:off x="833002" y="365125"/>
            <a:ext cx="10520702" cy="1325563"/>
          </a:xfrm>
        </p:spPr>
        <p:txBody>
          <a:bodyPr>
            <a:normAutofit/>
          </a:bodyPr>
          <a:lstStyle/>
          <a:p>
            <a:r>
              <a:rPr lang="fr-FR" dirty="0"/>
              <a:t>Necrosis (Edition n°2)</a:t>
            </a:r>
          </a:p>
        </p:txBody>
      </p:sp>
      <p:graphicFrame>
        <p:nvGraphicFramePr>
          <p:cNvPr id="5" name="Espace réservé du contenu 2">
            <a:extLst>
              <a:ext uri="{FF2B5EF4-FFF2-40B4-BE49-F238E27FC236}">
                <a16:creationId xmlns:a16="http://schemas.microsoft.com/office/drawing/2014/main" id="{BEDAE0CF-8A52-4959-B340-B7D4DC312359}"/>
              </a:ext>
            </a:extLst>
          </p:cNvPr>
          <p:cNvGraphicFramePr>
            <a:graphicFrameLocks noGrp="1"/>
          </p:cNvGraphicFramePr>
          <p:nvPr>
            <p:ph idx="1"/>
            <p:extLst>
              <p:ext uri="{D42A27DB-BD31-4B8C-83A1-F6EECF244321}">
                <p14:modId xmlns:p14="http://schemas.microsoft.com/office/powerpoint/2010/main" val="3525119052"/>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6339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Espace réservé du contenu 5" descr="Une image contenant arbre&#10;&#10;Description générée automatiquement">
            <a:extLst>
              <a:ext uri="{FF2B5EF4-FFF2-40B4-BE49-F238E27FC236}">
                <a16:creationId xmlns:a16="http://schemas.microsoft.com/office/drawing/2014/main" id="{8B8816D9-B228-478C-BD1D-BBEA965654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2589" r="9090" b="12659"/>
          <a:stretch/>
        </p:blipFill>
        <p:spPr>
          <a:xfrm>
            <a:off x="4818888" y="1"/>
            <a:ext cx="7373112" cy="6857999"/>
          </a:xfrm>
          <a:prstGeom prst="rect">
            <a:avLst/>
          </a:prstGeom>
        </p:spPr>
      </p:pic>
      <p:sp>
        <p:nvSpPr>
          <p:cNvPr id="11"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282F89C4-CA0E-43E0-B4BE-6085FA55C2A3}"/>
              </a:ext>
            </a:extLst>
          </p:cNvPr>
          <p:cNvSpPr>
            <a:spLocks noGrp="1" noChangeArrowheads="1"/>
          </p:cNvSpPr>
          <p:nvPr>
            <p:ph type="title"/>
          </p:nvPr>
        </p:nvSpPr>
        <p:spPr bwMode="auto">
          <a:xfrm>
            <a:off x="804672" y="2600324"/>
            <a:ext cx="5058370" cy="33209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fontAlgn="base">
              <a:spcAft>
                <a:spcPct val="0"/>
              </a:spcAft>
              <a:buClrTx/>
              <a:buSzTx/>
              <a:tabLst/>
            </a:pPr>
            <a:r>
              <a:rPr kumimoji="0" lang="en-US" altLang="fr-FR" sz="5400" b="0" i="0" u="none" strike="noStrike" cap="none" normalizeH="0" baseline="0" dirty="0">
                <a:ln>
                  <a:noFill/>
                </a:ln>
                <a:solidFill>
                  <a:srgbClr val="C00000"/>
                </a:solidFill>
                <a:effectLst/>
                <a:latin typeface="Algerian" panose="04020705040A02060702" pitchFamily="82" charset="0"/>
              </a:rPr>
              <a:t>Night Flail </a:t>
            </a:r>
          </a:p>
        </p:txBody>
      </p:sp>
    </p:spTree>
    <p:extLst>
      <p:ext uri="{BB962C8B-B14F-4D97-AF65-F5344CB8AC3E}">
        <p14:creationId xmlns:p14="http://schemas.microsoft.com/office/powerpoint/2010/main" val="22386123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6E3A9EE-5D87-46D6-9726-0E4DD49D97ED}"/>
              </a:ext>
            </a:extLst>
          </p:cNvPr>
          <p:cNvSpPr>
            <a:spLocks noGrp="1"/>
          </p:cNvSpPr>
          <p:nvPr>
            <p:ph type="title"/>
          </p:nvPr>
        </p:nvSpPr>
        <p:spPr>
          <a:xfrm>
            <a:off x="833002" y="365125"/>
            <a:ext cx="10520702" cy="1325563"/>
          </a:xfrm>
        </p:spPr>
        <p:txBody>
          <a:bodyPr>
            <a:normAutofit/>
          </a:bodyPr>
          <a:lstStyle/>
          <a:p>
            <a:r>
              <a:rPr lang="fr-FR" dirty="0"/>
              <a:t>Night Flail (Edition n°3)</a:t>
            </a:r>
          </a:p>
        </p:txBody>
      </p:sp>
      <p:graphicFrame>
        <p:nvGraphicFramePr>
          <p:cNvPr id="5" name="Espace réservé du contenu 2">
            <a:extLst>
              <a:ext uri="{FF2B5EF4-FFF2-40B4-BE49-F238E27FC236}">
                <a16:creationId xmlns:a16="http://schemas.microsoft.com/office/drawing/2014/main" id="{BEDAE0CF-8A52-4959-B340-B7D4DC312359}"/>
              </a:ext>
            </a:extLst>
          </p:cNvPr>
          <p:cNvGraphicFramePr>
            <a:graphicFrameLocks noGrp="1"/>
          </p:cNvGraphicFramePr>
          <p:nvPr>
            <p:ph idx="1"/>
            <p:extLst>
              <p:ext uri="{D42A27DB-BD31-4B8C-83A1-F6EECF244321}">
                <p14:modId xmlns:p14="http://schemas.microsoft.com/office/powerpoint/2010/main" val="2827076094"/>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343471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Espace réservé du contenu 5" descr="Une image contenant extérieur, ciel&#10;&#10;Description générée automatiquement">
            <a:extLst>
              <a:ext uri="{FF2B5EF4-FFF2-40B4-BE49-F238E27FC236}">
                <a16:creationId xmlns:a16="http://schemas.microsoft.com/office/drawing/2014/main" id="{7099B872-9F20-4AFC-AE83-0C9D58C941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322" r="9092" b="19854"/>
          <a:stretch/>
        </p:blipFill>
        <p:spPr>
          <a:xfrm>
            <a:off x="4818888" y="1"/>
            <a:ext cx="7373112" cy="6857999"/>
          </a:xfrm>
          <a:prstGeom prst="rect">
            <a:avLst/>
          </a:prstGeom>
        </p:spPr>
      </p:pic>
      <p:sp>
        <p:nvSpPr>
          <p:cNvPr id="11"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BDEDBDA5-F772-49B3-AA5A-75CB4862F86B}"/>
              </a:ext>
            </a:extLst>
          </p:cNvPr>
          <p:cNvSpPr>
            <a:spLocks noGrp="1" noChangeArrowheads="1"/>
          </p:cNvSpPr>
          <p:nvPr>
            <p:ph type="title"/>
          </p:nvPr>
        </p:nvSpPr>
        <p:spPr bwMode="auto">
          <a:xfrm>
            <a:off x="804672" y="2600324"/>
            <a:ext cx="5058370" cy="33209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fontAlgn="base">
              <a:spcAft>
                <a:spcPct val="0"/>
              </a:spcAft>
              <a:buClrTx/>
              <a:buSzTx/>
              <a:tabLst/>
            </a:pPr>
            <a:r>
              <a:rPr kumimoji="0" lang="en-US" altLang="fr-FR" sz="5400" b="0" i="0" u="none" strike="noStrike" cap="none" normalizeH="0" baseline="0" dirty="0">
                <a:ln>
                  <a:noFill/>
                </a:ln>
                <a:solidFill>
                  <a:schemeClr val="accent2">
                    <a:lumMod val="50000"/>
                  </a:schemeClr>
                </a:solidFill>
                <a:effectLst/>
                <a:latin typeface="Informal Roman" panose="030604020304060B0204" pitchFamily="66" charset="0"/>
              </a:rPr>
              <a:t>The Advent of the Dead </a:t>
            </a:r>
          </a:p>
        </p:txBody>
      </p:sp>
    </p:spTree>
    <p:extLst>
      <p:ext uri="{BB962C8B-B14F-4D97-AF65-F5344CB8AC3E}">
        <p14:creationId xmlns:p14="http://schemas.microsoft.com/office/powerpoint/2010/main" val="247194973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6E3A9EE-5D87-46D6-9726-0E4DD49D97ED}"/>
              </a:ext>
            </a:extLst>
          </p:cNvPr>
          <p:cNvSpPr>
            <a:spLocks noGrp="1"/>
          </p:cNvSpPr>
          <p:nvPr>
            <p:ph type="title"/>
          </p:nvPr>
        </p:nvSpPr>
        <p:spPr>
          <a:xfrm>
            <a:off x="833002" y="365125"/>
            <a:ext cx="10520702" cy="1325563"/>
          </a:xfrm>
        </p:spPr>
        <p:txBody>
          <a:bodyPr>
            <a:normAutofit/>
          </a:bodyPr>
          <a:lstStyle/>
          <a:p>
            <a:r>
              <a:rPr lang="en-US" altLang="fr-FR" dirty="0"/>
              <a:t>The Advent of the Dead (edition n°4)</a:t>
            </a:r>
            <a:endParaRPr lang="fr-FR" dirty="0"/>
          </a:p>
        </p:txBody>
      </p:sp>
      <p:graphicFrame>
        <p:nvGraphicFramePr>
          <p:cNvPr id="5" name="Espace réservé du contenu 2">
            <a:extLst>
              <a:ext uri="{FF2B5EF4-FFF2-40B4-BE49-F238E27FC236}">
                <a16:creationId xmlns:a16="http://schemas.microsoft.com/office/drawing/2014/main" id="{BEDAE0CF-8A52-4959-B340-B7D4DC312359}"/>
              </a:ext>
            </a:extLst>
          </p:cNvPr>
          <p:cNvGraphicFramePr>
            <a:graphicFrameLocks noGrp="1"/>
          </p:cNvGraphicFramePr>
          <p:nvPr>
            <p:ph idx="1"/>
            <p:extLst>
              <p:ext uri="{D42A27DB-BD31-4B8C-83A1-F6EECF244321}">
                <p14:modId xmlns:p14="http://schemas.microsoft.com/office/powerpoint/2010/main" val="2503112539"/>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17516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2" descr="Une image contenant eau&#10;&#10;Description générée automatiquement">
            <a:extLst>
              <a:ext uri="{FF2B5EF4-FFF2-40B4-BE49-F238E27FC236}">
                <a16:creationId xmlns:a16="http://schemas.microsoft.com/office/drawing/2014/main" id="{17DCADB0-4925-46C7-806B-9982A4399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740" y="-478"/>
            <a:ext cx="7289260" cy="6858000"/>
          </a:xfrm>
          <a:prstGeom prst="rect">
            <a:avLst/>
          </a:prstGeom>
        </p:spPr>
      </p:pic>
      <p:sp>
        <p:nvSpPr>
          <p:cNvPr id="11"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0CC3F8B3-29DB-4700-BFFF-151F87C099B0}"/>
              </a:ext>
            </a:extLst>
          </p:cNvPr>
          <p:cNvSpPr>
            <a:spLocks noGrp="1" noChangeArrowheads="1"/>
          </p:cNvSpPr>
          <p:nvPr>
            <p:ph type="title"/>
          </p:nvPr>
        </p:nvSpPr>
        <p:spPr bwMode="auto">
          <a:xfrm>
            <a:off x="804672" y="2600324"/>
            <a:ext cx="5058370" cy="33209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fontAlgn="base">
              <a:spcAft>
                <a:spcPct val="0"/>
              </a:spcAft>
              <a:buClrTx/>
              <a:buSzTx/>
              <a:tabLst/>
            </a:pPr>
            <a:r>
              <a:rPr kumimoji="0" lang="en-US" altLang="fr-FR" sz="5400" b="0" i="0" u="none" strike="noStrike" cap="none" normalizeH="0" baseline="0" dirty="0">
                <a:ln>
                  <a:noFill/>
                </a:ln>
                <a:solidFill>
                  <a:schemeClr val="accent2">
                    <a:lumMod val="60000"/>
                    <a:lumOff val="40000"/>
                  </a:schemeClr>
                </a:solidFill>
                <a:effectLst/>
                <a:latin typeface="Colonna MT" panose="04020805060202030203" pitchFamily="82" charset="0"/>
              </a:rPr>
              <a:t>Horizon</a:t>
            </a:r>
          </a:p>
        </p:txBody>
      </p:sp>
    </p:spTree>
    <p:extLst>
      <p:ext uri="{BB962C8B-B14F-4D97-AF65-F5344CB8AC3E}">
        <p14:creationId xmlns:p14="http://schemas.microsoft.com/office/powerpoint/2010/main" val="62402140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6E3A9EE-5D87-46D6-9726-0E4DD49D97ED}"/>
              </a:ext>
            </a:extLst>
          </p:cNvPr>
          <p:cNvSpPr>
            <a:spLocks noGrp="1"/>
          </p:cNvSpPr>
          <p:nvPr>
            <p:ph type="title"/>
          </p:nvPr>
        </p:nvSpPr>
        <p:spPr>
          <a:xfrm>
            <a:off x="833002" y="365125"/>
            <a:ext cx="10520702" cy="1325563"/>
          </a:xfrm>
        </p:spPr>
        <p:txBody>
          <a:bodyPr>
            <a:normAutofit/>
          </a:bodyPr>
          <a:lstStyle/>
          <a:p>
            <a:r>
              <a:rPr lang="en-US" altLang="fr-FR" dirty="0"/>
              <a:t>Horizon (edition n°5)</a:t>
            </a:r>
            <a:endParaRPr lang="fr-FR" dirty="0"/>
          </a:p>
        </p:txBody>
      </p:sp>
      <p:graphicFrame>
        <p:nvGraphicFramePr>
          <p:cNvPr id="5" name="Espace réservé du contenu 2">
            <a:extLst>
              <a:ext uri="{FF2B5EF4-FFF2-40B4-BE49-F238E27FC236}">
                <a16:creationId xmlns:a16="http://schemas.microsoft.com/office/drawing/2014/main" id="{BEDAE0CF-8A52-4959-B340-B7D4DC312359}"/>
              </a:ext>
            </a:extLst>
          </p:cNvPr>
          <p:cNvGraphicFramePr>
            <a:graphicFrameLocks noGrp="1"/>
          </p:cNvGraphicFramePr>
          <p:nvPr>
            <p:ph idx="1"/>
            <p:extLst>
              <p:ext uri="{D42A27DB-BD31-4B8C-83A1-F6EECF244321}">
                <p14:modId xmlns:p14="http://schemas.microsoft.com/office/powerpoint/2010/main" val="3683964527"/>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917247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 4" descr="Une image contenant extérieur, nature, arbre&#10;&#10;Description générée automatiquement">
            <a:extLst>
              <a:ext uri="{FF2B5EF4-FFF2-40B4-BE49-F238E27FC236}">
                <a16:creationId xmlns:a16="http://schemas.microsoft.com/office/drawing/2014/main" id="{01F3B5D4-7CA7-49A7-B693-37844C13290D}"/>
              </a:ext>
            </a:extLst>
          </p:cNvPr>
          <p:cNvPicPr>
            <a:picLocks noChangeAspect="1"/>
          </p:cNvPicPr>
          <p:nvPr/>
        </p:nvPicPr>
        <p:blipFill rotWithShape="1">
          <a:blip r:embed="rId2">
            <a:extLst>
              <a:ext uri="{28A0092B-C50C-407E-A947-70E740481C1C}">
                <a14:useLocalDpi xmlns:a14="http://schemas.microsoft.com/office/drawing/2010/main" val="0"/>
              </a:ext>
            </a:extLst>
          </a:blip>
          <a:srcRect t="8253" b="7477"/>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0CC3F8B3-29DB-4700-BFFF-151F87C099B0}"/>
              </a:ext>
            </a:extLst>
          </p:cNvPr>
          <p:cNvSpPr>
            <a:spLocks noGrp="1" noChangeArrowheads="1"/>
          </p:cNvSpPr>
          <p:nvPr>
            <p:ph type="title"/>
          </p:nvPr>
        </p:nvSpPr>
        <p:spPr bwMode="auto">
          <a:xfrm>
            <a:off x="523875" y="5317240"/>
            <a:ext cx="11210925" cy="744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Aft>
                <a:spcPct val="0"/>
              </a:spcAft>
              <a:buClrTx/>
              <a:buSzTx/>
              <a:tabLst/>
            </a:pPr>
            <a:r>
              <a:rPr kumimoji="0" lang="en-US" altLang="fr-FR" sz="3600" u="none" strike="noStrike" cap="none" normalizeH="0" baseline="0" dirty="0" err="1">
                <a:ln>
                  <a:noFill/>
                </a:ln>
                <a:solidFill>
                  <a:srgbClr val="CC00FF"/>
                </a:solidFill>
                <a:effectLst/>
                <a:latin typeface="Curlz MT" panose="04040404050702020202" pitchFamily="82" charset="0"/>
              </a:rPr>
              <a:t>L’Archipel</a:t>
            </a:r>
            <a:r>
              <a:rPr kumimoji="0" lang="en-US" altLang="fr-FR" sz="3600" u="none" strike="noStrike" cap="none" normalizeH="0" baseline="0" dirty="0">
                <a:ln>
                  <a:noFill/>
                </a:ln>
                <a:solidFill>
                  <a:srgbClr val="CC00FF"/>
                </a:solidFill>
                <a:effectLst/>
                <a:latin typeface="Curlz MT" panose="04040404050702020202" pitchFamily="82" charset="0"/>
              </a:rPr>
              <a:t> des Ombres</a:t>
            </a:r>
          </a:p>
        </p:txBody>
      </p:sp>
      <p:cxnSp>
        <p:nvCxnSpPr>
          <p:cNvPr id="28" name="Straight Connector 27">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501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6E3A9EE-5D87-46D6-9726-0E4DD49D97ED}"/>
              </a:ext>
            </a:extLst>
          </p:cNvPr>
          <p:cNvSpPr>
            <a:spLocks noGrp="1"/>
          </p:cNvSpPr>
          <p:nvPr>
            <p:ph type="title"/>
          </p:nvPr>
        </p:nvSpPr>
        <p:spPr>
          <a:xfrm>
            <a:off x="833002" y="365125"/>
            <a:ext cx="10520702" cy="1325563"/>
          </a:xfrm>
        </p:spPr>
        <p:txBody>
          <a:bodyPr>
            <a:normAutofit/>
          </a:bodyPr>
          <a:lstStyle/>
          <a:p>
            <a:r>
              <a:rPr lang="en-US" altLang="fr-FR" dirty="0"/>
              <a:t>The Archipelago of Shadows(</a:t>
            </a:r>
            <a:r>
              <a:rPr lang="en-US" altLang="fr-FR" dirty="0" err="1"/>
              <a:t>édition</a:t>
            </a:r>
            <a:r>
              <a:rPr lang="en-US" altLang="fr-FR" dirty="0"/>
              <a:t> n°9)</a:t>
            </a:r>
            <a:endParaRPr lang="fr-FR" dirty="0"/>
          </a:p>
        </p:txBody>
      </p:sp>
      <p:graphicFrame>
        <p:nvGraphicFramePr>
          <p:cNvPr id="5" name="Espace réservé du contenu 2">
            <a:extLst>
              <a:ext uri="{FF2B5EF4-FFF2-40B4-BE49-F238E27FC236}">
                <a16:creationId xmlns:a16="http://schemas.microsoft.com/office/drawing/2014/main" id="{BEDAE0CF-8A52-4959-B340-B7D4DC312359}"/>
              </a:ext>
            </a:extLst>
          </p:cNvPr>
          <p:cNvGraphicFramePr>
            <a:graphicFrameLocks noGrp="1"/>
          </p:cNvGraphicFramePr>
          <p:nvPr>
            <p:ph idx="1"/>
            <p:extLst>
              <p:ext uri="{D42A27DB-BD31-4B8C-83A1-F6EECF244321}">
                <p14:modId xmlns:p14="http://schemas.microsoft.com/office/powerpoint/2010/main" val="271328541"/>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57677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Espace réservé du contenu 5" descr="Une image contenant herbe, arbre, extérieur, ciel&#10;&#10;Description générée automatiquement">
            <a:extLst>
              <a:ext uri="{FF2B5EF4-FFF2-40B4-BE49-F238E27FC236}">
                <a16:creationId xmlns:a16="http://schemas.microsoft.com/office/drawing/2014/main" id="{072DBDC9-3B26-423E-B337-5F989A996E1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2142" r="9090"/>
          <a:stretch/>
        </p:blipFill>
        <p:spPr>
          <a:xfrm>
            <a:off x="4818888" y="1"/>
            <a:ext cx="7373112" cy="6857999"/>
          </a:xfrm>
          <a:prstGeom prst="rect">
            <a:avLst/>
          </a:prstGeom>
        </p:spPr>
      </p:pic>
      <p:sp>
        <p:nvSpPr>
          <p:cNvPr id="11"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38DDB6F5-37E0-4170-AE1E-B2AD5EF5BD12}"/>
              </a:ext>
            </a:extLst>
          </p:cNvPr>
          <p:cNvSpPr>
            <a:spLocks noGrp="1" noChangeArrowheads="1"/>
          </p:cNvSpPr>
          <p:nvPr>
            <p:ph type="title"/>
          </p:nvPr>
        </p:nvSpPr>
        <p:spPr bwMode="auto">
          <a:xfrm>
            <a:off x="804672" y="2600324"/>
            <a:ext cx="5058370" cy="33209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fontAlgn="base">
              <a:spcAft>
                <a:spcPct val="0"/>
              </a:spcAft>
              <a:buClrTx/>
              <a:buSzTx/>
              <a:tabLst/>
            </a:pPr>
            <a:r>
              <a:rPr kumimoji="0" lang="en-US" altLang="fr-FR" sz="5400" b="0" i="0" u="none" strike="noStrike" cap="none" normalizeH="0" baseline="0" dirty="0">
                <a:ln>
                  <a:noFill/>
                </a:ln>
                <a:solidFill>
                  <a:srgbClr val="00B050"/>
                </a:solidFill>
                <a:effectLst/>
                <a:latin typeface="Bodoni MT Black" panose="02070A03080606020203" pitchFamily="18" charset="0"/>
              </a:rPr>
              <a:t>Odyssey </a:t>
            </a:r>
          </a:p>
        </p:txBody>
      </p:sp>
    </p:spTree>
    <p:extLst>
      <p:ext uri="{BB962C8B-B14F-4D97-AF65-F5344CB8AC3E}">
        <p14:creationId xmlns:p14="http://schemas.microsoft.com/office/powerpoint/2010/main" val="60182841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Espace réservé du contenu 5" descr="Une image contenant intérieur, bâtiment&#10;&#10;Description générée automatiquement">
            <a:extLst>
              <a:ext uri="{FF2B5EF4-FFF2-40B4-BE49-F238E27FC236}">
                <a16:creationId xmlns:a16="http://schemas.microsoft.com/office/drawing/2014/main" id="{087AE9A9-89C9-48AE-A646-4107D30830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47" t="15442" r="6543"/>
          <a:stretch/>
        </p:blipFill>
        <p:spPr>
          <a:xfrm>
            <a:off x="4818888" y="1"/>
            <a:ext cx="7373112" cy="6857999"/>
          </a:xfrm>
          <a:prstGeom prst="rect">
            <a:avLst/>
          </a:prstGeom>
        </p:spPr>
      </p:pic>
      <p:sp>
        <p:nvSpPr>
          <p:cNvPr id="11"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3AC5A154-292A-4F89-AB94-8C253BAF189E}"/>
              </a:ext>
            </a:extLst>
          </p:cNvPr>
          <p:cNvSpPr>
            <a:spLocks noGrp="1" noChangeArrowheads="1"/>
          </p:cNvSpPr>
          <p:nvPr>
            <p:ph type="title"/>
          </p:nvPr>
        </p:nvSpPr>
        <p:spPr bwMode="auto">
          <a:xfrm>
            <a:off x="804672" y="2600324"/>
            <a:ext cx="5058370" cy="33209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fontAlgn="base">
              <a:spcAft>
                <a:spcPct val="0"/>
              </a:spcAft>
              <a:buClrTx/>
              <a:buSzTx/>
              <a:tabLst/>
            </a:pPr>
            <a:r>
              <a:rPr kumimoji="0" lang="en-US" altLang="fr-FR" sz="8000" b="0" i="0" u="none" strike="noStrike" cap="none" normalizeH="0" baseline="0" dirty="0">
                <a:ln>
                  <a:noFill/>
                </a:ln>
                <a:solidFill>
                  <a:srgbClr val="FFFF00"/>
                </a:solidFill>
                <a:effectLst/>
                <a:latin typeface="Palace Script MT" panose="030303020206070C0B05" pitchFamily="66" charset="0"/>
              </a:rPr>
              <a:t>Pact </a:t>
            </a:r>
          </a:p>
        </p:txBody>
      </p:sp>
    </p:spTree>
    <p:extLst>
      <p:ext uri="{BB962C8B-B14F-4D97-AF65-F5344CB8AC3E}">
        <p14:creationId xmlns:p14="http://schemas.microsoft.com/office/powerpoint/2010/main" val="153682111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6E3A9EE-5D87-46D6-9726-0E4DD49D97ED}"/>
              </a:ext>
            </a:extLst>
          </p:cNvPr>
          <p:cNvSpPr>
            <a:spLocks noGrp="1"/>
          </p:cNvSpPr>
          <p:nvPr>
            <p:ph type="title"/>
          </p:nvPr>
        </p:nvSpPr>
        <p:spPr>
          <a:xfrm>
            <a:off x="833002" y="365125"/>
            <a:ext cx="10520702" cy="1325563"/>
          </a:xfrm>
        </p:spPr>
        <p:txBody>
          <a:bodyPr>
            <a:normAutofit/>
          </a:bodyPr>
          <a:lstStyle/>
          <a:p>
            <a:r>
              <a:rPr lang="en-US" altLang="fr-FR" dirty="0"/>
              <a:t>Pact (edition n°6)</a:t>
            </a:r>
            <a:endParaRPr lang="fr-FR" dirty="0"/>
          </a:p>
        </p:txBody>
      </p:sp>
      <p:graphicFrame>
        <p:nvGraphicFramePr>
          <p:cNvPr id="5" name="Espace réservé du contenu 2">
            <a:extLst>
              <a:ext uri="{FF2B5EF4-FFF2-40B4-BE49-F238E27FC236}">
                <a16:creationId xmlns:a16="http://schemas.microsoft.com/office/drawing/2014/main" id="{BEDAE0CF-8A52-4959-B340-B7D4DC312359}"/>
              </a:ext>
            </a:extLst>
          </p:cNvPr>
          <p:cNvGraphicFramePr>
            <a:graphicFrameLocks noGrp="1"/>
          </p:cNvGraphicFramePr>
          <p:nvPr>
            <p:ph idx="1"/>
            <p:extLst>
              <p:ext uri="{D42A27DB-BD31-4B8C-83A1-F6EECF244321}">
                <p14:modId xmlns:p14="http://schemas.microsoft.com/office/powerpoint/2010/main" val="1263107101"/>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507272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Espace réservé du contenu 5" descr="Une image contenant bâtiment, extérieur&#10;&#10;Description générée automatiquement">
            <a:extLst>
              <a:ext uri="{FF2B5EF4-FFF2-40B4-BE49-F238E27FC236}">
                <a16:creationId xmlns:a16="http://schemas.microsoft.com/office/drawing/2014/main" id="{E34D5513-39F2-4CF0-8506-B08E248D382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419" r="9090" b="28715"/>
          <a:stretch/>
        </p:blipFill>
        <p:spPr>
          <a:xfrm>
            <a:off x="4818888" y="1"/>
            <a:ext cx="7373112" cy="6857999"/>
          </a:xfrm>
          <a:prstGeom prst="rect">
            <a:avLst/>
          </a:prstGeom>
        </p:spPr>
      </p:pic>
      <p:sp>
        <p:nvSpPr>
          <p:cNvPr id="11"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0CC3F8B3-29DB-4700-BFFF-151F87C099B0}"/>
              </a:ext>
            </a:extLst>
          </p:cNvPr>
          <p:cNvSpPr>
            <a:spLocks noGrp="1" noChangeArrowheads="1"/>
          </p:cNvSpPr>
          <p:nvPr>
            <p:ph type="title"/>
          </p:nvPr>
        </p:nvSpPr>
        <p:spPr bwMode="auto">
          <a:xfrm>
            <a:off x="804672" y="2600324"/>
            <a:ext cx="5058370" cy="33209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fontAlgn="base">
              <a:spcAft>
                <a:spcPct val="0"/>
              </a:spcAft>
              <a:buClrTx/>
              <a:buSzTx/>
              <a:tabLst/>
            </a:pPr>
            <a:r>
              <a:rPr kumimoji="0" lang="en-US" altLang="fr-FR" sz="5400" b="0" i="0" u="none" strike="noStrike" cap="none" normalizeH="0" baseline="0" dirty="0">
                <a:ln>
                  <a:noFill/>
                </a:ln>
                <a:solidFill>
                  <a:srgbClr val="00B0F0"/>
                </a:solidFill>
                <a:effectLst/>
                <a:latin typeface="Blackadder ITC" panose="04020505051007020D02" pitchFamily="82" charset="0"/>
              </a:rPr>
              <a:t>Marine Adventure </a:t>
            </a:r>
          </a:p>
        </p:txBody>
      </p:sp>
    </p:spTree>
    <p:extLst>
      <p:ext uri="{BB962C8B-B14F-4D97-AF65-F5344CB8AC3E}">
        <p14:creationId xmlns:p14="http://schemas.microsoft.com/office/powerpoint/2010/main" val="416438984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6E3A9EE-5D87-46D6-9726-0E4DD49D97ED}"/>
              </a:ext>
            </a:extLst>
          </p:cNvPr>
          <p:cNvSpPr>
            <a:spLocks noGrp="1"/>
          </p:cNvSpPr>
          <p:nvPr>
            <p:ph type="title"/>
          </p:nvPr>
        </p:nvSpPr>
        <p:spPr>
          <a:xfrm>
            <a:off x="833002" y="365125"/>
            <a:ext cx="10520702" cy="1325563"/>
          </a:xfrm>
        </p:spPr>
        <p:txBody>
          <a:bodyPr>
            <a:normAutofit/>
          </a:bodyPr>
          <a:lstStyle/>
          <a:p>
            <a:r>
              <a:rPr lang="en-US" altLang="fr-FR" dirty="0"/>
              <a:t>Marine Adventure (edition n°7)</a:t>
            </a:r>
            <a:endParaRPr lang="fr-FR" dirty="0"/>
          </a:p>
        </p:txBody>
      </p:sp>
      <p:graphicFrame>
        <p:nvGraphicFramePr>
          <p:cNvPr id="5" name="Espace réservé du contenu 2">
            <a:extLst>
              <a:ext uri="{FF2B5EF4-FFF2-40B4-BE49-F238E27FC236}">
                <a16:creationId xmlns:a16="http://schemas.microsoft.com/office/drawing/2014/main" id="{BEDAE0CF-8A52-4959-B340-B7D4DC312359}"/>
              </a:ext>
            </a:extLst>
          </p:cNvPr>
          <p:cNvGraphicFramePr>
            <a:graphicFrameLocks noGrp="1"/>
          </p:cNvGraphicFramePr>
          <p:nvPr>
            <p:ph idx="1"/>
            <p:extLst>
              <p:ext uri="{D42A27DB-BD31-4B8C-83A1-F6EECF244321}">
                <p14:modId xmlns:p14="http://schemas.microsoft.com/office/powerpoint/2010/main" val="1076426544"/>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08666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2" descr="Une image contenant arbre, montagne, ciel&#10;&#10;Description générée automatiquement">
            <a:extLst>
              <a:ext uri="{FF2B5EF4-FFF2-40B4-BE49-F238E27FC236}">
                <a16:creationId xmlns:a16="http://schemas.microsoft.com/office/drawing/2014/main" id="{43400113-98DD-4608-AD96-6124A80C2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013" y="0"/>
            <a:ext cx="7298986" cy="6858000"/>
          </a:xfrm>
          <a:prstGeom prst="rect">
            <a:avLst/>
          </a:prstGeom>
        </p:spPr>
      </p:pic>
      <p:sp>
        <p:nvSpPr>
          <p:cNvPr id="11"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0CC3F8B3-29DB-4700-BFFF-151F87C099B0}"/>
              </a:ext>
            </a:extLst>
          </p:cNvPr>
          <p:cNvSpPr>
            <a:spLocks noGrp="1" noChangeArrowheads="1"/>
          </p:cNvSpPr>
          <p:nvPr>
            <p:ph type="title"/>
          </p:nvPr>
        </p:nvSpPr>
        <p:spPr bwMode="auto">
          <a:xfrm>
            <a:off x="804672" y="2600324"/>
            <a:ext cx="5058370" cy="33209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fontAlgn="base">
              <a:spcAft>
                <a:spcPct val="0"/>
              </a:spcAft>
              <a:buClrTx/>
              <a:buSzTx/>
              <a:tabLst/>
            </a:pPr>
            <a:r>
              <a:rPr kumimoji="0" lang="en-US" altLang="fr-FR" sz="6600" b="0" i="0" u="none" strike="noStrike" cap="none" normalizeH="0" baseline="0" dirty="0">
                <a:ln>
                  <a:noFill/>
                </a:ln>
                <a:solidFill>
                  <a:srgbClr val="D17DBD"/>
                </a:solidFill>
                <a:effectLst/>
                <a:latin typeface="Vivaldi" panose="03020602050506090804" pitchFamily="66" charset="0"/>
              </a:rPr>
              <a:t>Faerie</a:t>
            </a:r>
          </a:p>
        </p:txBody>
      </p:sp>
    </p:spTree>
    <p:extLst>
      <p:ext uri="{BB962C8B-B14F-4D97-AF65-F5344CB8AC3E}">
        <p14:creationId xmlns:p14="http://schemas.microsoft.com/office/powerpoint/2010/main" val="1773546896"/>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6E3A9EE-5D87-46D6-9726-0E4DD49D97ED}"/>
              </a:ext>
            </a:extLst>
          </p:cNvPr>
          <p:cNvSpPr>
            <a:spLocks noGrp="1"/>
          </p:cNvSpPr>
          <p:nvPr>
            <p:ph type="title"/>
          </p:nvPr>
        </p:nvSpPr>
        <p:spPr>
          <a:xfrm>
            <a:off x="833002" y="365125"/>
            <a:ext cx="10520702" cy="1325563"/>
          </a:xfrm>
        </p:spPr>
        <p:txBody>
          <a:bodyPr>
            <a:normAutofit/>
          </a:bodyPr>
          <a:lstStyle/>
          <a:p>
            <a:r>
              <a:rPr lang="en-US" altLang="fr-FR" dirty="0"/>
              <a:t>Faerie (edition n°8)</a:t>
            </a:r>
            <a:endParaRPr lang="fr-FR" dirty="0"/>
          </a:p>
        </p:txBody>
      </p:sp>
      <p:graphicFrame>
        <p:nvGraphicFramePr>
          <p:cNvPr id="5" name="Espace réservé du contenu 2">
            <a:extLst>
              <a:ext uri="{FF2B5EF4-FFF2-40B4-BE49-F238E27FC236}">
                <a16:creationId xmlns:a16="http://schemas.microsoft.com/office/drawing/2014/main" id="{BEDAE0CF-8A52-4959-B340-B7D4DC312359}"/>
              </a:ext>
            </a:extLst>
          </p:cNvPr>
          <p:cNvGraphicFramePr>
            <a:graphicFrameLocks noGrp="1"/>
          </p:cNvGraphicFramePr>
          <p:nvPr>
            <p:ph idx="1"/>
            <p:extLst>
              <p:ext uri="{D42A27DB-BD31-4B8C-83A1-F6EECF244321}">
                <p14:modId xmlns:p14="http://schemas.microsoft.com/office/powerpoint/2010/main" val="762340053"/>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910787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2" descr="Une image contenant nature, fenêtre&#10;&#10;Description générée automatiquement">
            <a:extLst>
              <a:ext uri="{FF2B5EF4-FFF2-40B4-BE49-F238E27FC236}">
                <a16:creationId xmlns:a16="http://schemas.microsoft.com/office/drawing/2014/main" id="{F01D5F65-5DC6-4B89-9B71-86BEED9209E8}"/>
              </a:ext>
            </a:extLst>
          </p:cNvPr>
          <p:cNvPicPr>
            <a:picLocks noChangeAspect="1"/>
          </p:cNvPicPr>
          <p:nvPr/>
        </p:nvPicPr>
        <p:blipFill rotWithShape="1">
          <a:blip r:embed="rId2">
            <a:extLst>
              <a:ext uri="{28A0092B-C50C-407E-A947-70E740481C1C}">
                <a14:useLocalDpi xmlns:a14="http://schemas.microsoft.com/office/drawing/2010/main" val="0"/>
              </a:ext>
            </a:extLst>
          </a:blip>
          <a:srcRect t="31070" r="1" b="27024"/>
          <a:stretch/>
        </p:blipFill>
        <p:spPr>
          <a:xfrm>
            <a:off x="20" y="10"/>
            <a:ext cx="12191980" cy="6857990"/>
          </a:xfrm>
          <a:prstGeom prst="rect">
            <a:avLst/>
          </a:prstGeom>
        </p:spPr>
      </p:pic>
      <p:sp>
        <p:nvSpPr>
          <p:cNvPr id="35" name="Rectangle 3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0CC3F8B3-29DB-4700-BFFF-151F87C099B0}"/>
              </a:ext>
            </a:extLst>
          </p:cNvPr>
          <p:cNvSpPr>
            <a:spLocks noGrp="1" noChangeArrowheads="1"/>
          </p:cNvSpPr>
          <p:nvPr>
            <p:ph type="title"/>
          </p:nvPr>
        </p:nvSpPr>
        <p:spPr bwMode="auto">
          <a:xfrm>
            <a:off x="523875" y="5317240"/>
            <a:ext cx="11210925" cy="744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Aft>
                <a:spcPct val="0"/>
              </a:spcAft>
              <a:buClrTx/>
              <a:buSzTx/>
              <a:tabLst/>
            </a:pPr>
            <a:r>
              <a:rPr kumimoji="0" lang="en-US" altLang="fr-FR" sz="3600" u="none" strike="noStrike" cap="none" normalizeH="0" baseline="0" dirty="0">
                <a:ln>
                  <a:noFill/>
                </a:ln>
                <a:solidFill>
                  <a:schemeClr val="bg2">
                    <a:lumMod val="25000"/>
                  </a:schemeClr>
                </a:solidFill>
                <a:effectLst/>
                <a:latin typeface="Tempus Sans ITC" panose="04020404030D07020202" pitchFamily="82" charset="0"/>
              </a:rPr>
              <a:t>The Fall of the World</a:t>
            </a:r>
          </a:p>
        </p:txBody>
      </p:sp>
      <p:cxnSp>
        <p:nvCxnSpPr>
          <p:cNvPr id="37" name="Straight Connector 3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403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6E3A9EE-5D87-46D6-9726-0E4DD49D97ED}"/>
              </a:ext>
            </a:extLst>
          </p:cNvPr>
          <p:cNvSpPr>
            <a:spLocks noGrp="1"/>
          </p:cNvSpPr>
          <p:nvPr>
            <p:ph type="title"/>
          </p:nvPr>
        </p:nvSpPr>
        <p:spPr>
          <a:xfrm>
            <a:off x="833002" y="365125"/>
            <a:ext cx="10520702" cy="1325563"/>
          </a:xfrm>
        </p:spPr>
        <p:txBody>
          <a:bodyPr>
            <a:normAutofit/>
          </a:bodyPr>
          <a:lstStyle/>
          <a:p>
            <a:r>
              <a:rPr lang="en-US" altLang="fr-FR" dirty="0"/>
              <a:t>The Fall of the World (</a:t>
            </a:r>
            <a:r>
              <a:rPr lang="en-US" altLang="fr-FR" dirty="0" err="1"/>
              <a:t>édition</a:t>
            </a:r>
            <a:r>
              <a:rPr lang="en-US" altLang="fr-FR" dirty="0"/>
              <a:t> n°10)</a:t>
            </a:r>
            <a:endParaRPr lang="fr-FR" dirty="0"/>
          </a:p>
        </p:txBody>
      </p:sp>
      <p:graphicFrame>
        <p:nvGraphicFramePr>
          <p:cNvPr id="5" name="Espace réservé du contenu 2">
            <a:extLst>
              <a:ext uri="{FF2B5EF4-FFF2-40B4-BE49-F238E27FC236}">
                <a16:creationId xmlns:a16="http://schemas.microsoft.com/office/drawing/2014/main" id="{BEDAE0CF-8A52-4959-B340-B7D4DC312359}"/>
              </a:ext>
            </a:extLst>
          </p:cNvPr>
          <p:cNvGraphicFramePr>
            <a:graphicFrameLocks noGrp="1"/>
          </p:cNvGraphicFramePr>
          <p:nvPr>
            <p:ph idx="1"/>
            <p:extLst>
              <p:ext uri="{D42A27DB-BD31-4B8C-83A1-F6EECF244321}">
                <p14:modId xmlns:p14="http://schemas.microsoft.com/office/powerpoint/2010/main" val="3925401686"/>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3662548"/>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01D5F65-5DC6-4B89-9B71-86BEED9209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0"/>
            <a:ext cx="12192000" cy="6857990"/>
          </a:xfrm>
          <a:prstGeom prst="rect">
            <a:avLst/>
          </a:prstGeom>
        </p:spPr>
      </p:pic>
      <p:sp>
        <p:nvSpPr>
          <p:cNvPr id="35" name="Rectangle 3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0CC3F8B3-29DB-4700-BFFF-151F87C099B0}"/>
              </a:ext>
            </a:extLst>
          </p:cNvPr>
          <p:cNvSpPr>
            <a:spLocks noGrp="1" noChangeArrowheads="1"/>
          </p:cNvSpPr>
          <p:nvPr>
            <p:ph type="title"/>
          </p:nvPr>
        </p:nvSpPr>
        <p:spPr bwMode="auto">
          <a:xfrm>
            <a:off x="523875" y="5317240"/>
            <a:ext cx="11210925" cy="744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Aft>
                <a:spcPct val="0"/>
              </a:spcAft>
              <a:buClrTx/>
              <a:buSzTx/>
              <a:tabLst/>
            </a:pPr>
            <a:r>
              <a:rPr kumimoji="0" lang="en-US" altLang="fr-FR" sz="3600" u="none" strike="noStrike" cap="none" normalizeH="0" baseline="0" dirty="0">
                <a:ln>
                  <a:noFill/>
                </a:ln>
                <a:solidFill>
                  <a:srgbClr val="126814"/>
                </a:solidFill>
                <a:effectLst/>
                <a:latin typeface="Copperplate Gothic Bold" panose="020E0705020206020404" pitchFamily="34" charset="0"/>
              </a:rPr>
              <a:t>Underworld</a:t>
            </a:r>
          </a:p>
        </p:txBody>
      </p:sp>
      <p:cxnSp>
        <p:nvCxnSpPr>
          <p:cNvPr id="37" name="Straight Connector 3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425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6E3A9EE-5D87-46D6-9726-0E4DD49D97ED}"/>
              </a:ext>
            </a:extLst>
          </p:cNvPr>
          <p:cNvSpPr>
            <a:spLocks noGrp="1"/>
          </p:cNvSpPr>
          <p:nvPr>
            <p:ph type="title"/>
          </p:nvPr>
        </p:nvSpPr>
        <p:spPr>
          <a:xfrm>
            <a:off x="833002" y="365125"/>
            <a:ext cx="10520702" cy="1325563"/>
          </a:xfrm>
        </p:spPr>
        <p:txBody>
          <a:bodyPr>
            <a:normAutofit/>
          </a:bodyPr>
          <a:lstStyle/>
          <a:p>
            <a:r>
              <a:rPr lang="en-US" altLang="fr-FR" dirty="0"/>
              <a:t>Underworld (</a:t>
            </a:r>
            <a:r>
              <a:rPr lang="en-US" altLang="fr-FR" dirty="0" err="1"/>
              <a:t>édition</a:t>
            </a:r>
            <a:r>
              <a:rPr lang="en-US" altLang="fr-FR" dirty="0"/>
              <a:t> n°11)</a:t>
            </a:r>
            <a:endParaRPr lang="fr-FR" dirty="0"/>
          </a:p>
        </p:txBody>
      </p:sp>
      <p:graphicFrame>
        <p:nvGraphicFramePr>
          <p:cNvPr id="5" name="Espace réservé du contenu 2">
            <a:extLst>
              <a:ext uri="{FF2B5EF4-FFF2-40B4-BE49-F238E27FC236}">
                <a16:creationId xmlns:a16="http://schemas.microsoft.com/office/drawing/2014/main" id="{BEDAE0CF-8A52-4959-B340-B7D4DC312359}"/>
              </a:ext>
            </a:extLst>
          </p:cNvPr>
          <p:cNvGraphicFramePr>
            <a:graphicFrameLocks noGrp="1"/>
          </p:cNvGraphicFramePr>
          <p:nvPr>
            <p:ph idx="1"/>
            <p:extLst>
              <p:ext uri="{D42A27DB-BD31-4B8C-83A1-F6EECF244321}">
                <p14:modId xmlns:p14="http://schemas.microsoft.com/office/powerpoint/2010/main" val="2508748722"/>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54229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26E3A9EE-5D87-46D6-9726-0E4DD49D97ED}"/>
              </a:ext>
            </a:extLst>
          </p:cNvPr>
          <p:cNvSpPr>
            <a:spLocks noGrp="1"/>
          </p:cNvSpPr>
          <p:nvPr>
            <p:ph type="title"/>
          </p:nvPr>
        </p:nvSpPr>
        <p:spPr>
          <a:xfrm>
            <a:off x="833002" y="365125"/>
            <a:ext cx="10520702" cy="1325563"/>
          </a:xfrm>
        </p:spPr>
        <p:txBody>
          <a:bodyPr>
            <a:normAutofit/>
          </a:bodyPr>
          <a:lstStyle/>
          <a:p>
            <a:r>
              <a:rPr lang="fr-FR" dirty="0"/>
              <a:t>Odyssey (Edition de Base)</a:t>
            </a:r>
          </a:p>
        </p:txBody>
      </p:sp>
      <p:graphicFrame>
        <p:nvGraphicFramePr>
          <p:cNvPr id="5" name="Espace réservé du contenu 2">
            <a:extLst>
              <a:ext uri="{FF2B5EF4-FFF2-40B4-BE49-F238E27FC236}">
                <a16:creationId xmlns:a16="http://schemas.microsoft.com/office/drawing/2014/main" id="{BEDAE0CF-8A52-4959-B340-B7D4DC312359}"/>
              </a:ext>
            </a:extLst>
          </p:cNvPr>
          <p:cNvGraphicFramePr>
            <a:graphicFrameLocks noGrp="1"/>
          </p:cNvGraphicFramePr>
          <p:nvPr>
            <p:ph idx="1"/>
            <p:extLst>
              <p:ext uri="{D42A27DB-BD31-4B8C-83A1-F6EECF244321}">
                <p14:modId xmlns:p14="http://schemas.microsoft.com/office/powerpoint/2010/main" val="845693515"/>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349302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Espace réservé du contenu 4" descr="Une image contenant nature&#10;&#10;Description générée automatiquement">
            <a:extLst>
              <a:ext uri="{FF2B5EF4-FFF2-40B4-BE49-F238E27FC236}">
                <a16:creationId xmlns:a16="http://schemas.microsoft.com/office/drawing/2014/main" id="{41ED42BD-7A33-49A0-9F00-201EB2A3ACC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1109" r="11114" b="1"/>
          <a:stretch/>
        </p:blipFill>
        <p:spPr>
          <a:xfrm>
            <a:off x="20" y="10"/>
            <a:ext cx="12191980" cy="6857990"/>
          </a:xfrm>
          <a:prstGeom prst="rect">
            <a:avLst/>
          </a:prstGeom>
        </p:spPr>
      </p:pic>
      <p:sp>
        <p:nvSpPr>
          <p:cNvPr id="2" name="Titre 1">
            <a:extLst>
              <a:ext uri="{FF2B5EF4-FFF2-40B4-BE49-F238E27FC236}">
                <a16:creationId xmlns:a16="http://schemas.microsoft.com/office/drawing/2014/main" id="{1B14D865-E2A1-4F15-9F89-CDD29B817BC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ln w="22225">
                  <a:solidFill>
                    <a:srgbClr val="FFFFFF"/>
                  </a:solidFill>
                </a:ln>
                <a:solidFill>
                  <a:srgbClr val="BC0036"/>
                </a:solidFill>
                <a:latin typeface="Eras Medium ITC" panose="020B0602030504020804" pitchFamily="34" charset="0"/>
              </a:rPr>
              <a:t>Ravages</a:t>
            </a:r>
          </a:p>
        </p:txBody>
      </p:sp>
    </p:spTree>
    <p:extLst>
      <p:ext uri="{BB962C8B-B14F-4D97-AF65-F5344CB8AC3E}">
        <p14:creationId xmlns:p14="http://schemas.microsoft.com/office/powerpoint/2010/main" val="522849165"/>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257AD2-092D-4BF1-BBD3-F9B4B985F1CE}"/>
              </a:ext>
            </a:extLst>
          </p:cNvPr>
          <p:cNvSpPr>
            <a:spLocks noGrp="1"/>
          </p:cNvSpPr>
          <p:nvPr>
            <p:ph type="title"/>
          </p:nvPr>
        </p:nvSpPr>
        <p:spPr>
          <a:xfrm>
            <a:off x="838200" y="365125"/>
            <a:ext cx="10515600" cy="1325563"/>
          </a:xfrm>
        </p:spPr>
        <p:txBody>
          <a:bodyPr>
            <a:normAutofit/>
          </a:bodyPr>
          <a:lstStyle/>
          <a:p>
            <a:r>
              <a:rPr lang="fr-FR" dirty="0"/>
              <a:t>Ravages (édition n°12)</a:t>
            </a:r>
          </a:p>
        </p:txBody>
      </p:sp>
      <p:graphicFrame>
        <p:nvGraphicFramePr>
          <p:cNvPr id="21" name="Espace réservé du contenu 2">
            <a:extLst>
              <a:ext uri="{FF2B5EF4-FFF2-40B4-BE49-F238E27FC236}">
                <a16:creationId xmlns:a16="http://schemas.microsoft.com/office/drawing/2014/main" id="{B61409C4-1247-4EAF-A0CC-752D6618E79C}"/>
              </a:ext>
            </a:extLst>
          </p:cNvPr>
          <p:cNvGraphicFramePr>
            <a:graphicFrameLocks noGrp="1"/>
          </p:cNvGraphicFramePr>
          <p:nvPr>
            <p:ph idx="1"/>
            <p:extLst>
              <p:ext uri="{D42A27DB-BD31-4B8C-83A1-F6EECF244321}">
                <p14:modId xmlns:p14="http://schemas.microsoft.com/office/powerpoint/2010/main" val="4456227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6793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072DBDC9-3B26-423E-B337-5F989A996E1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67711" y="-478"/>
            <a:ext cx="10324289" cy="6858478"/>
          </a:xfrm>
          <a:prstGeom prst="rect">
            <a:avLst/>
          </a:prstGeom>
        </p:spPr>
      </p:pic>
      <p:sp>
        <p:nvSpPr>
          <p:cNvPr id="11"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38DDB6F5-37E0-4170-AE1E-B2AD5EF5BD12}"/>
              </a:ext>
            </a:extLst>
          </p:cNvPr>
          <p:cNvSpPr>
            <a:spLocks noGrp="1" noChangeArrowheads="1"/>
          </p:cNvSpPr>
          <p:nvPr>
            <p:ph type="title"/>
          </p:nvPr>
        </p:nvSpPr>
        <p:spPr bwMode="auto">
          <a:xfrm>
            <a:off x="804672" y="2600324"/>
            <a:ext cx="5058370" cy="33209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fontAlgn="base">
              <a:spcAft>
                <a:spcPct val="0"/>
              </a:spcAft>
              <a:buClrTx/>
              <a:buSzTx/>
              <a:tabLst/>
            </a:pPr>
            <a:r>
              <a:rPr kumimoji="0" lang="en-US" altLang="fr-FR" sz="5400" b="0" i="0" u="none" strike="noStrike" cap="none" normalizeH="0" baseline="0" dirty="0">
                <a:ln>
                  <a:noFill/>
                </a:ln>
                <a:solidFill>
                  <a:srgbClr val="1EE68C"/>
                </a:solidFill>
                <a:effectLst/>
                <a:latin typeface="Stencil" panose="040409050D0802020404" pitchFamily="82" charset="0"/>
              </a:rPr>
              <a:t>Spirit </a:t>
            </a:r>
          </a:p>
        </p:txBody>
      </p:sp>
    </p:spTree>
    <p:extLst>
      <p:ext uri="{BB962C8B-B14F-4D97-AF65-F5344CB8AC3E}">
        <p14:creationId xmlns:p14="http://schemas.microsoft.com/office/powerpoint/2010/main" val="127091244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6E3A9EE-5D87-46D6-9726-0E4DD49D97ED}"/>
              </a:ext>
            </a:extLst>
          </p:cNvPr>
          <p:cNvSpPr>
            <a:spLocks noGrp="1"/>
          </p:cNvSpPr>
          <p:nvPr>
            <p:ph type="title"/>
          </p:nvPr>
        </p:nvSpPr>
        <p:spPr>
          <a:xfrm>
            <a:off x="833002" y="365125"/>
            <a:ext cx="10520702" cy="1325563"/>
          </a:xfrm>
        </p:spPr>
        <p:txBody>
          <a:bodyPr>
            <a:normAutofit/>
          </a:bodyPr>
          <a:lstStyle/>
          <a:p>
            <a:r>
              <a:rPr lang="fr-FR" dirty="0"/>
              <a:t>Spirit (Edition de Base n°2)</a:t>
            </a:r>
          </a:p>
        </p:txBody>
      </p:sp>
      <p:graphicFrame>
        <p:nvGraphicFramePr>
          <p:cNvPr id="5" name="Espace réservé du contenu 2">
            <a:extLst>
              <a:ext uri="{FF2B5EF4-FFF2-40B4-BE49-F238E27FC236}">
                <a16:creationId xmlns:a16="http://schemas.microsoft.com/office/drawing/2014/main" id="{BEDAE0CF-8A52-4959-B340-B7D4DC312359}"/>
              </a:ext>
            </a:extLst>
          </p:cNvPr>
          <p:cNvGraphicFramePr>
            <a:graphicFrameLocks noGrp="1"/>
          </p:cNvGraphicFramePr>
          <p:nvPr>
            <p:ph idx="1"/>
            <p:extLst>
              <p:ext uri="{D42A27DB-BD31-4B8C-83A1-F6EECF244321}">
                <p14:modId xmlns:p14="http://schemas.microsoft.com/office/powerpoint/2010/main" val="494120202"/>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926481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072DBDC9-3B26-423E-B337-5F989A996E1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902740" y="1"/>
            <a:ext cx="7289260" cy="6857999"/>
          </a:xfrm>
          <a:prstGeom prst="rect">
            <a:avLst/>
          </a:prstGeom>
        </p:spPr>
      </p:pic>
      <p:sp>
        <p:nvSpPr>
          <p:cNvPr id="11"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38DDB6F5-37E0-4170-AE1E-B2AD5EF5BD12}"/>
              </a:ext>
            </a:extLst>
          </p:cNvPr>
          <p:cNvSpPr>
            <a:spLocks noGrp="1" noChangeArrowheads="1"/>
          </p:cNvSpPr>
          <p:nvPr>
            <p:ph type="title"/>
          </p:nvPr>
        </p:nvSpPr>
        <p:spPr bwMode="auto">
          <a:xfrm>
            <a:off x="804672" y="2600324"/>
            <a:ext cx="5058370" cy="33209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fontAlgn="base">
              <a:spcAft>
                <a:spcPct val="0"/>
              </a:spcAft>
              <a:buClrTx/>
              <a:buSzTx/>
              <a:tabLst/>
            </a:pPr>
            <a:r>
              <a:rPr kumimoji="0" lang="en-US" altLang="fr-FR" sz="5400" b="0" i="0" u="none" strike="noStrike" cap="none" normalizeH="0" baseline="0" dirty="0">
                <a:ln>
                  <a:noFill/>
                </a:ln>
                <a:effectLst/>
                <a:latin typeface="Agency FB" panose="020B0503020202020204" pitchFamily="34" charset="0"/>
              </a:rPr>
              <a:t>Runica</a:t>
            </a:r>
          </a:p>
        </p:txBody>
      </p:sp>
    </p:spTree>
    <p:extLst>
      <p:ext uri="{BB962C8B-B14F-4D97-AF65-F5344CB8AC3E}">
        <p14:creationId xmlns:p14="http://schemas.microsoft.com/office/powerpoint/2010/main" val="135422821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6E3A9EE-5D87-46D6-9726-0E4DD49D97ED}"/>
              </a:ext>
            </a:extLst>
          </p:cNvPr>
          <p:cNvSpPr>
            <a:spLocks noGrp="1"/>
          </p:cNvSpPr>
          <p:nvPr>
            <p:ph type="title"/>
          </p:nvPr>
        </p:nvSpPr>
        <p:spPr>
          <a:xfrm>
            <a:off x="833002" y="365125"/>
            <a:ext cx="10520702" cy="1325563"/>
          </a:xfrm>
        </p:spPr>
        <p:txBody>
          <a:bodyPr>
            <a:normAutofit/>
          </a:bodyPr>
          <a:lstStyle/>
          <a:p>
            <a:r>
              <a:rPr lang="fr-FR" dirty="0"/>
              <a:t>Runica (Edition de Base n°3)</a:t>
            </a:r>
          </a:p>
        </p:txBody>
      </p:sp>
      <p:graphicFrame>
        <p:nvGraphicFramePr>
          <p:cNvPr id="5" name="Espace réservé du contenu 2">
            <a:extLst>
              <a:ext uri="{FF2B5EF4-FFF2-40B4-BE49-F238E27FC236}">
                <a16:creationId xmlns:a16="http://schemas.microsoft.com/office/drawing/2014/main" id="{BEDAE0CF-8A52-4959-B340-B7D4DC312359}"/>
              </a:ext>
            </a:extLst>
          </p:cNvPr>
          <p:cNvGraphicFramePr>
            <a:graphicFrameLocks noGrp="1"/>
          </p:cNvGraphicFramePr>
          <p:nvPr>
            <p:ph idx="1"/>
            <p:extLst>
              <p:ext uri="{D42A27DB-BD31-4B8C-83A1-F6EECF244321}">
                <p14:modId xmlns:p14="http://schemas.microsoft.com/office/powerpoint/2010/main" val="2333253813"/>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67514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Espace réservé du contenu 5" descr="Une image contenant ciel&#10;&#10;Description générée automatiquement">
            <a:extLst>
              <a:ext uri="{FF2B5EF4-FFF2-40B4-BE49-F238E27FC236}">
                <a16:creationId xmlns:a16="http://schemas.microsoft.com/office/drawing/2014/main" id="{FA2AEED9-E37C-4D04-94A2-DAC0E7ABDFD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5037" r="9091"/>
          <a:stretch/>
        </p:blipFill>
        <p:spPr>
          <a:xfrm>
            <a:off x="4818888" y="1"/>
            <a:ext cx="7373112" cy="6857999"/>
          </a:xfrm>
          <a:prstGeom prst="rect">
            <a:avLst/>
          </a:prstGeom>
        </p:spPr>
      </p:pic>
      <p:sp>
        <p:nvSpPr>
          <p:cNvPr id="11"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4564438-71E7-4E94-BCDE-6556FF062D90}"/>
              </a:ext>
            </a:extLst>
          </p:cNvPr>
          <p:cNvSpPr>
            <a:spLocks noGrp="1" noChangeArrowheads="1"/>
          </p:cNvSpPr>
          <p:nvPr>
            <p:ph type="title"/>
          </p:nvPr>
        </p:nvSpPr>
        <p:spPr bwMode="auto">
          <a:xfrm>
            <a:off x="804672" y="2600324"/>
            <a:ext cx="5058370" cy="33209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fontAlgn="base">
              <a:spcAft>
                <a:spcPct val="0"/>
              </a:spcAft>
              <a:buClrTx/>
              <a:buSzTx/>
              <a:tabLst/>
            </a:pPr>
            <a:r>
              <a:rPr kumimoji="0" lang="en-US" altLang="fr-FR" sz="5400" b="0" i="0" u="none" strike="noStrike" cap="none" normalizeH="0" baseline="0" dirty="0">
                <a:ln>
                  <a:noFill/>
                </a:ln>
                <a:solidFill>
                  <a:srgbClr val="92D050"/>
                </a:solidFill>
                <a:effectLst/>
              </a:rPr>
              <a:t>Tyrant's Bane </a:t>
            </a:r>
          </a:p>
        </p:txBody>
      </p:sp>
    </p:spTree>
    <p:extLst>
      <p:ext uri="{BB962C8B-B14F-4D97-AF65-F5344CB8AC3E}">
        <p14:creationId xmlns:p14="http://schemas.microsoft.com/office/powerpoint/2010/main" val="294193856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6E3A9EE-5D87-46D6-9726-0E4DD49D97ED}"/>
              </a:ext>
            </a:extLst>
          </p:cNvPr>
          <p:cNvSpPr>
            <a:spLocks noGrp="1"/>
          </p:cNvSpPr>
          <p:nvPr>
            <p:ph type="title"/>
          </p:nvPr>
        </p:nvSpPr>
        <p:spPr>
          <a:xfrm>
            <a:off x="833002" y="365125"/>
            <a:ext cx="10520702" cy="1325563"/>
          </a:xfrm>
        </p:spPr>
        <p:txBody>
          <a:bodyPr>
            <a:normAutofit/>
          </a:bodyPr>
          <a:lstStyle/>
          <a:p>
            <a:r>
              <a:rPr lang="fr-FR" dirty="0"/>
              <a:t>Tyrant’s Bane (Edition n°1)</a:t>
            </a:r>
          </a:p>
        </p:txBody>
      </p:sp>
      <p:graphicFrame>
        <p:nvGraphicFramePr>
          <p:cNvPr id="5" name="Espace réservé du contenu 2">
            <a:extLst>
              <a:ext uri="{FF2B5EF4-FFF2-40B4-BE49-F238E27FC236}">
                <a16:creationId xmlns:a16="http://schemas.microsoft.com/office/drawing/2014/main" id="{BEDAE0CF-8A52-4959-B340-B7D4DC312359}"/>
              </a:ext>
            </a:extLst>
          </p:cNvPr>
          <p:cNvGraphicFramePr>
            <a:graphicFrameLocks noGrp="1"/>
          </p:cNvGraphicFramePr>
          <p:nvPr>
            <p:ph idx="1"/>
            <p:extLst>
              <p:ext uri="{D42A27DB-BD31-4B8C-83A1-F6EECF244321}">
                <p14:modId xmlns:p14="http://schemas.microsoft.com/office/powerpoint/2010/main" val="2608823257"/>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98130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1592</Words>
  <Application>Microsoft Office PowerPoint</Application>
  <PresentationFormat>Grand écran</PresentationFormat>
  <Paragraphs>94</Paragraphs>
  <Slides>31</Slides>
  <Notes>0</Notes>
  <HiddenSlides>0</HiddenSlides>
  <MMClips>0</MMClips>
  <ScaleCrop>false</ScaleCrop>
  <HeadingPairs>
    <vt:vector size="6" baseType="variant">
      <vt:variant>
        <vt:lpstr>Polices utilisées</vt:lpstr>
      </vt:variant>
      <vt:variant>
        <vt:i4>18</vt:i4>
      </vt:variant>
      <vt:variant>
        <vt:lpstr>Thème</vt:lpstr>
      </vt:variant>
      <vt:variant>
        <vt:i4>1</vt:i4>
      </vt:variant>
      <vt:variant>
        <vt:lpstr>Titres des diapositives</vt:lpstr>
      </vt:variant>
      <vt:variant>
        <vt:i4>31</vt:i4>
      </vt:variant>
    </vt:vector>
  </HeadingPairs>
  <TitlesOfParts>
    <vt:vector size="50" baseType="lpstr">
      <vt:lpstr>Agency FB</vt:lpstr>
      <vt:lpstr>Algerian</vt:lpstr>
      <vt:lpstr>Arial</vt:lpstr>
      <vt:lpstr>Blackadder ITC</vt:lpstr>
      <vt:lpstr>Bodoni MT Black</vt:lpstr>
      <vt:lpstr>Brush Script MT</vt:lpstr>
      <vt:lpstr>Calibri</vt:lpstr>
      <vt:lpstr>Calibri Light</vt:lpstr>
      <vt:lpstr>Colonna MT</vt:lpstr>
      <vt:lpstr>Copperplate Gothic Bold</vt:lpstr>
      <vt:lpstr>Curlz MT</vt:lpstr>
      <vt:lpstr>Eras Medium ITC</vt:lpstr>
      <vt:lpstr>Harlow Solid Italic</vt:lpstr>
      <vt:lpstr>Informal Roman</vt:lpstr>
      <vt:lpstr>Palace Script MT</vt:lpstr>
      <vt:lpstr>Stencil</vt:lpstr>
      <vt:lpstr>Tempus Sans ITC</vt:lpstr>
      <vt:lpstr>Vivaldi</vt:lpstr>
      <vt:lpstr>Thème Office</vt:lpstr>
      <vt:lpstr>Editions</vt:lpstr>
      <vt:lpstr>Odyssey </vt:lpstr>
      <vt:lpstr>Odyssey (Edition de Base)</vt:lpstr>
      <vt:lpstr>Spirit </vt:lpstr>
      <vt:lpstr>Spirit (Edition de Base n°2)</vt:lpstr>
      <vt:lpstr>Runica</vt:lpstr>
      <vt:lpstr>Runica (Edition de Base n°3)</vt:lpstr>
      <vt:lpstr>Tyrant's Bane </vt:lpstr>
      <vt:lpstr>Tyrant’s Bane (Edition n°1)</vt:lpstr>
      <vt:lpstr>Necrosis </vt:lpstr>
      <vt:lpstr>Necrosis (Edition n°2)</vt:lpstr>
      <vt:lpstr>Night Flail </vt:lpstr>
      <vt:lpstr>Night Flail (Edition n°3)</vt:lpstr>
      <vt:lpstr>The Advent of the Dead </vt:lpstr>
      <vt:lpstr>The Advent of the Dead (edition n°4)</vt:lpstr>
      <vt:lpstr>Horizon</vt:lpstr>
      <vt:lpstr>Horizon (edition n°5)</vt:lpstr>
      <vt:lpstr>L’Archipel des Ombres</vt:lpstr>
      <vt:lpstr>The Archipelago of Shadows(édition n°9)</vt:lpstr>
      <vt:lpstr>Pact </vt:lpstr>
      <vt:lpstr>Pact (edition n°6)</vt:lpstr>
      <vt:lpstr>Marine Adventure </vt:lpstr>
      <vt:lpstr>Marine Adventure (edition n°7)</vt:lpstr>
      <vt:lpstr>Faerie</vt:lpstr>
      <vt:lpstr>Faerie (edition n°8)</vt:lpstr>
      <vt:lpstr>The Fall of the World</vt:lpstr>
      <vt:lpstr>The Fall of the World (édition n°10)</vt:lpstr>
      <vt:lpstr>Underworld</vt:lpstr>
      <vt:lpstr>Underworld (édition n°11)</vt:lpstr>
      <vt:lpstr>Ravages</vt:lpstr>
      <vt:lpstr>Ravages (édition n°12)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Editions</dc:title>
  <dc:creator>Ambro Liberty</dc:creator>
  <cp:lastModifiedBy>Ambro Liberty</cp:lastModifiedBy>
  <cp:revision>1</cp:revision>
  <dcterms:created xsi:type="dcterms:W3CDTF">2019-08-01T19:27:36Z</dcterms:created>
  <dcterms:modified xsi:type="dcterms:W3CDTF">2019-08-01T19:28:04Z</dcterms:modified>
</cp:coreProperties>
</file>