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5" r:id="rId7"/>
    <p:sldId id="267" r:id="rId8"/>
    <p:sldId id="260" r:id="rId9"/>
    <p:sldId id="261" r:id="rId10"/>
    <p:sldId id="262" r:id="rId11"/>
    <p:sldId id="263" r:id="rId12"/>
    <p:sldId id="264" r:id="rId13"/>
    <p:sldId id="266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2CDF9-CCF9-4878-AA62-470C57733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0BBB07-476F-413B-9F96-6F143A063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705092-F138-43A8-A9CF-01805042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21A6-4C71-45F3-94BF-7EA239C930DC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ECF7E0-4E7D-461C-AA0D-D1F6CB49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47EC36-BBFB-4195-84B7-5ADACB7C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22B9-5C5D-44F1-A23A-1461431D8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00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78FE4-20B4-45DB-96ED-12F74917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293625-C06C-46A2-92A0-56EFFB06B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77463C-8E8E-41F8-AE16-28490B08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21A6-4C71-45F3-94BF-7EA239C930DC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DBDB31-10E0-470D-ADFB-07A097F5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D6B0BD-FEA5-45E7-B0F6-8BFA4713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22B9-5C5D-44F1-A23A-1461431D8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34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D3C79E8-4097-488B-9509-4B4D4DD87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9000FC-A5AF-4BC1-8159-C0CDB0265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FC95F0-6740-4A4B-BED0-330E3A41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21A6-4C71-45F3-94BF-7EA239C930DC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3C3EB4-5D92-47F4-8D02-89F104AE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EFF5EF-F6DD-42AC-8AA8-A52730FB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22B9-5C5D-44F1-A23A-1461431D8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23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624BC-3660-41EA-B67D-522585E3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5B075A-9CD7-462A-A530-9B8617D56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4CB03C-7905-4630-A530-17E19F3F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21A6-4C71-45F3-94BF-7EA239C930DC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275CF2-49DA-4954-8DF1-858EF983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F77D1A-C618-4619-A526-6F3A84B8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22B9-5C5D-44F1-A23A-1461431D8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4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EC4A29-6D10-4119-9615-85F17E6D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66945B-3619-4928-8054-7104A9BFF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144DB3-70B9-45DD-840D-D77EC7C4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21A6-4C71-45F3-94BF-7EA239C930DC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6B7386-664C-4E0B-A262-1D443119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8CD2F-C59F-46C2-8F45-01836C96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22B9-5C5D-44F1-A23A-1461431D8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71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252CB9-A38C-4AA7-BD19-79DB36BC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4AD369-AB47-4722-9ECA-5B899BEE6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59F8AE-E8A3-4DE1-AA61-4CA226796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4551CA-CB58-4332-8406-DC8A5FF2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21A6-4C71-45F3-94BF-7EA239C930DC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A3E3F2-8F58-48F6-A17C-7132AD0E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C304AE-C80D-405B-B710-AAB2F419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22B9-5C5D-44F1-A23A-1461431D8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88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ECCD77-C96B-41ED-9444-4164CB367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9DEC73-6732-4A4F-9AF2-1F52BC138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8F7218-B853-4B91-AF86-EADEAD191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457D03-A4BD-4F9C-9906-378DEA959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E818EB3-2072-430B-A641-24FCBE45A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BFB4F86-AE16-4F2C-910C-79B24BB4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21A6-4C71-45F3-94BF-7EA239C930DC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47A902D-9213-4AEF-9624-E649ABC3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B223223-ABEC-462F-A17F-48DD70CE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22B9-5C5D-44F1-A23A-1461431D8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00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952B64-3B93-496C-824A-9774CF9A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F9B050A-7D8D-4944-A580-75A71023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21A6-4C71-45F3-94BF-7EA239C930DC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1458389-9663-4800-9151-D46933B5A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456215-52FC-4054-AF3C-3F1A06A6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22B9-5C5D-44F1-A23A-1461431D8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37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87E4702-8A6F-4157-9DDE-BF8ED09F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21A6-4C71-45F3-94BF-7EA239C930DC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3B2CA72-ECA1-4DCE-90D9-2A6F4C06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1E984C-BC0A-4598-9433-36F5ADF4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22B9-5C5D-44F1-A23A-1461431D8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56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10C1D-20A1-4F62-8175-746892469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99D62F-1611-4483-91D1-09D1D38F0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EDCF33-6515-4CF9-9D1A-A291DD608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040114-13C2-42C2-9296-AD3807E5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21A6-4C71-45F3-94BF-7EA239C930DC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8EED8C-4DA1-4DE0-8455-CB7F1520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723270-8AA4-4236-935A-4516EF40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22B9-5C5D-44F1-A23A-1461431D8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34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876EB9-86FD-4D5E-BE3F-5C6590C26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E8C9034-DECB-44BF-B279-7FD2DF6EB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474B61-FC3C-45BB-B9A4-5ADCFC02F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A5E54C-D8F9-496F-89B7-BC501DE2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21A6-4C71-45F3-94BF-7EA239C930DC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0A436D-1710-45FC-A16C-4A15A27E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EE559A-E986-4D02-9C4D-CF6DB907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22B9-5C5D-44F1-A23A-1461431D8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40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0D9BE0-95FF-4407-BF7E-842A7FBEC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72982D-0407-46B6-9DB2-64B4AA67D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E5454B-23FB-423E-AFB0-49AF477F3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E21A6-4C71-45F3-94BF-7EA239C930DC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3E1839-2DBD-4C24-82F4-467447A9C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ABA32C-1FF4-46B9-82CA-63CB2501A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222B9-5C5D-44F1-A23A-1461431D8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84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2E799C-8886-432F-B44B-DBCD9A01C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r="-1" b="3535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475660B-6145-4A18-82EB-64973687D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Les Factions</a:t>
            </a:r>
          </a:p>
        </p:txBody>
      </p:sp>
    </p:spTree>
    <p:extLst>
      <p:ext uri="{BB962C8B-B14F-4D97-AF65-F5344CB8AC3E}">
        <p14:creationId xmlns:p14="http://schemas.microsoft.com/office/powerpoint/2010/main" val="2314581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264432-BEB4-4A5E-9A36-70E3C5F60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Le Pacte de l’Aube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C35591-DBF6-44FE-8B2C-932C2B02C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Le </a:t>
            </a:r>
            <a:r>
              <a:rPr lang="en-US" sz="1800" dirty="0" err="1"/>
              <a:t>Pacte</a:t>
            </a:r>
            <a:r>
              <a:rPr lang="en-US" sz="1800" dirty="0"/>
              <a:t> de </a:t>
            </a:r>
            <a:r>
              <a:rPr lang="en-US" sz="1800" dirty="0" err="1"/>
              <a:t>l’Aube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dirigé</a:t>
            </a:r>
            <a:r>
              <a:rPr lang="en-US" sz="1800" dirty="0"/>
              <a:t> par un </a:t>
            </a:r>
            <a:r>
              <a:rPr lang="en-US" sz="1800" dirty="0" err="1"/>
              <a:t>conseil</a:t>
            </a:r>
            <a:r>
              <a:rPr lang="en-US" sz="1800" dirty="0"/>
              <a:t> </a:t>
            </a:r>
            <a:r>
              <a:rPr lang="en-US" sz="1800" dirty="0" err="1"/>
              <a:t>réunissant</a:t>
            </a:r>
            <a:r>
              <a:rPr lang="en-US" sz="1800" dirty="0"/>
              <a:t> les </a:t>
            </a:r>
            <a:r>
              <a:rPr lang="en-US" sz="1800" dirty="0" err="1"/>
              <a:t>dirigeants</a:t>
            </a:r>
            <a:r>
              <a:rPr lang="en-US" sz="1800" dirty="0"/>
              <a:t> des </a:t>
            </a:r>
            <a:r>
              <a:rPr lang="en-US" sz="1800" dirty="0" err="1"/>
              <a:t>Azerim</a:t>
            </a:r>
            <a:r>
              <a:rPr lang="en-US" sz="1800" dirty="0"/>
              <a:t>, des </a:t>
            </a:r>
            <a:r>
              <a:rPr lang="en-US" sz="1800" dirty="0" err="1"/>
              <a:t>Nalrim</a:t>
            </a:r>
            <a:r>
              <a:rPr lang="en-US" sz="1800" dirty="0"/>
              <a:t>, des </a:t>
            </a:r>
            <a:r>
              <a:rPr lang="en-US" sz="1800" dirty="0" err="1"/>
              <a:t>Essrim</a:t>
            </a:r>
            <a:r>
              <a:rPr lang="en-US" sz="1800" dirty="0"/>
              <a:t>, les </a:t>
            </a:r>
            <a:r>
              <a:rPr lang="en-US" sz="1800" dirty="0" err="1"/>
              <a:t>Saarleth</a:t>
            </a:r>
            <a:r>
              <a:rPr lang="en-US" sz="1800" dirty="0"/>
              <a:t>, les </a:t>
            </a:r>
            <a:r>
              <a:rPr lang="en-US" sz="1800" dirty="0" err="1"/>
              <a:t>Azeleth</a:t>
            </a:r>
            <a:r>
              <a:rPr lang="en-US" sz="1800" dirty="0"/>
              <a:t> et des </a:t>
            </a:r>
            <a:r>
              <a:rPr lang="en-US" sz="1800" dirty="0" err="1"/>
              <a:t>Leyrim</a:t>
            </a:r>
            <a:r>
              <a:rPr lang="en-US" sz="1800" dirty="0"/>
              <a:t>.</a:t>
            </a:r>
          </a:p>
          <a:p>
            <a:r>
              <a:rPr lang="en-US" sz="1800" dirty="0"/>
              <a:t>Le </a:t>
            </a:r>
            <a:r>
              <a:rPr lang="en-US" sz="1800" dirty="0" err="1"/>
              <a:t>Pacte</a:t>
            </a:r>
            <a:r>
              <a:rPr lang="en-US" sz="1800" dirty="0"/>
              <a:t> vit le jour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l’an</a:t>
            </a:r>
            <a:r>
              <a:rPr lang="en-US" sz="1800" dirty="0"/>
              <a:t> 3683 de la 5ème </a:t>
            </a:r>
            <a:r>
              <a:rPr lang="en-US" sz="1800" dirty="0" err="1"/>
              <a:t>ère</a:t>
            </a:r>
            <a:r>
              <a:rPr lang="en-US" sz="1800" dirty="0"/>
              <a:t>.</a:t>
            </a:r>
          </a:p>
          <a:p>
            <a:r>
              <a:rPr lang="en-US" sz="1800" dirty="0"/>
              <a:t>Les </a:t>
            </a:r>
            <a:r>
              <a:rPr lang="en-US" sz="1800" dirty="0" err="1"/>
              <a:t>représentants</a:t>
            </a:r>
            <a:r>
              <a:rPr lang="en-US" sz="1800" dirty="0"/>
              <a:t> du </a:t>
            </a:r>
            <a:r>
              <a:rPr lang="en-US" sz="1800" dirty="0" err="1"/>
              <a:t>pactes</a:t>
            </a:r>
            <a:r>
              <a:rPr lang="en-US" sz="1800" dirty="0"/>
              <a:t> les plus </a:t>
            </a:r>
            <a:r>
              <a:rPr lang="en-US" sz="1800" dirty="0" err="1"/>
              <a:t>récents</a:t>
            </a:r>
            <a:r>
              <a:rPr lang="en-US" sz="1800" dirty="0"/>
              <a:t> </a:t>
            </a:r>
            <a:r>
              <a:rPr lang="en-US" sz="1800" dirty="0" err="1"/>
              <a:t>sont</a:t>
            </a:r>
            <a:r>
              <a:rPr lang="en-US" sz="1800" dirty="0"/>
              <a:t> : Le Roi Salomon de Soleil-Levant, le Chef </a:t>
            </a:r>
            <a:r>
              <a:rPr lang="en-US" sz="1800" dirty="0" err="1"/>
              <a:t>Karssash</a:t>
            </a:r>
            <a:r>
              <a:rPr lang="en-US" sz="1800" dirty="0"/>
              <a:t> des </a:t>
            </a:r>
            <a:r>
              <a:rPr lang="en-US" sz="1800" dirty="0" err="1"/>
              <a:t>Essrim</a:t>
            </a:r>
            <a:r>
              <a:rPr lang="en-US" sz="1800" dirty="0"/>
              <a:t>, le Grand-</a:t>
            </a:r>
            <a:r>
              <a:rPr lang="en-US" sz="1800" dirty="0" err="1"/>
              <a:t>Traqueur</a:t>
            </a:r>
            <a:r>
              <a:rPr lang="en-US" sz="1800" dirty="0"/>
              <a:t> </a:t>
            </a:r>
            <a:r>
              <a:rPr lang="en-US" sz="1800" dirty="0" err="1"/>
              <a:t>Anxio</a:t>
            </a:r>
            <a:r>
              <a:rPr lang="en-US" sz="1800" dirty="0"/>
              <a:t> des </a:t>
            </a:r>
            <a:r>
              <a:rPr lang="en-US" sz="1800" dirty="0" err="1"/>
              <a:t>Nalrim</a:t>
            </a:r>
            <a:r>
              <a:rPr lang="en-US" sz="1800" dirty="0"/>
              <a:t>, </a:t>
            </a:r>
            <a:r>
              <a:rPr lang="en-US" sz="1800" dirty="0" err="1"/>
              <a:t>L’Oracle</a:t>
            </a:r>
            <a:r>
              <a:rPr lang="en-US" sz="1800" dirty="0"/>
              <a:t> du soleil </a:t>
            </a:r>
            <a:r>
              <a:rPr lang="en-US" sz="1800" dirty="0" err="1"/>
              <a:t>Ambur</a:t>
            </a:r>
            <a:r>
              <a:rPr lang="en-US" sz="1800" dirty="0"/>
              <a:t> des </a:t>
            </a:r>
            <a:r>
              <a:rPr lang="en-US" sz="1800" dirty="0" err="1"/>
              <a:t>Saarleth</a:t>
            </a:r>
            <a:r>
              <a:rPr lang="en-US" sz="1800" dirty="0"/>
              <a:t>, la Reine </a:t>
            </a:r>
            <a:r>
              <a:rPr lang="en-US" sz="1800" dirty="0" err="1"/>
              <a:t>Azeleth</a:t>
            </a:r>
            <a:r>
              <a:rPr lang="en-US" sz="1800" dirty="0"/>
              <a:t> </a:t>
            </a:r>
            <a:r>
              <a:rPr lang="en-US" sz="1800" dirty="0" err="1"/>
              <a:t>Aselyne</a:t>
            </a:r>
            <a:r>
              <a:rPr lang="en-US" sz="1800" dirty="0"/>
              <a:t> et Le Roi-Marchand </a:t>
            </a:r>
            <a:r>
              <a:rPr lang="en-US" sz="1800" dirty="0" err="1"/>
              <a:t>Boshkal</a:t>
            </a:r>
            <a:r>
              <a:rPr lang="en-US" sz="1800" dirty="0"/>
              <a:t> des </a:t>
            </a:r>
            <a:r>
              <a:rPr lang="en-US" sz="1800" dirty="0" err="1"/>
              <a:t>Leyrim</a:t>
            </a:r>
            <a:r>
              <a:rPr lang="en-US" sz="1800" dirty="0"/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3C4B4C85-4EDE-422F-977F-93FF7315AB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3" r="1" b="23060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15243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B8E5AF-8312-4349-A359-318F4390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L’Alliance Céleste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64C7E75-ADF6-4965-B16A-3AD1059BE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L’Alliance</a:t>
            </a:r>
            <a:r>
              <a:rPr lang="en-US" sz="1800" dirty="0"/>
              <a:t> </a:t>
            </a:r>
            <a:r>
              <a:rPr lang="en-US" sz="1800" dirty="0" err="1"/>
              <a:t>Céleste</a:t>
            </a:r>
            <a:r>
              <a:rPr lang="en-US" sz="1800" dirty="0"/>
              <a:t> </a:t>
            </a:r>
            <a:r>
              <a:rPr lang="en-US" sz="1800" dirty="0" err="1"/>
              <a:t>regroupe</a:t>
            </a:r>
            <a:r>
              <a:rPr lang="en-US" sz="1800" dirty="0"/>
              <a:t> les </a:t>
            </a:r>
            <a:r>
              <a:rPr lang="en-US" sz="1800" dirty="0" err="1"/>
              <a:t>Vaaleth</a:t>
            </a:r>
            <a:r>
              <a:rPr lang="en-US" sz="1800" dirty="0"/>
              <a:t>, les </a:t>
            </a:r>
            <a:r>
              <a:rPr lang="en-US" sz="1800" dirty="0" err="1"/>
              <a:t>Tengrim</a:t>
            </a:r>
            <a:r>
              <a:rPr lang="en-US" sz="1800" dirty="0"/>
              <a:t>, les </a:t>
            </a:r>
            <a:r>
              <a:rPr lang="en-US" sz="1800" dirty="0" err="1"/>
              <a:t>Saecrim</a:t>
            </a:r>
            <a:r>
              <a:rPr lang="en-US" sz="1800" dirty="0"/>
              <a:t> et les </a:t>
            </a:r>
            <a:r>
              <a:rPr lang="en-US" sz="1800" dirty="0" err="1"/>
              <a:t>Kogrim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L’Alliance</a:t>
            </a:r>
            <a:r>
              <a:rPr lang="en-US" sz="1800" dirty="0"/>
              <a:t> </a:t>
            </a:r>
            <a:r>
              <a:rPr lang="en-US" sz="1800" dirty="0" err="1"/>
              <a:t>Céleste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née des </a:t>
            </a:r>
            <a:r>
              <a:rPr lang="en-US" sz="1800" dirty="0" err="1"/>
              <a:t>cendres</a:t>
            </a:r>
            <a:r>
              <a:rPr lang="en-US" sz="1800" dirty="0"/>
              <a:t> de </a:t>
            </a:r>
            <a:r>
              <a:rPr lang="en-US" sz="1800" dirty="0" err="1"/>
              <a:t>l’Assemblée</a:t>
            </a:r>
            <a:r>
              <a:rPr lang="en-US" sz="1800" dirty="0"/>
              <a:t> </a:t>
            </a:r>
            <a:r>
              <a:rPr lang="en-US" sz="1800" dirty="0" err="1"/>
              <a:t>Céleste</a:t>
            </a:r>
            <a:r>
              <a:rPr lang="en-US" sz="1800" dirty="0"/>
              <a:t>, après la guerre des </a:t>
            </a:r>
            <a:r>
              <a:rPr lang="en-US" sz="1800" dirty="0" err="1"/>
              <a:t>Leth</a:t>
            </a:r>
            <a:r>
              <a:rPr lang="en-US" sz="1800" dirty="0"/>
              <a:t>.</a:t>
            </a:r>
          </a:p>
          <a:p>
            <a:r>
              <a:rPr lang="en-US" sz="1800" dirty="0"/>
              <a:t>Le dernier </a:t>
            </a:r>
            <a:r>
              <a:rPr lang="en-US" sz="1800" dirty="0" err="1"/>
              <a:t>dirigeant</a:t>
            </a:r>
            <a:r>
              <a:rPr lang="en-US" sz="1800" dirty="0"/>
              <a:t> de </a:t>
            </a:r>
            <a:r>
              <a:rPr lang="en-US" sz="1800" dirty="0" err="1"/>
              <a:t>l’Alliance</a:t>
            </a:r>
            <a:r>
              <a:rPr lang="en-US" sz="1800" dirty="0"/>
              <a:t> </a:t>
            </a:r>
            <a:r>
              <a:rPr lang="en-US" sz="1800" dirty="0" err="1"/>
              <a:t>Céleste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le </a:t>
            </a:r>
            <a:r>
              <a:rPr lang="en-US" sz="1800" dirty="0" err="1"/>
              <a:t>roi</a:t>
            </a:r>
            <a:r>
              <a:rPr lang="en-US" sz="1800" dirty="0"/>
              <a:t> </a:t>
            </a:r>
            <a:r>
              <a:rPr lang="en-US" sz="1800" dirty="0" err="1"/>
              <a:t>Vaaleth</a:t>
            </a:r>
            <a:r>
              <a:rPr lang="en-US" sz="1800" dirty="0"/>
              <a:t> du nom de </a:t>
            </a:r>
            <a:r>
              <a:rPr lang="en-US" sz="1800" dirty="0" err="1"/>
              <a:t>Artedïl</a:t>
            </a:r>
            <a:r>
              <a:rPr lang="en-US" sz="1800" dirty="0"/>
              <a:t> </a:t>
            </a:r>
            <a:r>
              <a:rPr lang="en-US" sz="1800" dirty="0" err="1"/>
              <a:t>Syliin</a:t>
            </a:r>
            <a:r>
              <a:rPr lang="en-US" sz="1800" dirty="0"/>
              <a:t>.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3AF6A281-3368-44B3-B1E7-25AF1EB2A1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4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30503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DAE421-1643-4842-A661-DB1E4792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L’Ordre Sylvestre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FA37EE6-6C17-4CC5-8A73-10E66E922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fr-FR" sz="1800" dirty="0"/>
              <a:t>L’Ordre Sylvestre est l’alliance qui résulte de l’Entente Sylvestre. Il regroupe les </a:t>
            </a:r>
            <a:r>
              <a:rPr lang="fr-FR" sz="1800" dirty="0" err="1"/>
              <a:t>Synleth</a:t>
            </a:r>
            <a:r>
              <a:rPr lang="fr-FR" sz="1800" dirty="0"/>
              <a:t>, les </a:t>
            </a:r>
            <a:r>
              <a:rPr lang="fr-FR" sz="1800" dirty="0" err="1"/>
              <a:t>Danleth</a:t>
            </a:r>
            <a:r>
              <a:rPr lang="fr-FR" sz="1800" dirty="0"/>
              <a:t>, les </a:t>
            </a:r>
            <a:r>
              <a:rPr lang="fr-FR" sz="1800" dirty="0" err="1"/>
              <a:t>Daalrim</a:t>
            </a:r>
            <a:r>
              <a:rPr lang="fr-FR" sz="1800" dirty="0"/>
              <a:t>, les Dryades et les Faunes.</a:t>
            </a:r>
          </a:p>
          <a:p>
            <a:r>
              <a:rPr lang="fr-FR" sz="1800" dirty="0"/>
              <a:t>L’Ordre voit le jour lorsque l’Entente Sylvestre est dissoute.</a:t>
            </a:r>
          </a:p>
          <a:p>
            <a:r>
              <a:rPr lang="fr-FR" sz="1800" dirty="0"/>
              <a:t>Le dernier chef de l’Ordre Sylvestre est le Roi </a:t>
            </a:r>
            <a:r>
              <a:rPr lang="fr-FR" sz="1800" dirty="0" err="1"/>
              <a:t>Synleth</a:t>
            </a:r>
            <a:r>
              <a:rPr lang="fr-FR" sz="1800" dirty="0"/>
              <a:t> du nom de </a:t>
            </a:r>
            <a:r>
              <a:rPr lang="fr-FR" sz="1800" dirty="0" err="1"/>
              <a:t>Ka’laïl</a:t>
            </a:r>
            <a:r>
              <a:rPr lang="fr-FR" sz="1800" dirty="0"/>
              <a:t> </a:t>
            </a:r>
            <a:r>
              <a:rPr lang="fr-FR" sz="1800" dirty="0" err="1"/>
              <a:t>Maralann</a:t>
            </a:r>
            <a:r>
              <a:rPr lang="fr-FR" sz="1800" dirty="0"/>
              <a:t>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6688AD9B-1613-4CA8-A8FC-00D5209F11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2" b="2152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78032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575C9-0236-4C41-AEB1-DD8FD1D0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L’Entente du Nord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530FFB7-E2BF-45EF-8A1D-A35DE6AA9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L’Entente</a:t>
            </a:r>
            <a:r>
              <a:rPr lang="en-US" sz="1800" dirty="0"/>
              <a:t> du Nord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l’alliance</a:t>
            </a:r>
            <a:r>
              <a:rPr lang="en-US" sz="1800" dirty="0"/>
              <a:t> entre les Nordiques, les </a:t>
            </a:r>
            <a:r>
              <a:rPr lang="en-US" sz="1800" dirty="0" err="1"/>
              <a:t>Tarleth</a:t>
            </a:r>
            <a:r>
              <a:rPr lang="en-US" sz="1800" dirty="0"/>
              <a:t>, les Ombres, les Gnomes et les </a:t>
            </a:r>
            <a:r>
              <a:rPr lang="en-US" sz="1800" dirty="0" err="1"/>
              <a:t>Merrim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L’Entente</a:t>
            </a:r>
            <a:r>
              <a:rPr lang="en-US" sz="1800" dirty="0"/>
              <a:t> du Nord </a:t>
            </a:r>
            <a:r>
              <a:rPr lang="en-US" sz="1800" dirty="0" err="1"/>
              <a:t>est</a:t>
            </a:r>
            <a:r>
              <a:rPr lang="en-US" sz="1800" dirty="0"/>
              <a:t> née de </a:t>
            </a:r>
            <a:r>
              <a:rPr lang="en-US" sz="1800" dirty="0" err="1"/>
              <a:t>l’alliance</a:t>
            </a:r>
            <a:r>
              <a:rPr lang="en-US" sz="1800" dirty="0"/>
              <a:t> de </a:t>
            </a:r>
            <a:r>
              <a:rPr lang="en-US" sz="1800" dirty="0" err="1"/>
              <a:t>ces</a:t>
            </a:r>
            <a:r>
              <a:rPr lang="en-US" sz="1800" dirty="0"/>
              <a:t> </a:t>
            </a:r>
            <a:r>
              <a:rPr lang="en-US" sz="1800" dirty="0" err="1"/>
              <a:t>peuples</a:t>
            </a:r>
            <a:r>
              <a:rPr lang="en-US" sz="1800" dirty="0"/>
              <a:t> </a:t>
            </a:r>
            <a:r>
              <a:rPr lang="en-US" sz="1800" dirty="0" err="1"/>
              <a:t>lors</a:t>
            </a:r>
            <a:r>
              <a:rPr lang="en-US" sz="1800" dirty="0"/>
              <a:t> de la </a:t>
            </a:r>
            <a:r>
              <a:rPr lang="en-US" sz="1800" dirty="0" err="1"/>
              <a:t>reconquête</a:t>
            </a:r>
            <a:r>
              <a:rPr lang="en-US" sz="1800" dirty="0"/>
              <a:t> de </a:t>
            </a:r>
            <a:r>
              <a:rPr lang="en-US" sz="1800" dirty="0" err="1"/>
              <a:t>Sag’Anreilu</a:t>
            </a:r>
            <a:r>
              <a:rPr lang="en-US" sz="1800" dirty="0"/>
              <a:t> </a:t>
            </a:r>
            <a:r>
              <a:rPr lang="en-US" sz="1800" dirty="0" err="1"/>
              <a:t>durant</a:t>
            </a:r>
            <a:r>
              <a:rPr lang="en-US" sz="1800" dirty="0"/>
              <a:t> la 5ème </a:t>
            </a:r>
            <a:r>
              <a:rPr lang="en-US" sz="1800" dirty="0" err="1"/>
              <a:t>ère</a:t>
            </a:r>
            <a:r>
              <a:rPr lang="en-US" sz="1800" dirty="0"/>
              <a:t>.</a:t>
            </a:r>
          </a:p>
          <a:p>
            <a:r>
              <a:rPr lang="en-US" sz="1800" dirty="0"/>
              <a:t>Les </a:t>
            </a:r>
            <a:r>
              <a:rPr lang="en-US" sz="1800" dirty="0" err="1"/>
              <a:t>représentants</a:t>
            </a:r>
            <a:r>
              <a:rPr lang="en-US" sz="1800" dirty="0"/>
              <a:t> de </a:t>
            </a:r>
            <a:r>
              <a:rPr lang="en-US" sz="1800" dirty="0" err="1"/>
              <a:t>cette</a:t>
            </a:r>
            <a:r>
              <a:rPr lang="en-US" sz="1800" dirty="0"/>
              <a:t> alliance </a:t>
            </a:r>
            <a:r>
              <a:rPr lang="en-US" sz="1800" dirty="0" err="1"/>
              <a:t>sont</a:t>
            </a:r>
            <a:r>
              <a:rPr lang="en-US" sz="1800" dirty="0"/>
              <a:t> : La </a:t>
            </a:r>
            <a:r>
              <a:rPr lang="en-US" sz="1800" dirty="0" err="1"/>
              <a:t>reine</a:t>
            </a:r>
            <a:r>
              <a:rPr lang="en-US" sz="1800" dirty="0"/>
              <a:t> des Nordiques, le </a:t>
            </a:r>
            <a:r>
              <a:rPr lang="en-US" sz="1800" dirty="0" err="1"/>
              <a:t>roi</a:t>
            </a:r>
            <a:r>
              <a:rPr lang="en-US" sz="1800" dirty="0"/>
              <a:t> </a:t>
            </a:r>
            <a:r>
              <a:rPr lang="en-US" sz="1800" dirty="0" err="1"/>
              <a:t>Tarleth</a:t>
            </a:r>
            <a:r>
              <a:rPr lang="en-US" sz="1800" dirty="0"/>
              <a:t> </a:t>
            </a:r>
            <a:r>
              <a:rPr lang="en-US" sz="1800" dirty="0" err="1"/>
              <a:t>Agra’mor</a:t>
            </a:r>
            <a:r>
              <a:rPr lang="en-US" sz="1800" dirty="0"/>
              <a:t>, </a:t>
            </a:r>
            <a:r>
              <a:rPr lang="en-US" sz="1800" dirty="0" err="1"/>
              <a:t>l’Impératrice</a:t>
            </a:r>
            <a:r>
              <a:rPr lang="en-US" sz="1800" dirty="0"/>
              <a:t> des Ombres </a:t>
            </a:r>
            <a:r>
              <a:rPr lang="en-US" sz="1800" dirty="0" err="1"/>
              <a:t>Marélia</a:t>
            </a:r>
            <a:r>
              <a:rPr lang="en-US" sz="1800" dirty="0"/>
              <a:t>, le Chef-</a:t>
            </a:r>
            <a:r>
              <a:rPr lang="en-US" sz="1800" dirty="0" err="1"/>
              <a:t>Chercheur</a:t>
            </a:r>
            <a:r>
              <a:rPr lang="en-US" sz="1800" dirty="0"/>
              <a:t> Gnome </a:t>
            </a:r>
            <a:r>
              <a:rPr lang="en-US" sz="1800" dirty="0" err="1"/>
              <a:t>Argmib</a:t>
            </a:r>
            <a:r>
              <a:rPr lang="en-US" sz="1800" dirty="0"/>
              <a:t> et le Roi des </a:t>
            </a:r>
            <a:r>
              <a:rPr lang="en-US" sz="1800" dirty="0" err="1"/>
              <a:t>Merrim</a:t>
            </a:r>
            <a:r>
              <a:rPr lang="en-US" sz="1800" dirty="0"/>
              <a:t> </a:t>
            </a:r>
            <a:r>
              <a:rPr lang="en-US" sz="1800" dirty="0" err="1"/>
              <a:t>Ankrur</a:t>
            </a:r>
            <a:r>
              <a:rPr lang="en-US" sz="1800" dirty="0"/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AC02702F-F242-497E-BBA4-27A07C3A74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6" r="1" b="35418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4658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E98146-8E14-4A2A-AAA9-D89BA0454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100" kern="1200">
                <a:latin typeface="+mj-lt"/>
                <a:ea typeface="+mj-ea"/>
                <a:cs typeface="+mj-cs"/>
              </a:rPr>
              <a:t>Les Forces </a:t>
            </a:r>
            <a:r>
              <a:rPr lang="en-US" sz="4100" kern="1200" err="1">
                <a:latin typeface="+mj-lt"/>
                <a:ea typeface="+mj-ea"/>
                <a:cs typeface="+mj-cs"/>
              </a:rPr>
              <a:t>Unies</a:t>
            </a:r>
            <a:endParaRPr lang="en-US" sz="4100" kern="1200">
              <a:latin typeface="+mj-lt"/>
              <a:ea typeface="+mj-ea"/>
              <a:cs typeface="+mj-cs"/>
            </a:endParaRPr>
          </a:p>
        </p:txBody>
      </p:sp>
      <p:sp>
        <p:nvSpPr>
          <p:cNvPr id="54" name="Content Placeholder 47">
            <a:extLst>
              <a:ext uri="{FF2B5EF4-FFF2-40B4-BE49-F238E27FC236}">
                <a16:creationId xmlns:a16="http://schemas.microsoft.com/office/drawing/2014/main" id="{7CA0C77D-63ED-48B4-9080-2DE77CE0E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Les Forces </a:t>
            </a:r>
            <a:r>
              <a:rPr lang="en-US" sz="1800" dirty="0" err="1"/>
              <a:t>Unies</a:t>
            </a:r>
            <a:r>
              <a:rPr lang="en-US" sz="1800" dirty="0"/>
              <a:t> </a:t>
            </a:r>
            <a:r>
              <a:rPr lang="en-US" sz="1800" dirty="0" err="1"/>
              <a:t>sont</a:t>
            </a:r>
            <a:r>
              <a:rPr lang="en-US" sz="1800" dirty="0"/>
              <a:t> </a:t>
            </a:r>
            <a:r>
              <a:rPr lang="en-US" sz="1800" dirty="0" err="1"/>
              <a:t>représentées</a:t>
            </a:r>
            <a:r>
              <a:rPr lang="en-US" sz="1800" dirty="0"/>
              <a:t> par les </a:t>
            </a:r>
            <a:r>
              <a:rPr lang="en-US" sz="1800" dirty="0" err="1"/>
              <a:t>Tirnaf</a:t>
            </a:r>
            <a:r>
              <a:rPr lang="en-US" sz="1800" dirty="0"/>
              <a:t>, les </a:t>
            </a:r>
            <a:r>
              <a:rPr lang="en-US" sz="1800" dirty="0" err="1"/>
              <a:t>Komaf</a:t>
            </a:r>
            <a:r>
              <a:rPr lang="en-US" sz="1800" dirty="0"/>
              <a:t> et les </a:t>
            </a:r>
            <a:r>
              <a:rPr lang="en-US" sz="1800" dirty="0" err="1"/>
              <a:t>Tengaf</a:t>
            </a:r>
            <a:r>
              <a:rPr lang="en-US" sz="1800" dirty="0"/>
              <a:t> de </a:t>
            </a:r>
            <a:r>
              <a:rPr lang="en-US" sz="1800" dirty="0" err="1"/>
              <a:t>l’île</a:t>
            </a:r>
            <a:r>
              <a:rPr lang="en-US" sz="1800" dirty="0"/>
              <a:t> de </a:t>
            </a:r>
            <a:r>
              <a:rPr lang="en-US" sz="1800" dirty="0" err="1"/>
              <a:t>Lynaf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Cette</a:t>
            </a:r>
            <a:r>
              <a:rPr lang="en-US" sz="1800" dirty="0"/>
              <a:t> alliance a des </a:t>
            </a:r>
            <a:r>
              <a:rPr lang="en-US" sz="1800" dirty="0" err="1"/>
              <a:t>origines</a:t>
            </a:r>
            <a:r>
              <a:rPr lang="en-US" sz="1800" dirty="0"/>
              <a:t> </a:t>
            </a:r>
            <a:r>
              <a:rPr lang="en-US" sz="1800" dirty="0" err="1"/>
              <a:t>inconnues</a:t>
            </a:r>
            <a:r>
              <a:rPr lang="en-US" sz="1800" dirty="0"/>
              <a:t> du continent. </a:t>
            </a:r>
            <a:r>
              <a:rPr lang="en-US" sz="1800" dirty="0" err="1"/>
              <a:t>Mais</a:t>
            </a:r>
            <a:r>
              <a:rPr lang="en-US" sz="1800" dirty="0"/>
              <a:t> a </a:t>
            </a:r>
            <a:r>
              <a:rPr lang="en-US" sz="1800" dirty="0" err="1"/>
              <a:t>été</a:t>
            </a:r>
            <a:r>
              <a:rPr lang="en-US" sz="1800" dirty="0"/>
              <a:t> </a:t>
            </a:r>
            <a:r>
              <a:rPr lang="en-US" sz="1800" dirty="0" err="1"/>
              <a:t>fondée</a:t>
            </a:r>
            <a:r>
              <a:rPr lang="en-US" sz="1800" dirty="0"/>
              <a:t> pour </a:t>
            </a:r>
            <a:r>
              <a:rPr lang="en-US" sz="1800" dirty="0" err="1"/>
              <a:t>contrer</a:t>
            </a:r>
            <a:r>
              <a:rPr lang="en-US" sz="1800" dirty="0"/>
              <a:t> les Lamias.</a:t>
            </a:r>
          </a:p>
          <a:p>
            <a:r>
              <a:rPr lang="en-US" sz="1800" dirty="0"/>
              <a:t>Le dernier </a:t>
            </a:r>
            <a:r>
              <a:rPr lang="en-US" sz="1800" dirty="0" err="1"/>
              <a:t>représentant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date des Forces </a:t>
            </a:r>
            <a:r>
              <a:rPr lang="en-US" sz="1800" dirty="0" err="1"/>
              <a:t>Unies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Taïla</a:t>
            </a:r>
            <a:r>
              <a:rPr lang="en-US" sz="1800" dirty="0"/>
              <a:t> Roux-Soleil, la </a:t>
            </a:r>
            <a:r>
              <a:rPr lang="en-US" sz="1800" dirty="0" err="1"/>
              <a:t>reine</a:t>
            </a:r>
            <a:r>
              <a:rPr lang="en-US" sz="1800" dirty="0"/>
              <a:t> des </a:t>
            </a:r>
            <a:r>
              <a:rPr lang="en-US" sz="1800" dirty="0" err="1"/>
              <a:t>Tengaf</a:t>
            </a:r>
            <a:r>
              <a:rPr lang="en-US" sz="1800" dirty="0"/>
              <a:t>.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6" name="Espace réservé du contenu 6">
            <a:extLst>
              <a:ext uri="{FF2B5EF4-FFF2-40B4-BE49-F238E27FC236}">
                <a16:creationId xmlns:a16="http://schemas.microsoft.com/office/drawing/2014/main" id="{F3D72145-5078-48C8-8447-A597B9EE9B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5" r="2" b="28493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24880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1D10B-FBDF-4B9B-9392-9877B7BA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dirty="0" err="1"/>
              <a:t>Shasa</a:t>
            </a:r>
            <a:endParaRPr lang="fr-FR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A7F177D-59BD-41BF-B765-DB7D17DE7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Les </a:t>
            </a:r>
            <a:r>
              <a:rPr lang="en-US" sz="1800" dirty="0" err="1"/>
              <a:t>Shasa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l’alliance</a:t>
            </a:r>
            <a:r>
              <a:rPr lang="en-US" sz="1800" dirty="0"/>
              <a:t> entre les </a:t>
            </a:r>
            <a:r>
              <a:rPr lang="en-US" sz="1800" dirty="0" err="1"/>
              <a:t>Shaakgrull</a:t>
            </a:r>
            <a:r>
              <a:rPr lang="en-US" sz="1800" dirty="0"/>
              <a:t>, les </a:t>
            </a:r>
            <a:r>
              <a:rPr lang="en-US" sz="1800" dirty="0" err="1"/>
              <a:t>Ohtagrull</a:t>
            </a:r>
            <a:r>
              <a:rPr lang="en-US" sz="1800" dirty="0"/>
              <a:t> et les </a:t>
            </a:r>
            <a:r>
              <a:rPr lang="en-US" sz="1800" dirty="0" err="1"/>
              <a:t>Elmogrull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Cette</a:t>
            </a:r>
            <a:r>
              <a:rPr lang="en-US" sz="1800" dirty="0"/>
              <a:t> alliance </a:t>
            </a:r>
            <a:r>
              <a:rPr lang="en-US" sz="1800" dirty="0" err="1"/>
              <a:t>existait</a:t>
            </a:r>
            <a:r>
              <a:rPr lang="en-US" sz="1800" dirty="0"/>
              <a:t> déjà </a:t>
            </a:r>
            <a:r>
              <a:rPr lang="en-US" sz="1800" dirty="0" err="1"/>
              <a:t>lors</a:t>
            </a:r>
            <a:r>
              <a:rPr lang="en-US" sz="1800" dirty="0"/>
              <a:t> de la </a:t>
            </a:r>
            <a:r>
              <a:rPr lang="en-US" sz="1800" dirty="0" err="1"/>
              <a:t>découverte</a:t>
            </a:r>
            <a:r>
              <a:rPr lang="en-US" sz="1800" dirty="0"/>
              <a:t> des </a:t>
            </a:r>
            <a:r>
              <a:rPr lang="en-US" sz="1800" dirty="0" err="1"/>
              <a:t>îles</a:t>
            </a:r>
            <a:r>
              <a:rPr lang="en-US" sz="1800" dirty="0"/>
              <a:t> </a:t>
            </a:r>
            <a:r>
              <a:rPr lang="en-US" sz="1800" dirty="0" err="1"/>
              <a:t>Shaksi</a:t>
            </a:r>
            <a:r>
              <a:rPr lang="en-US" sz="1800" dirty="0"/>
              <a:t> et </a:t>
            </a:r>
            <a:r>
              <a:rPr lang="en-US" sz="1800" dirty="0" err="1"/>
              <a:t>Ssisa</a:t>
            </a:r>
            <a:r>
              <a:rPr lang="en-US" sz="1800" dirty="0"/>
              <a:t>.</a:t>
            </a:r>
          </a:p>
          <a:p>
            <a:r>
              <a:rPr lang="en-US" sz="1800" dirty="0"/>
              <a:t>Les </a:t>
            </a:r>
            <a:r>
              <a:rPr lang="en-US" sz="1800" dirty="0" err="1"/>
              <a:t>derniers</a:t>
            </a:r>
            <a:r>
              <a:rPr lang="en-US" sz="1800" dirty="0"/>
              <a:t> </a:t>
            </a:r>
            <a:r>
              <a:rPr lang="en-US" sz="1800" dirty="0" err="1"/>
              <a:t>dirigeants</a:t>
            </a:r>
            <a:r>
              <a:rPr lang="en-US" sz="1800" dirty="0"/>
              <a:t> </a:t>
            </a:r>
            <a:r>
              <a:rPr lang="en-US" sz="1800" dirty="0" err="1"/>
              <a:t>sont</a:t>
            </a:r>
            <a:r>
              <a:rPr lang="en-US" sz="1800" dirty="0"/>
              <a:t> les trois guides : Jog des </a:t>
            </a:r>
            <a:r>
              <a:rPr lang="en-US" sz="1800" dirty="0" err="1"/>
              <a:t>Shaakgrull</a:t>
            </a:r>
            <a:r>
              <a:rPr lang="en-US" sz="1800" dirty="0"/>
              <a:t>, </a:t>
            </a:r>
            <a:r>
              <a:rPr lang="en-US" sz="1800" dirty="0" err="1"/>
              <a:t>Arekos</a:t>
            </a:r>
            <a:r>
              <a:rPr lang="en-US" sz="1800" dirty="0"/>
              <a:t> des </a:t>
            </a:r>
            <a:r>
              <a:rPr lang="en-US" sz="1800" dirty="0" err="1"/>
              <a:t>Ohtagrull</a:t>
            </a:r>
            <a:r>
              <a:rPr lang="en-US" sz="1800" dirty="0"/>
              <a:t> et </a:t>
            </a:r>
            <a:r>
              <a:rPr lang="en-US" sz="1800" dirty="0" err="1"/>
              <a:t>Sekra</a:t>
            </a:r>
            <a:r>
              <a:rPr lang="en-US" sz="1800" dirty="0"/>
              <a:t> des </a:t>
            </a:r>
            <a:r>
              <a:rPr lang="en-US" sz="1800" dirty="0" err="1"/>
              <a:t>Elmogrull</a:t>
            </a:r>
            <a:r>
              <a:rPr lang="en-US" sz="1800" dirty="0"/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 descr="Une image contenant tableau noir&#10;&#10;Description générée automatiquement">
            <a:extLst>
              <a:ext uri="{FF2B5EF4-FFF2-40B4-BE49-F238E27FC236}">
                <a16:creationId xmlns:a16="http://schemas.microsoft.com/office/drawing/2014/main" id="{23EF2DB4-4934-45DB-83EA-21DA638CED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3" r="-2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604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BBEA9-B1BE-4D61-B878-C509045E1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L’Armée des Morts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30C4705-E531-42FF-929C-0ED0A796E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L’Armée</a:t>
            </a:r>
            <a:r>
              <a:rPr lang="en-US" sz="1800" dirty="0"/>
              <a:t> des </a:t>
            </a:r>
            <a:r>
              <a:rPr lang="en-US" sz="1800" dirty="0" err="1"/>
              <a:t>Morts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le nom </a:t>
            </a:r>
            <a:r>
              <a:rPr lang="en-US" sz="1800" dirty="0" err="1"/>
              <a:t>donné</a:t>
            </a:r>
            <a:r>
              <a:rPr lang="en-US" sz="1800" dirty="0"/>
              <a:t> à </a:t>
            </a:r>
            <a:r>
              <a:rPr lang="en-US" sz="1800" dirty="0" err="1"/>
              <a:t>Muldurion</a:t>
            </a:r>
            <a:r>
              <a:rPr lang="en-US" sz="1800" dirty="0"/>
              <a:t> et </a:t>
            </a:r>
            <a:r>
              <a:rPr lang="en-US" sz="1800" dirty="0" err="1"/>
              <a:t>ses</a:t>
            </a:r>
            <a:r>
              <a:rPr lang="en-US" sz="1800" dirty="0"/>
              <a:t> troupes </a:t>
            </a:r>
            <a:r>
              <a:rPr lang="en-US" sz="1800" dirty="0" err="1"/>
              <a:t>d’envahisseurs</a:t>
            </a:r>
            <a:r>
              <a:rPr lang="en-US" sz="1800" dirty="0"/>
              <a:t> </a:t>
            </a:r>
            <a:r>
              <a:rPr lang="en-US" sz="1800" dirty="0" err="1"/>
              <a:t>morts-vivants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L’Armée</a:t>
            </a:r>
            <a:r>
              <a:rPr lang="en-US" sz="1800" dirty="0"/>
              <a:t> des </a:t>
            </a:r>
            <a:r>
              <a:rPr lang="en-US" sz="1800" dirty="0" err="1"/>
              <a:t>Morts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apparue</a:t>
            </a:r>
            <a:r>
              <a:rPr lang="en-US" sz="1800" dirty="0"/>
              <a:t> Durant la 5ème </a:t>
            </a:r>
            <a:r>
              <a:rPr lang="en-US" sz="1800" dirty="0" err="1"/>
              <a:t>ère</a:t>
            </a:r>
            <a:r>
              <a:rPr lang="en-US" sz="1800" dirty="0"/>
              <a:t> et </a:t>
            </a:r>
            <a:r>
              <a:rPr lang="en-US" sz="1800" dirty="0" err="1"/>
              <a:t>anéantie</a:t>
            </a:r>
            <a:r>
              <a:rPr lang="en-US" sz="1800" dirty="0"/>
              <a:t> à la mort de </a:t>
            </a:r>
            <a:r>
              <a:rPr lang="en-US" sz="1800" dirty="0" err="1"/>
              <a:t>Muldurion</a:t>
            </a:r>
            <a:r>
              <a:rPr lang="en-US" sz="1800" dirty="0"/>
              <a:t>.</a:t>
            </a:r>
          </a:p>
          <a:p>
            <a:r>
              <a:rPr lang="en-US" sz="1800" dirty="0"/>
              <a:t>Le premier et dernier chef de </a:t>
            </a:r>
            <a:r>
              <a:rPr lang="en-US" sz="1800" dirty="0" err="1"/>
              <a:t>l’Armée</a:t>
            </a:r>
            <a:r>
              <a:rPr lang="en-US" sz="1800" dirty="0"/>
              <a:t> des </a:t>
            </a:r>
            <a:r>
              <a:rPr lang="en-US" sz="1800" dirty="0" err="1"/>
              <a:t>Morts</a:t>
            </a:r>
            <a:r>
              <a:rPr lang="en-US" sz="1800" dirty="0"/>
              <a:t> </a:t>
            </a:r>
            <a:r>
              <a:rPr lang="en-US" sz="1800" dirty="0" err="1"/>
              <a:t>fut</a:t>
            </a:r>
            <a:r>
              <a:rPr lang="en-US" sz="1800" dirty="0"/>
              <a:t> </a:t>
            </a:r>
            <a:r>
              <a:rPr lang="en-US" sz="1800" dirty="0" err="1"/>
              <a:t>Muldurion</a:t>
            </a:r>
            <a:r>
              <a:rPr lang="en-US" sz="1800" dirty="0"/>
              <a:t>, </a:t>
            </a:r>
            <a:r>
              <a:rPr lang="en-US" sz="1800" dirty="0" err="1"/>
              <a:t>l’éxilé</a:t>
            </a:r>
            <a:r>
              <a:rPr lang="en-US" sz="1800"/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01C83BA7-840A-4EF8-8438-33DA21E252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6" r="2" b="16929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80464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E0BCE26-35E4-485E-A031-8AB57240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Les Factions du Ravage</a:t>
            </a:r>
          </a:p>
        </p:txBody>
      </p:sp>
      <p:sp>
        <p:nvSpPr>
          <p:cNvPr id="33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Espace réservé du contenu 8">
            <a:extLst>
              <a:ext uri="{FF2B5EF4-FFF2-40B4-BE49-F238E27FC236}">
                <a16:creationId xmlns:a16="http://schemas.microsoft.com/office/drawing/2014/main" id="{92DE0238-46B0-40C9-B66E-25CD4149DF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87" r="-2" b="16675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160090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5AA1A5AC-AAD8-4509-867F-B424201C62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" r="3327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81F9F1A-C723-4984-B05D-90B20AD6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00B050"/>
                </a:solidFill>
                <a:latin typeface="Castellar" panose="020A0402060406010301" pitchFamily="18" charset="0"/>
              </a:rPr>
              <a:t>La Bannière Commune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F88817B-C351-4E30-BA05-34602CC1A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La </a:t>
            </a:r>
            <a:r>
              <a:rPr lang="en-US" sz="2000" dirty="0" err="1">
                <a:solidFill>
                  <a:srgbClr val="000000"/>
                </a:solidFill>
              </a:rPr>
              <a:t>Bannière</a:t>
            </a:r>
            <a:r>
              <a:rPr lang="en-US" sz="2000" dirty="0">
                <a:solidFill>
                  <a:srgbClr val="000000"/>
                </a:solidFill>
              </a:rPr>
              <a:t> Commune </a:t>
            </a:r>
            <a:r>
              <a:rPr lang="en-US" sz="2000" dirty="0" err="1">
                <a:solidFill>
                  <a:srgbClr val="000000"/>
                </a:solidFill>
              </a:rPr>
              <a:t>est</a:t>
            </a:r>
            <a:r>
              <a:rPr lang="en-US" sz="2000" dirty="0">
                <a:solidFill>
                  <a:srgbClr val="000000"/>
                </a:solidFill>
              </a:rPr>
              <a:t> le nom sous </a:t>
            </a:r>
            <a:r>
              <a:rPr lang="en-US" sz="2000" dirty="0" err="1">
                <a:solidFill>
                  <a:srgbClr val="000000"/>
                </a:solidFill>
              </a:rPr>
              <a:t>lequel</a:t>
            </a:r>
            <a:r>
              <a:rPr lang="en-US" sz="2000" dirty="0">
                <a:solidFill>
                  <a:srgbClr val="000000"/>
                </a:solidFill>
              </a:rPr>
              <a:t> les </a:t>
            </a:r>
            <a:r>
              <a:rPr lang="en-US" sz="2000" dirty="0" err="1">
                <a:solidFill>
                  <a:srgbClr val="000000"/>
                </a:solidFill>
              </a:rPr>
              <a:t>peuples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luttant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contre</a:t>
            </a:r>
            <a:r>
              <a:rPr lang="en-US" sz="2000" dirty="0">
                <a:solidFill>
                  <a:srgbClr val="000000"/>
                </a:solidFill>
              </a:rPr>
              <a:t> le </a:t>
            </a:r>
            <a:r>
              <a:rPr lang="en-US" sz="2000" dirty="0" err="1">
                <a:solidFill>
                  <a:srgbClr val="000000"/>
                </a:solidFill>
              </a:rPr>
              <a:t>Tharissi</a:t>
            </a:r>
            <a:r>
              <a:rPr lang="en-US" sz="2000" dirty="0">
                <a:solidFill>
                  <a:srgbClr val="000000"/>
                </a:solidFill>
              </a:rPr>
              <a:t> se </a:t>
            </a:r>
            <a:r>
              <a:rPr lang="en-US" sz="2000" dirty="0" err="1">
                <a:solidFill>
                  <a:srgbClr val="000000"/>
                </a:solidFill>
              </a:rPr>
              <a:t>réunirent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La </a:t>
            </a:r>
            <a:r>
              <a:rPr lang="en-US" sz="2000" dirty="0" err="1">
                <a:solidFill>
                  <a:srgbClr val="000000"/>
                </a:solidFill>
              </a:rPr>
              <a:t>Bannière</a:t>
            </a:r>
            <a:r>
              <a:rPr lang="en-US" sz="2000" dirty="0">
                <a:solidFill>
                  <a:srgbClr val="000000"/>
                </a:solidFill>
              </a:rPr>
              <a:t> Commune </a:t>
            </a:r>
            <a:r>
              <a:rPr lang="en-US" sz="2000" dirty="0" err="1">
                <a:solidFill>
                  <a:srgbClr val="000000"/>
                </a:solidFill>
              </a:rPr>
              <a:t>naquit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lors</a:t>
            </a:r>
            <a:r>
              <a:rPr lang="en-US" sz="2000" dirty="0">
                <a:solidFill>
                  <a:srgbClr val="000000"/>
                </a:solidFill>
              </a:rPr>
              <a:t> des ravages et </a:t>
            </a:r>
            <a:r>
              <a:rPr lang="en-US" sz="2000" dirty="0" err="1">
                <a:solidFill>
                  <a:srgbClr val="000000"/>
                </a:solidFill>
              </a:rPr>
              <a:t>prit</a:t>
            </a:r>
            <a:r>
              <a:rPr lang="en-US" sz="2000" dirty="0">
                <a:solidFill>
                  <a:srgbClr val="000000"/>
                </a:solidFill>
              </a:rPr>
              <a:t> fin </a:t>
            </a:r>
            <a:r>
              <a:rPr lang="en-US" sz="2000" dirty="0" err="1">
                <a:solidFill>
                  <a:srgbClr val="000000"/>
                </a:solidFill>
              </a:rPr>
              <a:t>lorsque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cette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ère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s’acheva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Les chefs de </a:t>
            </a:r>
            <a:r>
              <a:rPr lang="en-US" sz="2000" dirty="0" err="1">
                <a:solidFill>
                  <a:srgbClr val="000000"/>
                </a:solidFill>
              </a:rPr>
              <a:t>chaque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peuples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dirigèrent</a:t>
            </a:r>
            <a:r>
              <a:rPr lang="en-US" sz="2000" dirty="0">
                <a:solidFill>
                  <a:srgbClr val="000000"/>
                </a:solidFill>
              </a:rPr>
              <a:t> la </a:t>
            </a:r>
            <a:r>
              <a:rPr lang="en-US" sz="2000" dirty="0" err="1">
                <a:solidFill>
                  <a:srgbClr val="000000"/>
                </a:solidFill>
              </a:rPr>
              <a:t>Bannière</a:t>
            </a:r>
            <a:r>
              <a:rPr lang="en-US" sz="2000" dirty="0">
                <a:solidFill>
                  <a:srgbClr val="000000"/>
                </a:solidFill>
              </a:rPr>
              <a:t> Commune.</a:t>
            </a:r>
          </a:p>
        </p:txBody>
      </p:sp>
    </p:spTree>
    <p:extLst>
      <p:ext uri="{BB962C8B-B14F-4D97-AF65-F5344CB8AC3E}">
        <p14:creationId xmlns:p14="http://schemas.microsoft.com/office/powerpoint/2010/main" val="2533645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789A9C00-1927-48FD-B87A-A1CB997079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6" r="-1" b="8347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9E7C05E-DF09-4608-B9A3-D3C6A405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0070C0"/>
                </a:solidFill>
                <a:latin typeface="Brush Script MT" panose="03060802040406070304" pitchFamily="66" charset="0"/>
              </a:rPr>
              <a:t>L’Empire Suprême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BFB8B39-D748-41CD-8B7C-8A8277C33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rgbClr val="000000"/>
                </a:solidFill>
              </a:rPr>
              <a:t>L’Empire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Suprême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est</a:t>
            </a:r>
            <a:r>
              <a:rPr lang="en-US" sz="2000" dirty="0">
                <a:solidFill>
                  <a:srgbClr val="000000"/>
                </a:solidFill>
              </a:rPr>
              <a:t> la faction </a:t>
            </a:r>
            <a:r>
              <a:rPr lang="en-US" sz="2000" dirty="0" err="1">
                <a:solidFill>
                  <a:srgbClr val="000000"/>
                </a:solidFill>
              </a:rPr>
              <a:t>ralliée</a:t>
            </a:r>
            <a:r>
              <a:rPr lang="en-US" sz="2000" dirty="0">
                <a:solidFill>
                  <a:srgbClr val="000000"/>
                </a:solidFill>
              </a:rPr>
              <a:t> par </a:t>
            </a:r>
            <a:r>
              <a:rPr lang="en-US" sz="2000" dirty="0" err="1">
                <a:solidFill>
                  <a:srgbClr val="000000"/>
                </a:solidFill>
              </a:rPr>
              <a:t>une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partie</a:t>
            </a:r>
            <a:r>
              <a:rPr lang="en-US" sz="2000" dirty="0">
                <a:solidFill>
                  <a:srgbClr val="000000"/>
                </a:solidFill>
              </a:rPr>
              <a:t> de la </a:t>
            </a:r>
            <a:r>
              <a:rPr lang="en-US" sz="2000" dirty="0" err="1">
                <a:solidFill>
                  <a:srgbClr val="000000"/>
                </a:solidFill>
              </a:rPr>
              <a:t>Bannière</a:t>
            </a:r>
            <a:r>
              <a:rPr lang="en-US" sz="2000" dirty="0">
                <a:solidFill>
                  <a:srgbClr val="000000"/>
                </a:solidFill>
              </a:rPr>
              <a:t> Commune à la fin des ravages.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Il né à la dissolution de la </a:t>
            </a:r>
            <a:r>
              <a:rPr lang="en-US" sz="2000" dirty="0" err="1">
                <a:solidFill>
                  <a:srgbClr val="000000"/>
                </a:solidFill>
              </a:rPr>
              <a:t>Bannière</a:t>
            </a:r>
            <a:r>
              <a:rPr lang="en-US" sz="2000" dirty="0">
                <a:solidFill>
                  <a:srgbClr val="000000"/>
                </a:solidFill>
              </a:rPr>
              <a:t> Commune.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Il </a:t>
            </a:r>
            <a:r>
              <a:rPr lang="en-US" sz="2000" dirty="0" err="1">
                <a:solidFill>
                  <a:srgbClr val="000000"/>
                </a:solidFill>
              </a:rPr>
              <a:t>est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dirigé</a:t>
            </a:r>
            <a:r>
              <a:rPr lang="en-US" sz="2000" dirty="0">
                <a:solidFill>
                  <a:srgbClr val="000000"/>
                </a:solidFill>
              </a:rPr>
              <a:t> par </a:t>
            </a:r>
            <a:r>
              <a:rPr lang="en-US" sz="2000" dirty="0" err="1">
                <a:solidFill>
                  <a:srgbClr val="000000"/>
                </a:solidFill>
              </a:rPr>
              <a:t>Zarenn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Kalerïn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199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71CEA0-7AB5-48DB-A281-87B14AB4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Les Anciennes Factions</a:t>
            </a:r>
          </a:p>
        </p:txBody>
      </p:sp>
      <p:pic>
        <p:nvPicPr>
          <p:cNvPr id="18" name="Espace réservé du contenu 4">
            <a:extLst>
              <a:ext uri="{FF2B5EF4-FFF2-40B4-BE49-F238E27FC236}">
                <a16:creationId xmlns:a16="http://schemas.microsoft.com/office/drawing/2014/main" id="{9204F38E-E533-46F2-8B45-F10C31157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28" r="-1" b="24953"/>
          <a:stretch/>
        </p:blipFill>
        <p:spPr>
          <a:xfrm>
            <a:off x="2190031" y="1675227"/>
            <a:ext cx="781193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29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extérieur&#10;&#10;Description générée automatiquement">
            <a:extLst>
              <a:ext uri="{FF2B5EF4-FFF2-40B4-BE49-F238E27FC236}">
                <a16:creationId xmlns:a16="http://schemas.microsoft.com/office/drawing/2014/main" id="{BA43C0A4-7BB0-4522-8559-2C198CA06C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" r="2" b="2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8AF936E-0C5E-4EA5-8F39-B6149ACC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7030A0"/>
                </a:solidFill>
                <a:latin typeface="Algerian" panose="04020705040A02060702" pitchFamily="82" charset="0"/>
              </a:rPr>
              <a:t>La Coalition Spectrale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C6BA61-7AF6-4E15-9EBD-C9F69B04F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La Coalition Spectrale est une union entre plusieurs créatures suivants le Seigneur de Guerre.</a:t>
            </a:r>
          </a:p>
          <a:p>
            <a:r>
              <a:rPr lang="en-US" sz="2000">
                <a:solidFill>
                  <a:srgbClr val="000000"/>
                </a:solidFill>
              </a:rPr>
              <a:t>Elle est née Durant la guerre des Leth, a survécu aux ravages et perdure depuis.</a:t>
            </a:r>
          </a:p>
          <a:p>
            <a:r>
              <a:rPr lang="fr-FR" sz="2000">
                <a:solidFill>
                  <a:srgbClr val="000000"/>
                </a:solidFill>
              </a:rPr>
              <a:t>Elle est dirigée par le Seigneur de Guerre qui la mené à travers les ravages, Lorelire Brume-Sang.</a:t>
            </a:r>
          </a:p>
        </p:txBody>
      </p:sp>
    </p:spTree>
    <p:extLst>
      <p:ext uri="{BB962C8B-B14F-4D97-AF65-F5344CB8AC3E}">
        <p14:creationId xmlns:p14="http://schemas.microsoft.com/office/powerpoint/2010/main" val="235101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0E31EE36-C45C-44C3-A182-CEA4DB5C74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41" r="1" b="18633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CF3FFC0-DFA1-48AC-A25F-8EF04AF5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0000"/>
                </a:solidFill>
                <a:latin typeface="Harrington" panose="04040505050A02020702" pitchFamily="82" charset="0"/>
              </a:rPr>
              <a:t>L’Ordre Ecarlate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05E0CF-B5AE-48E1-8E8D-5D1B8BA47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rgbClr val="000000"/>
                </a:solidFill>
              </a:rPr>
              <a:t>L’Ordre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Ecarlate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est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l’étendard</a:t>
            </a:r>
            <a:r>
              <a:rPr lang="en-US" sz="2000" dirty="0">
                <a:solidFill>
                  <a:srgbClr val="000000"/>
                </a:solidFill>
              </a:rPr>
              <a:t> sous </a:t>
            </a:r>
            <a:r>
              <a:rPr lang="en-US" sz="2000" dirty="0" err="1">
                <a:solidFill>
                  <a:srgbClr val="000000"/>
                </a:solidFill>
              </a:rPr>
              <a:t>lequel</a:t>
            </a:r>
            <a:r>
              <a:rPr lang="en-US" sz="2000" dirty="0">
                <a:solidFill>
                  <a:srgbClr val="000000"/>
                </a:solidFill>
              </a:rPr>
              <a:t> se </a:t>
            </a:r>
            <a:r>
              <a:rPr lang="en-US" sz="2000" dirty="0" err="1">
                <a:solidFill>
                  <a:srgbClr val="000000"/>
                </a:solidFill>
              </a:rPr>
              <a:t>rallièrent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plusieurs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peuples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ayant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combattus</a:t>
            </a:r>
            <a:r>
              <a:rPr lang="en-US" sz="2000" dirty="0">
                <a:solidFill>
                  <a:srgbClr val="000000"/>
                </a:solidFill>
              </a:rPr>
              <a:t> le </a:t>
            </a:r>
            <a:r>
              <a:rPr lang="en-US" sz="2000" dirty="0" err="1">
                <a:solidFill>
                  <a:srgbClr val="000000"/>
                </a:solidFill>
              </a:rPr>
              <a:t>Tharissi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Il </a:t>
            </a:r>
            <a:r>
              <a:rPr lang="en-US" sz="2000" dirty="0" err="1">
                <a:solidFill>
                  <a:srgbClr val="000000"/>
                </a:solidFill>
              </a:rPr>
              <a:t>est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l’une</a:t>
            </a:r>
            <a:r>
              <a:rPr lang="en-US" sz="2000" dirty="0">
                <a:solidFill>
                  <a:srgbClr val="000000"/>
                </a:solidFill>
              </a:rPr>
              <a:t> des factions </a:t>
            </a:r>
            <a:r>
              <a:rPr lang="en-US" sz="2000" dirty="0" err="1">
                <a:solidFill>
                  <a:srgbClr val="000000"/>
                </a:solidFill>
              </a:rPr>
              <a:t>héritières</a:t>
            </a:r>
            <a:r>
              <a:rPr lang="en-US" sz="2000" dirty="0">
                <a:solidFill>
                  <a:srgbClr val="000000"/>
                </a:solidFill>
              </a:rPr>
              <a:t> de la </a:t>
            </a:r>
            <a:r>
              <a:rPr lang="en-US" sz="2000" dirty="0" err="1">
                <a:solidFill>
                  <a:srgbClr val="000000"/>
                </a:solidFill>
              </a:rPr>
              <a:t>Bannière</a:t>
            </a:r>
            <a:r>
              <a:rPr lang="en-US" sz="2000" dirty="0">
                <a:solidFill>
                  <a:srgbClr val="000000"/>
                </a:solidFill>
              </a:rPr>
              <a:t> Commune.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Il </a:t>
            </a:r>
            <a:r>
              <a:rPr lang="en-US" sz="2000" dirty="0" err="1">
                <a:solidFill>
                  <a:srgbClr val="000000"/>
                </a:solidFill>
              </a:rPr>
              <a:t>est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dirigé</a:t>
            </a:r>
            <a:r>
              <a:rPr lang="en-US" sz="2000" dirty="0">
                <a:solidFill>
                  <a:srgbClr val="000000"/>
                </a:solidFill>
              </a:rPr>
              <a:t> par </a:t>
            </a:r>
            <a:r>
              <a:rPr lang="fr-FR" sz="2000" dirty="0" err="1">
                <a:solidFill>
                  <a:srgbClr val="000000"/>
                </a:solidFill>
              </a:rPr>
              <a:t>Ravelon</a:t>
            </a:r>
            <a:r>
              <a:rPr lang="fr-FR" sz="2000" dirty="0">
                <a:solidFill>
                  <a:srgbClr val="000000"/>
                </a:solidFill>
              </a:rPr>
              <a:t> </a:t>
            </a:r>
            <a:r>
              <a:rPr lang="fr-FR" sz="2000" dirty="0" err="1">
                <a:solidFill>
                  <a:srgbClr val="000000"/>
                </a:solidFill>
              </a:rPr>
              <a:t>Rol’durn</a:t>
            </a:r>
            <a:r>
              <a:rPr lang="fr-FR" sz="2000" dirty="0">
                <a:solidFill>
                  <a:srgbClr val="000000"/>
                </a:solidFill>
              </a:rPr>
              <a:t>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70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6C926E-B164-444A-8B50-24ADD7DDB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L’Empire </a:t>
            </a:r>
            <a:r>
              <a:rPr lang="fr-FR" dirty="0" err="1"/>
              <a:t>Oldanien</a:t>
            </a:r>
            <a:endParaRPr lang="fr-FR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00BFE97-19F5-4E57-9D73-3C69574E1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/>
              <a:t>L’Empire</a:t>
            </a:r>
            <a:r>
              <a:rPr lang="en-US" sz="1800" dirty="0"/>
              <a:t> </a:t>
            </a:r>
            <a:r>
              <a:rPr lang="en-US" sz="1800"/>
              <a:t>Oldanien</a:t>
            </a:r>
            <a:r>
              <a:rPr lang="en-US" sz="1800" dirty="0"/>
              <a:t> </a:t>
            </a:r>
            <a:r>
              <a:rPr lang="en-US" sz="1800"/>
              <a:t>regroupe</a:t>
            </a:r>
            <a:r>
              <a:rPr lang="en-US" sz="1800" dirty="0"/>
              <a:t> les </a:t>
            </a:r>
            <a:r>
              <a:rPr lang="en-US" sz="1800"/>
              <a:t>Impériaux</a:t>
            </a:r>
            <a:r>
              <a:rPr lang="en-US" sz="1800" dirty="0"/>
              <a:t> et les </a:t>
            </a:r>
            <a:r>
              <a:rPr lang="en-US" sz="1800"/>
              <a:t>autres</a:t>
            </a:r>
            <a:r>
              <a:rPr lang="en-US" sz="1800" dirty="0"/>
              <a:t> </a:t>
            </a:r>
            <a:r>
              <a:rPr lang="en-US" sz="1800"/>
              <a:t>humains</a:t>
            </a:r>
            <a:r>
              <a:rPr lang="en-US" sz="1800" dirty="0"/>
              <a:t> </a:t>
            </a:r>
            <a:r>
              <a:rPr lang="en-US" sz="1800"/>
              <a:t>ayant</a:t>
            </a:r>
            <a:r>
              <a:rPr lang="en-US" sz="1800" dirty="0"/>
              <a:t> rejoint les </a:t>
            </a:r>
            <a:r>
              <a:rPr lang="en-US" sz="1800"/>
              <a:t>rangs</a:t>
            </a:r>
            <a:r>
              <a:rPr lang="en-US" sz="1800" dirty="0"/>
              <a:t> de </a:t>
            </a:r>
            <a:r>
              <a:rPr lang="en-US" sz="1800"/>
              <a:t>l’armée</a:t>
            </a:r>
            <a:r>
              <a:rPr lang="en-US" sz="1800" dirty="0"/>
              <a:t> </a:t>
            </a:r>
            <a:r>
              <a:rPr lang="en-US" sz="1800"/>
              <a:t>impériale</a:t>
            </a:r>
            <a:r>
              <a:rPr lang="en-US" sz="1800" dirty="0"/>
              <a:t>.</a:t>
            </a:r>
          </a:p>
          <a:p>
            <a:r>
              <a:rPr lang="en-US" sz="1800"/>
              <a:t>L’Empire</a:t>
            </a:r>
            <a:r>
              <a:rPr lang="en-US" sz="1800" dirty="0"/>
              <a:t> </a:t>
            </a:r>
            <a:r>
              <a:rPr lang="en-US" sz="1800"/>
              <a:t>Oldanien</a:t>
            </a:r>
            <a:r>
              <a:rPr lang="en-US" sz="1800" dirty="0"/>
              <a:t> a </a:t>
            </a:r>
            <a:r>
              <a:rPr lang="en-US" sz="1800"/>
              <a:t>été</a:t>
            </a:r>
            <a:r>
              <a:rPr lang="en-US" sz="1800" dirty="0"/>
              <a:t> </a:t>
            </a:r>
            <a:r>
              <a:rPr lang="en-US" sz="1800"/>
              <a:t>fondé</a:t>
            </a:r>
            <a:r>
              <a:rPr lang="en-US" sz="1800" dirty="0"/>
              <a:t> </a:t>
            </a:r>
            <a:r>
              <a:rPr lang="en-US" sz="1800"/>
              <a:t>en</a:t>
            </a:r>
            <a:r>
              <a:rPr lang="en-US" sz="1800" dirty="0"/>
              <a:t> </a:t>
            </a:r>
            <a:r>
              <a:rPr lang="en-US" sz="1800"/>
              <a:t>l’an</a:t>
            </a:r>
            <a:r>
              <a:rPr lang="en-US" sz="1800" dirty="0"/>
              <a:t> 1er de la 5ème </a:t>
            </a:r>
            <a:r>
              <a:rPr lang="en-US" sz="1800"/>
              <a:t>ère</a:t>
            </a:r>
            <a:r>
              <a:rPr lang="en-US" sz="1800" dirty="0"/>
              <a:t>.</a:t>
            </a:r>
          </a:p>
          <a:p>
            <a:r>
              <a:rPr lang="en-US" sz="1800" dirty="0"/>
              <a:t>Le dernier </a:t>
            </a:r>
            <a:r>
              <a:rPr lang="en-US" sz="1800"/>
              <a:t>empereur</a:t>
            </a:r>
            <a:r>
              <a:rPr lang="en-US" sz="1800" dirty="0"/>
              <a:t> </a:t>
            </a:r>
            <a:r>
              <a:rPr lang="en-US" sz="1800"/>
              <a:t>connu</a:t>
            </a:r>
            <a:r>
              <a:rPr lang="en-US" sz="1800" dirty="0"/>
              <a:t> </a:t>
            </a:r>
            <a:r>
              <a:rPr lang="en-US" sz="1800"/>
              <a:t>est</a:t>
            </a:r>
            <a:r>
              <a:rPr lang="en-US" sz="1800" dirty="0"/>
              <a:t> </a:t>
            </a:r>
            <a:r>
              <a:rPr lang="en-US" sz="1800"/>
              <a:t>l’empereur</a:t>
            </a:r>
            <a:r>
              <a:rPr lang="en-US" sz="1800" dirty="0"/>
              <a:t> </a:t>
            </a:r>
            <a:r>
              <a:rPr lang="en-US" sz="1800"/>
              <a:t>Alderius</a:t>
            </a:r>
            <a:r>
              <a:rPr lang="en-US" sz="1800" dirty="0"/>
              <a:t> </a:t>
            </a:r>
            <a:r>
              <a:rPr lang="en-US" sz="1800"/>
              <a:t>Valion</a:t>
            </a:r>
            <a:r>
              <a:rPr lang="en-US" sz="1800" dirty="0"/>
              <a:t>.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Espace réservé du contenu 4">
            <a:extLst>
              <a:ext uri="{FF2B5EF4-FFF2-40B4-BE49-F238E27FC236}">
                <a16:creationId xmlns:a16="http://schemas.microsoft.com/office/drawing/2014/main" id="{4BA99181-485B-4CDC-BBFD-16444C857A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" r="1536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71383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FEA07D-5520-47BF-A698-C8F324047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L’Ordre Rouge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5F16325-669A-4C3C-9748-4EADC8C80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L’Ordre</a:t>
            </a:r>
            <a:r>
              <a:rPr lang="en-US" sz="1800" dirty="0"/>
              <a:t> Rouge </a:t>
            </a:r>
            <a:r>
              <a:rPr lang="en-US" sz="1800" dirty="0" err="1"/>
              <a:t>est</a:t>
            </a:r>
            <a:r>
              <a:rPr lang="en-US" sz="1800" dirty="0"/>
              <a:t> le nom </a:t>
            </a:r>
            <a:r>
              <a:rPr lang="en-US" sz="1800" dirty="0" err="1"/>
              <a:t>porté</a:t>
            </a:r>
            <a:r>
              <a:rPr lang="en-US" sz="1800" dirty="0"/>
              <a:t> par </a:t>
            </a:r>
            <a:r>
              <a:rPr lang="en-US" sz="1800" dirty="0" err="1"/>
              <a:t>l’alliance</a:t>
            </a:r>
            <a:r>
              <a:rPr lang="en-US" sz="1800" dirty="0"/>
              <a:t> entre les </a:t>
            </a:r>
            <a:r>
              <a:rPr lang="en-US" sz="1800" dirty="0" err="1"/>
              <a:t>Azerim</a:t>
            </a:r>
            <a:r>
              <a:rPr lang="en-US" sz="1800" dirty="0"/>
              <a:t>, les </a:t>
            </a:r>
            <a:r>
              <a:rPr lang="en-US" sz="1800" dirty="0" err="1"/>
              <a:t>Essrim</a:t>
            </a:r>
            <a:r>
              <a:rPr lang="en-US" sz="1800" dirty="0"/>
              <a:t> et les </a:t>
            </a:r>
            <a:r>
              <a:rPr lang="en-US" sz="1800" dirty="0" err="1"/>
              <a:t>Kazrim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L’Ordre</a:t>
            </a:r>
            <a:r>
              <a:rPr lang="en-US" sz="1800" dirty="0"/>
              <a:t> Rouge </a:t>
            </a:r>
            <a:r>
              <a:rPr lang="en-US" sz="1800" dirty="0" err="1"/>
              <a:t>est</a:t>
            </a:r>
            <a:r>
              <a:rPr lang="en-US" sz="1800" dirty="0"/>
              <a:t> né Durant la 4ème </a:t>
            </a:r>
            <a:r>
              <a:rPr lang="en-US" sz="1800" dirty="0" err="1"/>
              <a:t>ère</a:t>
            </a:r>
            <a:r>
              <a:rPr lang="en-US" sz="1800" dirty="0"/>
              <a:t> et a </a:t>
            </a:r>
            <a:r>
              <a:rPr lang="en-US" sz="1800" dirty="0" err="1"/>
              <a:t>prit</a:t>
            </a:r>
            <a:r>
              <a:rPr lang="en-US" sz="1800" dirty="0"/>
              <a:t> fin </a:t>
            </a:r>
            <a:r>
              <a:rPr lang="en-US" sz="1800" dirty="0" err="1"/>
              <a:t>quelques</a:t>
            </a:r>
            <a:r>
              <a:rPr lang="en-US" sz="1800" dirty="0"/>
              <a:t> </a:t>
            </a:r>
            <a:r>
              <a:rPr lang="en-US" sz="1800" dirty="0" err="1"/>
              <a:t>années</a:t>
            </a:r>
            <a:r>
              <a:rPr lang="en-US" sz="1800" dirty="0"/>
              <a:t> </a:t>
            </a:r>
            <a:r>
              <a:rPr lang="en-US" sz="1800" dirty="0" err="1"/>
              <a:t>avant</a:t>
            </a:r>
            <a:r>
              <a:rPr lang="en-US" sz="1800" dirty="0"/>
              <a:t> la guerre des </a:t>
            </a:r>
            <a:r>
              <a:rPr lang="en-US" sz="1800" dirty="0" err="1"/>
              <a:t>Leth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L’Ordre</a:t>
            </a:r>
            <a:r>
              <a:rPr lang="en-US" sz="1800" dirty="0"/>
              <a:t> Rouge </a:t>
            </a:r>
            <a:r>
              <a:rPr lang="en-US" sz="1800" dirty="0" err="1"/>
              <a:t>fut</a:t>
            </a:r>
            <a:r>
              <a:rPr lang="en-US" sz="1800" dirty="0"/>
              <a:t> </a:t>
            </a:r>
            <a:r>
              <a:rPr lang="en-US" sz="1800" dirty="0" err="1"/>
              <a:t>dirigé</a:t>
            </a:r>
            <a:r>
              <a:rPr lang="en-US" sz="1800" dirty="0"/>
              <a:t> par le Roi de Soleil-Levant, </a:t>
            </a:r>
            <a:r>
              <a:rPr lang="en-US" sz="1800" dirty="0" err="1"/>
              <a:t>Adomos</a:t>
            </a:r>
            <a:r>
              <a:rPr lang="en-US" sz="1800" dirty="0"/>
              <a:t> </a:t>
            </a:r>
            <a:r>
              <a:rPr lang="en-US" sz="1800" dirty="0" err="1"/>
              <a:t>Taran</a:t>
            </a:r>
            <a:r>
              <a:rPr lang="en-US" sz="1800" dirty="0"/>
              <a:t> </a:t>
            </a:r>
            <a:r>
              <a:rPr lang="en-US" sz="1800" dirty="0" err="1"/>
              <a:t>puis</a:t>
            </a:r>
            <a:r>
              <a:rPr lang="en-US" sz="1800" dirty="0"/>
              <a:t> par le Roi </a:t>
            </a:r>
            <a:r>
              <a:rPr lang="en-US" sz="1800" dirty="0" err="1"/>
              <a:t>Kazrim</a:t>
            </a:r>
            <a:r>
              <a:rPr lang="en-US" sz="1800" dirty="0"/>
              <a:t> </a:t>
            </a:r>
            <a:r>
              <a:rPr lang="en-US" sz="1800" dirty="0" err="1"/>
              <a:t>Kormr</a:t>
            </a:r>
            <a:r>
              <a:rPr lang="en-US" sz="1800" dirty="0"/>
              <a:t> </a:t>
            </a:r>
            <a:r>
              <a:rPr lang="en-US" sz="1800" dirty="0" err="1"/>
              <a:t>Poing-Sanglant</a:t>
            </a:r>
            <a:r>
              <a:rPr lang="en-US" sz="1800" dirty="0"/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73351503-78F0-4B08-91C9-9CC569BA1C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2" r="-2" b="606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80232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C69D39-95BA-4560-BFA6-9EAF2094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L’Alliance du Nord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1ED6C1CE-7AEF-424B-BBA4-62D550264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fr-FR" sz="1800" dirty="0"/>
              <a:t>L’Alliance du Nord est le nom prit par l’alliance entre les Nordiques, les </a:t>
            </a:r>
            <a:r>
              <a:rPr lang="fr-FR" sz="1800" dirty="0" err="1"/>
              <a:t>Raaleth</a:t>
            </a:r>
            <a:r>
              <a:rPr lang="fr-FR" sz="1800" dirty="0"/>
              <a:t> et les </a:t>
            </a:r>
            <a:r>
              <a:rPr lang="fr-FR" sz="1800" dirty="0" err="1"/>
              <a:t>Tieffelins</a:t>
            </a:r>
            <a:r>
              <a:rPr lang="fr-FR" sz="1800" dirty="0"/>
              <a:t>.</a:t>
            </a:r>
          </a:p>
          <a:p>
            <a:r>
              <a:rPr lang="fr-FR" sz="1800" dirty="0"/>
              <a:t>Elle dura toute la 4</a:t>
            </a:r>
            <a:r>
              <a:rPr lang="fr-FR" sz="1800" baseline="30000" dirty="0"/>
              <a:t>ème</a:t>
            </a:r>
            <a:r>
              <a:rPr lang="fr-FR" sz="1800" dirty="0"/>
              <a:t> ère et eu pour but de contrer l’avancée Impériale.</a:t>
            </a:r>
          </a:p>
          <a:p>
            <a:r>
              <a:rPr lang="fr-FR" sz="1800" dirty="0"/>
              <a:t>Elle fut menée par divers chefs, le dernier connu fut le Roi des </a:t>
            </a:r>
            <a:r>
              <a:rPr lang="fr-FR" sz="1800" dirty="0" err="1"/>
              <a:t>Raaleth</a:t>
            </a:r>
            <a:r>
              <a:rPr lang="fr-FR" sz="1800" dirty="0"/>
              <a:t> : Aalen Brise-Argent.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072826CF-9178-4A4E-934A-87B2693B59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763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19164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DD6AEC-ACFE-4AB9-9AFF-8B7A97E25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L’Entente Sylvestre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8F28C7C-4FF2-4950-B0ED-779A2CB2D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L’Entente</a:t>
            </a:r>
            <a:r>
              <a:rPr lang="en-US" sz="1800" dirty="0"/>
              <a:t> </a:t>
            </a:r>
            <a:r>
              <a:rPr lang="en-US" sz="1800" dirty="0" err="1"/>
              <a:t>Sylvestre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l’alliance</a:t>
            </a:r>
            <a:r>
              <a:rPr lang="en-US" sz="1800" dirty="0"/>
              <a:t> des </a:t>
            </a:r>
            <a:r>
              <a:rPr lang="en-US" sz="1800" dirty="0" err="1"/>
              <a:t>Synleth</a:t>
            </a:r>
            <a:r>
              <a:rPr lang="en-US" sz="1800" dirty="0"/>
              <a:t>, des </a:t>
            </a:r>
            <a:r>
              <a:rPr lang="en-US" sz="1800" dirty="0" err="1"/>
              <a:t>Danleth</a:t>
            </a:r>
            <a:r>
              <a:rPr lang="en-US" sz="1800" dirty="0"/>
              <a:t> et des </a:t>
            </a:r>
            <a:r>
              <a:rPr lang="en-US" sz="1800" dirty="0" err="1"/>
              <a:t>Daalrim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L’Entente</a:t>
            </a:r>
            <a:r>
              <a:rPr lang="en-US" sz="1800" dirty="0"/>
              <a:t> </a:t>
            </a:r>
            <a:r>
              <a:rPr lang="en-US" sz="1800" dirty="0" err="1"/>
              <a:t>Sylvestre</a:t>
            </a:r>
            <a:r>
              <a:rPr lang="en-US" sz="1800" dirty="0"/>
              <a:t> </a:t>
            </a:r>
            <a:r>
              <a:rPr lang="en-US" sz="1800" dirty="0" err="1"/>
              <a:t>voit</a:t>
            </a:r>
            <a:r>
              <a:rPr lang="en-US" sz="1800" dirty="0"/>
              <a:t> le jour Durant la 4ème </a:t>
            </a:r>
            <a:r>
              <a:rPr lang="en-US" sz="1800" dirty="0" err="1"/>
              <a:t>ère</a:t>
            </a:r>
            <a:r>
              <a:rPr lang="en-US" sz="1800" dirty="0"/>
              <a:t> et se </a:t>
            </a:r>
            <a:r>
              <a:rPr lang="en-US" sz="1800" dirty="0" err="1"/>
              <a:t>dissout</a:t>
            </a:r>
            <a:r>
              <a:rPr lang="en-US" sz="1800" dirty="0"/>
              <a:t> à la fin de la guerre des </a:t>
            </a:r>
            <a:r>
              <a:rPr lang="en-US" sz="1800" dirty="0" err="1"/>
              <a:t>Leth</a:t>
            </a:r>
            <a:r>
              <a:rPr lang="en-US" sz="1800" dirty="0"/>
              <a:t>.</a:t>
            </a:r>
          </a:p>
          <a:p>
            <a:r>
              <a:rPr lang="en-US" sz="1800" dirty="0"/>
              <a:t>La direction de </a:t>
            </a:r>
            <a:r>
              <a:rPr lang="en-US" sz="1800" dirty="0" err="1"/>
              <a:t>l’Entente</a:t>
            </a:r>
            <a:r>
              <a:rPr lang="en-US" sz="1800" dirty="0"/>
              <a:t> </a:t>
            </a:r>
            <a:r>
              <a:rPr lang="en-US" sz="1800" dirty="0" err="1"/>
              <a:t>Sylvestre</a:t>
            </a:r>
            <a:r>
              <a:rPr lang="en-US" sz="1800" dirty="0"/>
              <a:t> </a:t>
            </a:r>
            <a:r>
              <a:rPr lang="en-US" sz="1800" dirty="0" err="1"/>
              <a:t>fut</a:t>
            </a:r>
            <a:r>
              <a:rPr lang="en-US" sz="1800" dirty="0"/>
              <a:t> </a:t>
            </a:r>
            <a:r>
              <a:rPr lang="en-US" sz="1800" dirty="0" err="1"/>
              <a:t>décidée</a:t>
            </a:r>
            <a:r>
              <a:rPr lang="en-US" sz="1800" dirty="0"/>
              <a:t> par la </a:t>
            </a:r>
            <a:r>
              <a:rPr lang="en-US" sz="1800" dirty="0" err="1"/>
              <a:t>reine</a:t>
            </a:r>
            <a:r>
              <a:rPr lang="en-US" sz="1800" dirty="0"/>
              <a:t> mi-</a:t>
            </a:r>
            <a:r>
              <a:rPr lang="en-US" sz="1800" dirty="0" err="1"/>
              <a:t>Danleth</a:t>
            </a:r>
            <a:r>
              <a:rPr lang="en-US" sz="1800" dirty="0"/>
              <a:t> mi-</a:t>
            </a:r>
            <a:r>
              <a:rPr lang="en-US" sz="1800" dirty="0" err="1"/>
              <a:t>Synleth</a:t>
            </a:r>
            <a:r>
              <a:rPr lang="en-US" sz="1800" dirty="0"/>
              <a:t> </a:t>
            </a:r>
            <a:r>
              <a:rPr lang="en-US" sz="1800" dirty="0" err="1"/>
              <a:t>Aya’leïne</a:t>
            </a:r>
            <a:r>
              <a:rPr lang="en-US" sz="1800" dirty="0"/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779C1FD0-7334-4708-9B18-18DF31D59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65" r="-1" b="3359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81416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87D9CF-F829-40F6-B854-076239E04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Les Factions Actuelles</a:t>
            </a:r>
          </a:p>
        </p:txBody>
      </p:sp>
      <p:pic>
        <p:nvPicPr>
          <p:cNvPr id="2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F202395-C4F6-4281-B193-49CC96E2C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1" r="1" b="30670"/>
          <a:stretch/>
        </p:blipFill>
        <p:spPr>
          <a:xfrm>
            <a:off x="2190045" y="1675227"/>
            <a:ext cx="781191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1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AA8F77-DEB2-4A81-970F-8EA00487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L’Union du Crépuscule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5E2B903-699A-4B3A-839C-2585E1C86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L’Union</a:t>
            </a:r>
            <a:r>
              <a:rPr lang="en-US" sz="1800" dirty="0"/>
              <a:t> du </a:t>
            </a:r>
            <a:r>
              <a:rPr lang="en-US" sz="1800" dirty="0" err="1"/>
              <a:t>Crépuscule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le nom </a:t>
            </a:r>
            <a:r>
              <a:rPr lang="en-US" sz="1800" dirty="0" err="1"/>
              <a:t>porté</a:t>
            </a:r>
            <a:r>
              <a:rPr lang="en-US" sz="1800" dirty="0"/>
              <a:t> par les </a:t>
            </a:r>
            <a:r>
              <a:rPr lang="en-US" sz="1800" dirty="0" err="1"/>
              <a:t>Umleth</a:t>
            </a:r>
            <a:r>
              <a:rPr lang="en-US" sz="1800" dirty="0"/>
              <a:t>, les </a:t>
            </a:r>
            <a:r>
              <a:rPr lang="en-US" sz="1800" dirty="0" err="1"/>
              <a:t>Cyrnleth</a:t>
            </a:r>
            <a:r>
              <a:rPr lang="en-US" sz="1800" dirty="0"/>
              <a:t>, les </a:t>
            </a:r>
            <a:r>
              <a:rPr lang="en-US" sz="1800" dirty="0" err="1"/>
              <a:t>Déchus</a:t>
            </a:r>
            <a:r>
              <a:rPr lang="en-US" sz="1800" dirty="0"/>
              <a:t> et les Kobold qui se </a:t>
            </a:r>
            <a:r>
              <a:rPr lang="en-US" sz="1800" dirty="0" err="1"/>
              <a:t>sont</a:t>
            </a:r>
            <a:r>
              <a:rPr lang="en-US" sz="1800" dirty="0"/>
              <a:t> allies pour </a:t>
            </a:r>
            <a:r>
              <a:rPr lang="en-US" sz="1800" dirty="0" err="1"/>
              <a:t>combattre</a:t>
            </a:r>
            <a:r>
              <a:rPr lang="en-US" sz="1800" dirty="0"/>
              <a:t> le </a:t>
            </a:r>
            <a:r>
              <a:rPr lang="en-US" sz="1800" dirty="0" err="1"/>
              <a:t>Pacte</a:t>
            </a:r>
            <a:r>
              <a:rPr lang="en-US" sz="1800" dirty="0"/>
              <a:t> de </a:t>
            </a:r>
            <a:r>
              <a:rPr lang="en-US" sz="1800" dirty="0" err="1"/>
              <a:t>l’Aube</a:t>
            </a:r>
            <a:r>
              <a:rPr lang="en-US" sz="1800" dirty="0"/>
              <a:t>, la Coalition </a:t>
            </a:r>
            <a:r>
              <a:rPr lang="en-US" sz="1800" dirty="0" err="1"/>
              <a:t>Spectrale</a:t>
            </a:r>
            <a:r>
              <a:rPr lang="en-US" sz="1800" dirty="0"/>
              <a:t> et </a:t>
            </a:r>
            <a:r>
              <a:rPr lang="en-US" sz="1800" dirty="0" err="1"/>
              <a:t>l’Alliance</a:t>
            </a:r>
            <a:r>
              <a:rPr lang="en-US" sz="1800" dirty="0"/>
              <a:t> </a:t>
            </a:r>
            <a:r>
              <a:rPr lang="en-US" sz="1800" dirty="0" err="1"/>
              <a:t>Céleste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L’Union</a:t>
            </a:r>
            <a:r>
              <a:rPr lang="en-US" sz="1800" dirty="0"/>
              <a:t> du </a:t>
            </a:r>
            <a:r>
              <a:rPr lang="en-US" sz="1800" dirty="0" err="1"/>
              <a:t>Crépuscule</a:t>
            </a:r>
            <a:r>
              <a:rPr lang="en-US" sz="1800" dirty="0"/>
              <a:t> </a:t>
            </a:r>
            <a:r>
              <a:rPr lang="en-US" sz="1800" dirty="0" err="1"/>
              <a:t>voit</a:t>
            </a:r>
            <a:r>
              <a:rPr lang="en-US" sz="1800" dirty="0"/>
              <a:t> le jour Durant la 5ème </a:t>
            </a:r>
            <a:r>
              <a:rPr lang="en-US" sz="1800" dirty="0" err="1"/>
              <a:t>ère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L’Union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dirigée</a:t>
            </a:r>
            <a:r>
              <a:rPr lang="en-US" sz="1800" dirty="0"/>
              <a:t> par le </a:t>
            </a:r>
            <a:r>
              <a:rPr lang="en-US" sz="1800" dirty="0" err="1"/>
              <a:t>roi</a:t>
            </a:r>
            <a:r>
              <a:rPr lang="en-US" sz="1800" dirty="0"/>
              <a:t> des </a:t>
            </a:r>
            <a:r>
              <a:rPr lang="en-US" sz="1800" dirty="0" err="1"/>
              <a:t>Umleth</a:t>
            </a:r>
            <a:r>
              <a:rPr lang="en-US" sz="1800" dirty="0"/>
              <a:t>, </a:t>
            </a:r>
            <a:r>
              <a:rPr lang="en-US" sz="1800" dirty="0" err="1"/>
              <a:t>Aldirion</a:t>
            </a:r>
            <a:r>
              <a:rPr lang="en-US" sz="1800" dirty="0"/>
              <a:t> Mi-Lune </a:t>
            </a:r>
            <a:r>
              <a:rPr lang="en-US" sz="1800" dirty="0" err="1"/>
              <a:t>puis</a:t>
            </a:r>
            <a:r>
              <a:rPr lang="en-US" sz="1800" dirty="0"/>
              <a:t> par le Maître de Guerre Kobold, </a:t>
            </a:r>
            <a:r>
              <a:rPr lang="en-US" sz="1800" dirty="0" err="1"/>
              <a:t>Larsh</a:t>
            </a:r>
            <a:r>
              <a:rPr lang="en-US" sz="1800" dirty="0"/>
              <a:t>. Le dernier </a:t>
            </a:r>
            <a:r>
              <a:rPr lang="en-US" sz="1800" dirty="0" err="1"/>
              <a:t>dirigeant</a:t>
            </a:r>
            <a:r>
              <a:rPr lang="en-US" sz="1800" dirty="0"/>
              <a:t> </a:t>
            </a:r>
            <a:r>
              <a:rPr lang="en-US" sz="1800" dirty="0" err="1"/>
              <a:t>connu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la </a:t>
            </a:r>
            <a:r>
              <a:rPr lang="en-US" sz="1800" dirty="0" err="1"/>
              <a:t>souverraine</a:t>
            </a:r>
            <a:r>
              <a:rPr lang="en-US" sz="1800" dirty="0"/>
              <a:t> des </a:t>
            </a:r>
            <a:r>
              <a:rPr lang="en-US" sz="1800" dirty="0" err="1"/>
              <a:t>Déchus</a:t>
            </a:r>
            <a:r>
              <a:rPr lang="en-US" sz="1800" dirty="0"/>
              <a:t>, </a:t>
            </a:r>
            <a:r>
              <a:rPr lang="en-US" sz="1800" dirty="0" err="1"/>
              <a:t>Adéliane</a:t>
            </a:r>
            <a:r>
              <a:rPr lang="en-US" sz="1800" dirty="0"/>
              <a:t> </a:t>
            </a:r>
            <a:r>
              <a:rPr lang="en-US" sz="1800" dirty="0" err="1"/>
              <a:t>Kaalad</a:t>
            </a:r>
            <a:r>
              <a:rPr lang="en-US" sz="1800" dirty="0"/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40B33AC1-7A8C-4FEE-AACF-D74345E7E8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2" b="19923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37126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0874AA-9418-4CEA-BAB7-7D1413223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 dirty="0"/>
              <a:t>La Coalition Spectrale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6D2F71-EDFF-4B40-A65D-29E45B9E1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La Coalition </a:t>
            </a:r>
            <a:r>
              <a:rPr lang="en-US" sz="1800" dirty="0" err="1"/>
              <a:t>Spectrale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une</a:t>
            </a:r>
            <a:r>
              <a:rPr lang="en-US" sz="1800" dirty="0"/>
              <a:t> union entre </a:t>
            </a:r>
            <a:r>
              <a:rPr lang="en-US" sz="1800" dirty="0" err="1"/>
              <a:t>plusieurs</a:t>
            </a:r>
            <a:r>
              <a:rPr lang="en-US" sz="1800" dirty="0"/>
              <a:t> </a:t>
            </a:r>
            <a:r>
              <a:rPr lang="en-US" sz="1800" dirty="0" err="1"/>
              <a:t>créatures</a:t>
            </a:r>
            <a:r>
              <a:rPr lang="en-US" sz="1800" dirty="0"/>
              <a:t> </a:t>
            </a:r>
            <a:r>
              <a:rPr lang="en-US" sz="1800" dirty="0" err="1"/>
              <a:t>suivants</a:t>
            </a:r>
            <a:r>
              <a:rPr lang="en-US" sz="1800" dirty="0"/>
              <a:t> le Seigneur de Guerre.</a:t>
            </a:r>
          </a:p>
          <a:p>
            <a:r>
              <a:rPr lang="en-US" sz="1800" dirty="0"/>
              <a:t>Elle </a:t>
            </a:r>
            <a:r>
              <a:rPr lang="en-US" sz="1800" dirty="0" err="1"/>
              <a:t>est</a:t>
            </a:r>
            <a:r>
              <a:rPr lang="en-US" sz="1800" dirty="0"/>
              <a:t> née Durant la guerre des </a:t>
            </a:r>
            <a:r>
              <a:rPr lang="en-US" sz="1800" dirty="0" err="1"/>
              <a:t>Leth</a:t>
            </a:r>
            <a:r>
              <a:rPr lang="en-US" sz="1800" dirty="0"/>
              <a:t> et perdure </a:t>
            </a:r>
            <a:r>
              <a:rPr lang="en-US" sz="1800" dirty="0" err="1"/>
              <a:t>depuis</a:t>
            </a:r>
            <a:r>
              <a:rPr lang="en-US" sz="1800" dirty="0"/>
              <a:t>.</a:t>
            </a:r>
          </a:p>
          <a:p>
            <a:r>
              <a:rPr lang="en-US" sz="1800" dirty="0"/>
              <a:t>Elle </a:t>
            </a:r>
            <a:r>
              <a:rPr lang="en-US" sz="1800" dirty="0" err="1"/>
              <a:t>fut</a:t>
            </a:r>
            <a:r>
              <a:rPr lang="en-US" sz="1800" dirty="0"/>
              <a:t> </a:t>
            </a:r>
            <a:r>
              <a:rPr lang="en-US" sz="1800" dirty="0" err="1"/>
              <a:t>menée</a:t>
            </a:r>
            <a:r>
              <a:rPr lang="en-US" sz="1800" dirty="0"/>
              <a:t> par cinq seigneurs de </a:t>
            </a:r>
            <a:r>
              <a:rPr lang="en-US" sz="1800" dirty="0" err="1"/>
              <a:t>guerres</a:t>
            </a:r>
            <a:r>
              <a:rPr lang="en-US" sz="1800" dirty="0"/>
              <a:t>, le dernier </a:t>
            </a:r>
            <a:r>
              <a:rPr lang="en-US" sz="1800" dirty="0" err="1"/>
              <a:t>d’entre</a:t>
            </a:r>
            <a:r>
              <a:rPr lang="en-US" sz="1800" dirty="0"/>
              <a:t> </a:t>
            </a:r>
            <a:r>
              <a:rPr lang="en-US" sz="1800" dirty="0" err="1"/>
              <a:t>eux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Nemesis Ombre-</a:t>
            </a:r>
            <a:r>
              <a:rPr lang="en-US" sz="1800" dirty="0" err="1"/>
              <a:t>Larme</a:t>
            </a:r>
            <a:r>
              <a:rPr lang="en-US" sz="1800" dirty="0"/>
              <a:t>, </a:t>
            </a:r>
            <a:r>
              <a:rPr lang="en-US" sz="1800" dirty="0" err="1"/>
              <a:t>une</a:t>
            </a:r>
            <a:r>
              <a:rPr lang="en-US" sz="1800" dirty="0"/>
              <a:t> </a:t>
            </a:r>
            <a:r>
              <a:rPr lang="en-US" sz="1800" dirty="0" err="1"/>
              <a:t>Déchue</a:t>
            </a:r>
            <a:r>
              <a:rPr lang="en-US" sz="1800" dirty="0"/>
              <a:t> </a:t>
            </a:r>
            <a:r>
              <a:rPr lang="en-US" sz="1800" dirty="0" err="1"/>
              <a:t>modifiée</a:t>
            </a:r>
            <a:r>
              <a:rPr lang="en-US" sz="1800" dirty="0"/>
              <a:t> par son </a:t>
            </a:r>
            <a:r>
              <a:rPr lang="en-US" sz="1800" dirty="0" err="1"/>
              <a:t>prédécesseur</a:t>
            </a:r>
            <a:r>
              <a:rPr lang="en-US" sz="1800" dirty="0"/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8FCD7D2B-81F0-45EB-8B89-189136D240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8" r="2" b="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26015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960</Words>
  <Application>Microsoft Office PowerPoint</Application>
  <PresentationFormat>Grand écran</PresentationFormat>
  <Paragraphs>72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Algerian</vt:lpstr>
      <vt:lpstr>Arial</vt:lpstr>
      <vt:lpstr>Brush Script MT</vt:lpstr>
      <vt:lpstr>Calibri</vt:lpstr>
      <vt:lpstr>Calibri Light</vt:lpstr>
      <vt:lpstr>Castellar</vt:lpstr>
      <vt:lpstr>Harrington</vt:lpstr>
      <vt:lpstr>Thème Office</vt:lpstr>
      <vt:lpstr>Les Factions</vt:lpstr>
      <vt:lpstr>Les Anciennes Factions</vt:lpstr>
      <vt:lpstr>L’Empire Oldanien</vt:lpstr>
      <vt:lpstr>L’Ordre Rouge</vt:lpstr>
      <vt:lpstr>L’Alliance du Nord</vt:lpstr>
      <vt:lpstr>L’Entente Sylvestre</vt:lpstr>
      <vt:lpstr>Les Factions Actuelles</vt:lpstr>
      <vt:lpstr>L’Union du Crépuscule</vt:lpstr>
      <vt:lpstr>La Coalition Spectrale</vt:lpstr>
      <vt:lpstr>Le Pacte de l’Aube</vt:lpstr>
      <vt:lpstr>L’Alliance Céleste</vt:lpstr>
      <vt:lpstr>L’Ordre Sylvestre</vt:lpstr>
      <vt:lpstr>L’Entente du Nord</vt:lpstr>
      <vt:lpstr>Les Forces Unies</vt:lpstr>
      <vt:lpstr>Les Shasa</vt:lpstr>
      <vt:lpstr>L’Armée des Morts</vt:lpstr>
      <vt:lpstr>Les Factions du Ravage</vt:lpstr>
      <vt:lpstr>La Bannière Commune</vt:lpstr>
      <vt:lpstr>L’Empire Suprême</vt:lpstr>
      <vt:lpstr>La Coalition Spectrale</vt:lpstr>
      <vt:lpstr>L’Ordre Ecarlate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Factions</dc:title>
  <dc:creator>Ambro Liberty</dc:creator>
  <cp:lastModifiedBy>Ambro Liberty</cp:lastModifiedBy>
  <cp:revision>1</cp:revision>
  <dcterms:created xsi:type="dcterms:W3CDTF">2019-08-01T20:20:04Z</dcterms:created>
  <dcterms:modified xsi:type="dcterms:W3CDTF">2019-08-01T20:22:16Z</dcterms:modified>
</cp:coreProperties>
</file>