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74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6" r:id="rId22"/>
    <p:sldId id="277" r:id="rId23"/>
    <p:sldId id="284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94" r:id="rId35"/>
    <p:sldId id="295" r:id="rId36"/>
    <p:sldId id="289" r:id="rId37"/>
    <p:sldId id="290" r:id="rId38"/>
    <p:sldId id="291" r:id="rId39"/>
    <p:sldId id="292" r:id="rId40"/>
    <p:sldId id="293" r:id="rId41"/>
    <p:sldId id="296" r:id="rId42"/>
    <p:sldId id="297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E354F-4BB7-4FF5-9755-343B04BD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463F8-F727-476D-9F68-1824CEA5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9F6A4-3C27-4D89-BE15-4E6628E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5AF69-BFF6-4B6F-90AE-2A11808C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446E2-97BB-4098-8252-C5648482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EBD28-B597-4591-94A0-72102EAF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DF1B93-96A2-4846-8531-81B2FEB7F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9F87D-FA81-449E-ABE4-4B247DE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9BAD3-22D2-444D-AD22-35978794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1DEAD-D84A-4A41-B4F6-C4B135ED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4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9D5524-ADAA-436E-9FC4-41FFE031C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F697D-C7CC-4F2A-BA1E-D1590327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9E684-334C-4A54-BB42-851F73D8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900FF-B284-4FC5-BA99-E19B76C1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C5267-D968-4870-B21A-7DA3B041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65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C7D74-0467-4FBB-9AB1-99895545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4B9D-8524-4BCC-AC09-2C531A80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B8518-2BD1-4B5E-90B9-15D113DD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35B7C-131F-463C-80A0-59A2A608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1CCDA-F889-4A46-9FB1-25419CA6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FCDE5-F51F-43D0-A969-32CD0A05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9D382D-1C3B-4C05-B7EB-7E2066A6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A1B15-C0D4-4741-8F6D-85124F2D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81D69-BF5A-42C7-B749-B5419BE6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DAB57-BE37-4239-B3D8-D1AE6FFA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76C87-E473-475B-A943-2BA037AB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6BBE7-B446-4CA7-9783-026C54DCD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9A476-016E-4529-B3F7-14293AD9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F776DC-79E6-4658-88AB-BD44C70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82429-A065-4C43-9240-642CE1DA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0DD567-8215-4F41-B8CA-DB23287D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5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8BB59-2CA7-4F68-8AA1-50F600A2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A515-5F83-4D51-A205-1E2B8A79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7D9B08-2B1E-48B0-AC53-9679B4A4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EEEF9-18E7-4417-8D06-47C12298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74A0A8-4784-447E-A097-69095D196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05E271-D9A5-4D39-8341-663859EF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29EF9E-403D-4A5A-AEBF-20F8D9E0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4A10F2-456C-42D4-B365-78CB247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16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CF362-F15B-4B53-BAD3-41A0E30B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B37AA8-60F3-412A-B9FF-DC54C7A9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5A7DFA-E1AF-4CA4-BEBF-4D90A78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F75A00-08DE-43E9-9DC4-A2FEE559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59D09E-0817-4E72-84AB-366CF7C8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D960E1-86BE-4316-B119-33FBF66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FE286-8248-49C9-9AC6-267372FC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9CFE3-9A27-4AF7-B2BA-D299AF75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E9B05-71EB-4325-9C61-F8894B8A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5249F1-F3D8-4856-9C05-913D81D4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08D89-F7E0-445E-8CB7-B978AE6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11D9A-F2EE-4D81-90FC-3D098AD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84BB4-5196-4B43-82F5-A9A2E9EC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017C4-30D7-43DC-B5D8-6101EF17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47590D-79F1-43DF-BCA0-03382D132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835C3-38D3-4F7C-8F7A-091F3A6B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630F7-0FEC-425F-9F8E-9BACB75D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25B0C-E88D-44A5-A984-68B276CC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A81EAA-3373-45A6-BF13-8ED8AF16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31A828-04B9-45FA-8296-51A9C818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291EA-FEAA-4B24-AFBD-C114F5F6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82D91-2739-4A9E-982A-7F82F40E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067A-5B00-423B-B5A9-6FEC1B933C7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01A5A-E584-4433-A74B-AFEC6912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E925B-CF7C-4DDD-995C-91D2F0583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976C-C547-4770-AC8C-72C260190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83494D-D4FB-4C9A-B0AC-2F3372914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fr-FR" sz="4400" dirty="0">
                <a:solidFill>
                  <a:srgbClr val="000000"/>
                </a:solidFill>
              </a:rPr>
              <a:t>Les Personnages Importants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chien, intérieur&#10;&#10;Description générée automatiquement">
            <a:extLst>
              <a:ext uri="{FF2B5EF4-FFF2-40B4-BE49-F238E27FC236}">
                <a16:creationId xmlns:a16="http://schemas.microsoft.com/office/drawing/2014/main" id="{436DC243-8F68-4AB5-A3F8-40984D62D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69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663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86F6053-DBED-4338-85B9-0CFDF995B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40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2655C7-BE1D-4F18-BCA8-5C425C95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/>
              <a:t>Esmeralda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A4A0A0-E69C-48F0-8A95-B4CC66F6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Ombre-</a:t>
            </a:r>
            <a:r>
              <a:rPr lang="en-US" sz="1800" dirty="0" err="1"/>
              <a:t>Impériale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76</a:t>
            </a:r>
          </a:p>
          <a:p>
            <a:r>
              <a:rPr lang="en-US" sz="1800" dirty="0"/>
              <a:t>Esmeralda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sang-mêlée entre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mère</a:t>
            </a:r>
            <a:r>
              <a:rPr lang="en-US" sz="1800" dirty="0"/>
              <a:t> Ombre et un </a:t>
            </a:r>
            <a:r>
              <a:rPr lang="en-US" sz="1800" dirty="0" err="1"/>
              <a:t>père</a:t>
            </a:r>
            <a:r>
              <a:rPr lang="en-US" sz="1800" dirty="0"/>
              <a:t> </a:t>
            </a:r>
            <a:r>
              <a:rPr lang="en-US" sz="1800" dirty="0" err="1"/>
              <a:t>Impérial</a:t>
            </a:r>
            <a:r>
              <a:rPr lang="en-US" sz="1800" dirty="0"/>
              <a:t>. Elle a </a:t>
            </a:r>
            <a:r>
              <a:rPr lang="en-US" sz="1800" dirty="0" err="1"/>
              <a:t>grandit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Lutania</a:t>
            </a:r>
            <a:r>
              <a:rPr lang="en-US" sz="1800" dirty="0"/>
              <a:t>. A </a:t>
            </a:r>
            <a:r>
              <a:rPr lang="en-US" sz="1800" dirty="0" err="1"/>
              <a:t>l’âge</a:t>
            </a:r>
            <a:r>
              <a:rPr lang="en-US" sz="1800" dirty="0"/>
              <a:t> de 25 </a:t>
            </a:r>
            <a:r>
              <a:rPr lang="en-US" sz="1800" dirty="0" err="1"/>
              <a:t>ans</a:t>
            </a:r>
            <a:r>
              <a:rPr lang="en-US" sz="1800" dirty="0"/>
              <a:t> </a:t>
            </a:r>
            <a:r>
              <a:rPr lang="en-US" sz="1800" dirty="0" err="1"/>
              <a:t>elle</a:t>
            </a:r>
            <a:r>
              <a:rPr lang="en-US" sz="1800" dirty="0"/>
              <a:t> </a:t>
            </a:r>
            <a:r>
              <a:rPr lang="en-US" sz="1800" dirty="0" err="1"/>
              <a:t>décida</a:t>
            </a:r>
            <a:r>
              <a:rPr lang="en-US" sz="1800" dirty="0"/>
              <a:t> de </a:t>
            </a:r>
            <a:r>
              <a:rPr lang="en-US" sz="1800" dirty="0" err="1"/>
              <a:t>visiter</a:t>
            </a:r>
            <a:r>
              <a:rPr lang="en-US" sz="1800" dirty="0"/>
              <a:t> </a:t>
            </a:r>
            <a:r>
              <a:rPr lang="en-US" sz="1800" dirty="0" err="1"/>
              <a:t>l’Empire</a:t>
            </a:r>
            <a:r>
              <a:rPr lang="en-US" sz="1800" dirty="0"/>
              <a:t> </a:t>
            </a:r>
            <a:r>
              <a:rPr lang="en-US" sz="1800" dirty="0" err="1"/>
              <a:t>Oldanien</a:t>
            </a:r>
            <a:r>
              <a:rPr lang="en-US" sz="1800" dirty="0"/>
              <a:t> et sera </a:t>
            </a:r>
            <a:r>
              <a:rPr lang="en-US" sz="1800" dirty="0" err="1"/>
              <a:t>profondément</a:t>
            </a:r>
            <a:r>
              <a:rPr lang="en-US" sz="1800" dirty="0"/>
              <a:t> </a:t>
            </a:r>
            <a:r>
              <a:rPr lang="en-US" sz="1800" dirty="0" err="1"/>
              <a:t>déçue</a:t>
            </a:r>
            <a:r>
              <a:rPr lang="en-US" sz="1800" dirty="0"/>
              <a:t> par le </a:t>
            </a:r>
            <a:r>
              <a:rPr lang="en-US" sz="1800" dirty="0" err="1"/>
              <a:t>comportement</a:t>
            </a:r>
            <a:r>
              <a:rPr lang="en-US" sz="1800" dirty="0"/>
              <a:t> des </a:t>
            </a:r>
            <a:r>
              <a:rPr lang="en-US" sz="1800" dirty="0" err="1"/>
              <a:t>Impériaux</a:t>
            </a:r>
            <a:r>
              <a:rPr lang="en-US" sz="1800" dirty="0"/>
              <a:t>. Elle </a:t>
            </a:r>
            <a:r>
              <a:rPr lang="en-US" sz="1800" dirty="0" err="1"/>
              <a:t>mènera</a:t>
            </a:r>
            <a:r>
              <a:rPr lang="en-US" sz="1800" dirty="0"/>
              <a:t> des actions </a:t>
            </a:r>
            <a:r>
              <a:rPr lang="en-US" sz="1800" dirty="0" err="1"/>
              <a:t>contre</a:t>
            </a:r>
            <a:r>
              <a:rPr lang="en-US" sz="1800" dirty="0"/>
              <a:t> </a:t>
            </a:r>
            <a:r>
              <a:rPr lang="en-US" sz="1800" dirty="0" err="1"/>
              <a:t>l’Empire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se </a:t>
            </a:r>
            <a:r>
              <a:rPr lang="en-US" sz="1800" dirty="0" err="1"/>
              <a:t>mettant</a:t>
            </a:r>
            <a:r>
              <a:rPr lang="en-US" sz="1800" dirty="0"/>
              <a:t> au service de </a:t>
            </a:r>
            <a:r>
              <a:rPr lang="en-US" sz="1800" dirty="0" err="1"/>
              <a:t>l’Empire</a:t>
            </a:r>
            <a:r>
              <a:rPr lang="en-US" sz="1800" dirty="0"/>
              <a:t> des Ombres.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Tyrant's Bane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554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extérieur, personne, ciel, femme&#10;&#10;Description générée automatiquement">
            <a:extLst>
              <a:ext uri="{FF2B5EF4-FFF2-40B4-BE49-F238E27FC236}">
                <a16:creationId xmlns:a16="http://schemas.microsoft.com/office/drawing/2014/main" id="{6E72C0E4-ACE2-4CEB-A594-C1559BC6B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9" r="16779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9F89D0-A0E2-4508-A493-0AEA93E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Esmeralda, la justicière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50427-4196-46AD-86BD-219D8747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Ombre-</a:t>
            </a:r>
            <a:r>
              <a:rPr lang="en-US" sz="1800" dirty="0" err="1"/>
              <a:t>Impériale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29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76</a:t>
            </a:r>
          </a:p>
          <a:p>
            <a:r>
              <a:rPr lang="en-US" sz="1800" dirty="0"/>
              <a:t>Esmeralda </a:t>
            </a:r>
            <a:r>
              <a:rPr lang="en-US" sz="1800" dirty="0" err="1"/>
              <a:t>obtiendra</a:t>
            </a:r>
            <a:r>
              <a:rPr lang="en-US" sz="1800" dirty="0"/>
              <a:t> le </a:t>
            </a:r>
            <a:r>
              <a:rPr lang="en-US" sz="1800" dirty="0" err="1"/>
              <a:t>titre</a:t>
            </a:r>
            <a:r>
              <a:rPr lang="en-US" sz="1800" dirty="0"/>
              <a:t> de </a:t>
            </a:r>
            <a:r>
              <a:rPr lang="en-US" sz="1800" dirty="0" err="1"/>
              <a:t>Justicière</a:t>
            </a:r>
            <a:r>
              <a:rPr lang="en-US" sz="1800" dirty="0"/>
              <a:t> chez les Ombres. </a:t>
            </a:r>
            <a:r>
              <a:rPr lang="en-US" sz="1800" dirty="0" err="1"/>
              <a:t>L’impératrice</a:t>
            </a:r>
            <a:r>
              <a:rPr lang="en-US" sz="1800" dirty="0"/>
              <a:t> </a:t>
            </a:r>
            <a:r>
              <a:rPr lang="en-US" sz="1800" dirty="0" err="1"/>
              <a:t>lui</a:t>
            </a:r>
            <a:r>
              <a:rPr lang="en-US" sz="1800" dirty="0"/>
              <a:t> </a:t>
            </a:r>
            <a:r>
              <a:rPr lang="en-US" sz="1800" dirty="0" err="1"/>
              <a:t>confiera</a:t>
            </a:r>
            <a:r>
              <a:rPr lang="en-US" sz="1800" dirty="0"/>
              <a:t> la </a:t>
            </a:r>
            <a:r>
              <a:rPr lang="en-US" sz="1800" dirty="0" err="1"/>
              <a:t>tâche</a:t>
            </a:r>
            <a:r>
              <a:rPr lang="en-US" sz="1800" dirty="0"/>
              <a:t> de </a:t>
            </a:r>
            <a:r>
              <a:rPr lang="en-US" sz="1800" dirty="0" err="1"/>
              <a:t>protéger</a:t>
            </a:r>
            <a:r>
              <a:rPr lang="en-US" sz="1800" dirty="0"/>
              <a:t> les </a:t>
            </a:r>
            <a:r>
              <a:rPr lang="en-US" sz="1800" dirty="0" err="1"/>
              <a:t>autres</a:t>
            </a:r>
            <a:r>
              <a:rPr lang="en-US" sz="1800" dirty="0"/>
              <a:t> races du </a:t>
            </a:r>
            <a:r>
              <a:rPr lang="en-US" sz="1800" dirty="0" err="1"/>
              <a:t>joût</a:t>
            </a:r>
            <a:r>
              <a:rPr lang="en-US" sz="1800" dirty="0"/>
              <a:t> imperial.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Tyrant's Bane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5A9EF32-6098-4469-8B7A-F23D87D59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83E7F2-87E4-416E-A964-657D7BF6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/>
              <a:t>Esmeralda la Conquérante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1DAAE0-09E7-44C7-ADC4-67030C60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Ombre-</a:t>
            </a:r>
            <a:r>
              <a:rPr lang="en-US" sz="1800" dirty="0" err="1"/>
              <a:t>Impériale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32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76</a:t>
            </a:r>
          </a:p>
          <a:p>
            <a:r>
              <a:rPr lang="en-US" sz="1800" dirty="0"/>
              <a:t>Esmeralda </a:t>
            </a:r>
            <a:r>
              <a:rPr lang="en-US" sz="1800" dirty="0" err="1"/>
              <a:t>entreprendra</a:t>
            </a:r>
            <a:r>
              <a:rPr lang="en-US" sz="1800" dirty="0"/>
              <a:t> la </a:t>
            </a:r>
            <a:r>
              <a:rPr lang="en-US" sz="1800" dirty="0" err="1"/>
              <a:t>tâche</a:t>
            </a:r>
            <a:r>
              <a:rPr lang="en-US" sz="1800" dirty="0"/>
              <a:t> de </a:t>
            </a:r>
            <a:r>
              <a:rPr lang="en-US" sz="1800" dirty="0" err="1"/>
              <a:t>conquérire</a:t>
            </a:r>
            <a:r>
              <a:rPr lang="en-US" sz="1800" dirty="0"/>
              <a:t> des </a:t>
            </a:r>
            <a:r>
              <a:rPr lang="en-US" sz="1800" dirty="0" err="1"/>
              <a:t>territoires</a:t>
            </a:r>
            <a:r>
              <a:rPr lang="en-US" sz="1800" dirty="0"/>
              <a:t> </a:t>
            </a:r>
            <a:r>
              <a:rPr lang="en-US" sz="1800" dirty="0" err="1"/>
              <a:t>impériaux</a:t>
            </a:r>
            <a:r>
              <a:rPr lang="en-US" sz="1800" dirty="0"/>
              <a:t>. Elle </a:t>
            </a:r>
            <a:r>
              <a:rPr lang="en-US" sz="1800" dirty="0" err="1"/>
              <a:t>mènera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légion</a:t>
            </a:r>
            <a:r>
              <a:rPr lang="en-US" sz="1800" dirty="0"/>
              <a:t> de </a:t>
            </a:r>
            <a:r>
              <a:rPr lang="en-US" sz="1800" dirty="0" err="1"/>
              <a:t>Lutania</a:t>
            </a:r>
            <a:r>
              <a:rPr lang="en-US" sz="1800" dirty="0"/>
              <a:t> </a:t>
            </a:r>
            <a:r>
              <a:rPr lang="en-US" sz="1800" dirty="0" err="1"/>
              <a:t>jusqu’aux</a:t>
            </a:r>
            <a:r>
              <a:rPr lang="en-US" sz="1800" dirty="0"/>
              <a:t> </a:t>
            </a:r>
            <a:r>
              <a:rPr lang="en-US" sz="1800" dirty="0" err="1"/>
              <a:t>portes</a:t>
            </a:r>
            <a:r>
              <a:rPr lang="en-US" sz="1800" dirty="0"/>
              <a:t> de la </a:t>
            </a:r>
            <a:r>
              <a:rPr lang="en-US" sz="1800" dirty="0" err="1"/>
              <a:t>Capitale</a:t>
            </a:r>
            <a:r>
              <a:rPr lang="en-US" sz="1800" dirty="0"/>
              <a:t> de </a:t>
            </a:r>
            <a:r>
              <a:rPr lang="en-US" sz="1800" dirty="0" err="1"/>
              <a:t>l’Empire</a:t>
            </a:r>
            <a:r>
              <a:rPr lang="en-US" sz="1800" dirty="0"/>
              <a:t> et </a:t>
            </a:r>
            <a:r>
              <a:rPr lang="en-US" sz="1800" dirty="0" err="1"/>
              <a:t>affrontera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duel </a:t>
            </a:r>
            <a:r>
              <a:rPr lang="en-US" sz="1800" dirty="0" err="1"/>
              <a:t>l’Empereur</a:t>
            </a:r>
            <a:r>
              <a:rPr lang="en-US" sz="1800" dirty="0"/>
              <a:t> </a:t>
            </a:r>
            <a:r>
              <a:rPr lang="en-US" sz="1800" dirty="0" err="1"/>
              <a:t>lui-même</a:t>
            </a:r>
            <a:r>
              <a:rPr lang="en-US" sz="1800" dirty="0"/>
              <a:t>. Elle </a:t>
            </a:r>
            <a:r>
              <a:rPr lang="en-US" sz="1800" dirty="0" err="1"/>
              <a:t>lui</a:t>
            </a:r>
            <a:r>
              <a:rPr lang="en-US" sz="1800" dirty="0"/>
              <a:t> </a:t>
            </a:r>
            <a:r>
              <a:rPr lang="en-US" sz="1800" dirty="0" err="1"/>
              <a:t>prendra</a:t>
            </a:r>
            <a:r>
              <a:rPr lang="en-US" sz="1800" dirty="0"/>
              <a:t> la vie et </a:t>
            </a:r>
            <a:r>
              <a:rPr lang="en-US" sz="1800" dirty="0" err="1"/>
              <a:t>piègera</a:t>
            </a:r>
            <a:r>
              <a:rPr lang="en-US" sz="1800" dirty="0"/>
              <a:t> son </a:t>
            </a:r>
            <a:r>
              <a:rPr lang="en-US" sz="1800" dirty="0" err="1"/>
              <a:t>âme</a:t>
            </a:r>
            <a:r>
              <a:rPr lang="en-US" sz="1800" dirty="0"/>
              <a:t> dans </a:t>
            </a:r>
            <a:r>
              <a:rPr lang="en-US" sz="1800" dirty="0" err="1"/>
              <a:t>sa</a:t>
            </a:r>
            <a:r>
              <a:rPr lang="en-US" sz="1800" dirty="0"/>
              <a:t> lame </a:t>
            </a:r>
            <a:r>
              <a:rPr lang="en-US" sz="1800" dirty="0" err="1"/>
              <a:t>ensorcelée</a:t>
            </a:r>
            <a:r>
              <a:rPr lang="en-US" sz="1800" dirty="0"/>
              <a:t>. Elle sera </a:t>
            </a:r>
            <a:r>
              <a:rPr lang="en-US" sz="1800" dirty="0" err="1"/>
              <a:t>appellée</a:t>
            </a:r>
            <a:r>
              <a:rPr lang="en-US" sz="1800" dirty="0"/>
              <a:t> La </a:t>
            </a:r>
            <a:r>
              <a:rPr lang="en-US" sz="1800" dirty="0" err="1"/>
              <a:t>Conquérante</a:t>
            </a:r>
            <a:r>
              <a:rPr lang="en-US" sz="1800" dirty="0"/>
              <a:t> et </a:t>
            </a:r>
            <a:r>
              <a:rPr lang="en-US" sz="1800" dirty="0" err="1"/>
              <a:t>nommera</a:t>
            </a:r>
            <a:r>
              <a:rPr lang="en-US" sz="1800" dirty="0"/>
              <a:t> le </a:t>
            </a:r>
            <a:r>
              <a:rPr lang="en-US" sz="1800" dirty="0" err="1"/>
              <a:t>nouvel</a:t>
            </a:r>
            <a:r>
              <a:rPr lang="en-US" sz="1800" dirty="0"/>
              <a:t> </a:t>
            </a:r>
            <a:r>
              <a:rPr lang="en-US" sz="1800" dirty="0" err="1"/>
              <a:t>Empereur</a:t>
            </a:r>
            <a:r>
              <a:rPr lang="en-US" sz="1800" dirty="0"/>
              <a:t> et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deviendra</a:t>
            </a:r>
            <a:r>
              <a:rPr lang="en-US" sz="1800" dirty="0"/>
              <a:t> le bras-droit.</a:t>
            </a:r>
          </a:p>
          <a:p>
            <a:r>
              <a:rPr lang="en-US" sz="1800" dirty="0"/>
              <a:t>Timeline : </a:t>
            </a:r>
            <a:r>
              <a:rPr lang="fr-FR" altLang="fr-FR" sz="1800" dirty="0" err="1">
                <a:solidFill>
                  <a:srgbClr val="7030A0"/>
                </a:solidFill>
                <a:latin typeface="Harlow Solid Italic" panose="04030604020F02020D02" pitchFamily="82" charset="0"/>
              </a:rPr>
              <a:t>N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ecrosis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416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E9107254-6EA9-48C6-8782-DB987181E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12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00D2AE-820A-4D4C-B47B-7D5EEAC8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Esmeralda, la Rescussité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71641E-EF2F-4762-AF9D-D1574845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Torkhass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45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76</a:t>
            </a:r>
          </a:p>
          <a:p>
            <a:r>
              <a:rPr lang="en-US" sz="1800" dirty="0"/>
              <a:t>Esmeralda </a:t>
            </a:r>
            <a:r>
              <a:rPr lang="en-US" sz="1800" dirty="0" err="1"/>
              <a:t>trouva</a:t>
            </a:r>
            <a:r>
              <a:rPr lang="en-US" sz="1800" dirty="0"/>
              <a:t> la mort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affrontant</a:t>
            </a:r>
            <a:r>
              <a:rPr lang="en-US" sz="1800" dirty="0"/>
              <a:t> le seigneur Vampire Markus </a:t>
            </a:r>
            <a:r>
              <a:rPr lang="en-US" sz="1800" dirty="0" err="1"/>
              <a:t>Trov</a:t>
            </a:r>
            <a:r>
              <a:rPr lang="en-US" sz="1800" dirty="0"/>
              <a:t>. Elle sera </a:t>
            </a:r>
            <a:r>
              <a:rPr lang="en-US" sz="1800" dirty="0" err="1"/>
              <a:t>rescussité</a:t>
            </a:r>
            <a:r>
              <a:rPr lang="en-US" sz="1800" dirty="0"/>
              <a:t> par le Seigneur de Guerre de la Coalition </a:t>
            </a:r>
            <a:r>
              <a:rPr lang="en-US" sz="1800" dirty="0" err="1"/>
              <a:t>Spectrale</a:t>
            </a:r>
            <a:r>
              <a:rPr lang="en-US" sz="1800" dirty="0"/>
              <a:t>. Elle </a:t>
            </a:r>
            <a:r>
              <a:rPr lang="en-US" sz="1800" dirty="0" err="1"/>
              <a:t>deviendra</a:t>
            </a:r>
            <a:r>
              <a:rPr lang="en-US" sz="1800" dirty="0"/>
              <a:t> Générale au </a:t>
            </a:r>
            <a:r>
              <a:rPr lang="en-US" sz="1800" dirty="0" err="1"/>
              <a:t>même</a:t>
            </a:r>
            <a:r>
              <a:rPr lang="en-US" sz="1800" dirty="0"/>
              <a:t> </a:t>
            </a:r>
            <a:r>
              <a:rPr lang="en-US" sz="1800" dirty="0" err="1"/>
              <a:t>titre</a:t>
            </a:r>
            <a:r>
              <a:rPr lang="en-US" sz="1800" dirty="0"/>
              <a:t> que Nemesis Ombre-</a:t>
            </a:r>
            <a:r>
              <a:rPr lang="en-US" sz="1800" dirty="0" err="1"/>
              <a:t>Larme</a:t>
            </a:r>
            <a:r>
              <a:rPr lang="en-US" sz="1800" dirty="0"/>
              <a:t>. Elle sera </a:t>
            </a:r>
            <a:r>
              <a:rPr lang="en-US" sz="1800" dirty="0" err="1"/>
              <a:t>appellée</a:t>
            </a:r>
            <a:r>
              <a:rPr lang="en-US" sz="1800" dirty="0"/>
              <a:t> la </a:t>
            </a:r>
            <a:r>
              <a:rPr lang="en-US" sz="1800" dirty="0" err="1"/>
              <a:t>Rescussité</a:t>
            </a:r>
            <a:r>
              <a:rPr lang="en-US" sz="1800" dirty="0"/>
              <a:t> par les </a:t>
            </a:r>
            <a:r>
              <a:rPr lang="en-US" sz="1800" dirty="0" err="1"/>
              <a:t>Impériaux</a:t>
            </a:r>
            <a:r>
              <a:rPr lang="en-US" sz="1800" dirty="0"/>
              <a:t> et les </a:t>
            </a:r>
            <a:r>
              <a:rPr lang="en-US" sz="1800" dirty="0" err="1"/>
              <a:t>autres</a:t>
            </a:r>
            <a:r>
              <a:rPr lang="en-US" sz="1800" dirty="0"/>
              <a:t> races.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formal Roman" panose="030604020304060B0204" pitchFamily="66" charset="0"/>
              </a:rPr>
              <a:t>The Advent of the Dead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94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personne, femme&#10;&#10;Description générée automatiquement">
            <a:extLst>
              <a:ext uri="{FF2B5EF4-FFF2-40B4-BE49-F238E27FC236}">
                <a16:creationId xmlns:a16="http://schemas.microsoft.com/office/drawing/2014/main" id="{7A11FA48-8C4B-4077-8129-C84B3F10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7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BD1567-C1F7-41C1-977F-38784D13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Razielia Malaavar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609B0B-8718-4B68-9170-AD1E98D9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Nenleth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33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74</a:t>
            </a:r>
          </a:p>
          <a:p>
            <a:r>
              <a:rPr lang="en-US" sz="1800" dirty="0" err="1"/>
              <a:t>Razielia</a:t>
            </a:r>
            <a:r>
              <a:rPr lang="en-US" sz="1800" dirty="0"/>
              <a:t> </a:t>
            </a:r>
            <a:r>
              <a:rPr lang="en-US" sz="1800" dirty="0" err="1"/>
              <a:t>Malaavar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semi-</a:t>
            </a:r>
            <a:r>
              <a:rPr lang="en-US" sz="1800" dirty="0" err="1"/>
              <a:t>elfe</a:t>
            </a:r>
            <a:r>
              <a:rPr lang="en-US" sz="1800" dirty="0"/>
              <a:t> </a:t>
            </a:r>
            <a:r>
              <a:rPr lang="en-US" sz="1800" dirty="0" err="1"/>
              <a:t>adepte</a:t>
            </a:r>
            <a:r>
              <a:rPr lang="en-US" sz="1800" dirty="0"/>
              <a:t> de la </a:t>
            </a:r>
            <a:r>
              <a:rPr lang="en-US" sz="1800" dirty="0" err="1"/>
              <a:t>magie</a:t>
            </a:r>
            <a:r>
              <a:rPr lang="en-US" sz="1800" dirty="0"/>
              <a:t> des </a:t>
            </a:r>
            <a:r>
              <a:rPr lang="en-US" sz="1800" dirty="0" err="1"/>
              <a:t>arcanes</a:t>
            </a:r>
            <a:r>
              <a:rPr lang="en-US" sz="1800" dirty="0"/>
              <a:t>. Elle sera </a:t>
            </a:r>
            <a:r>
              <a:rPr lang="en-US" sz="1800" dirty="0" err="1"/>
              <a:t>aidée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 pour </a:t>
            </a:r>
            <a:r>
              <a:rPr lang="en-US" sz="1800" dirty="0" err="1"/>
              <a:t>entrer</a:t>
            </a:r>
            <a:r>
              <a:rPr lang="en-US" sz="1800" dirty="0"/>
              <a:t> à </a:t>
            </a:r>
            <a:r>
              <a:rPr lang="en-US" sz="1800" dirty="0" err="1"/>
              <a:t>l’académie</a:t>
            </a:r>
            <a:r>
              <a:rPr lang="en-US" sz="1800" dirty="0"/>
              <a:t> de </a:t>
            </a:r>
            <a:r>
              <a:rPr lang="en-US" sz="1800" dirty="0" err="1"/>
              <a:t>magie</a:t>
            </a:r>
            <a:r>
              <a:rPr lang="en-US" sz="1800" dirty="0"/>
              <a:t> de </a:t>
            </a:r>
            <a:r>
              <a:rPr lang="en-US" sz="1800" dirty="0" err="1"/>
              <a:t>Kalemdan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lang="fr-FR" altLang="fr-FR" sz="1800" dirty="0" err="1">
                <a:solidFill>
                  <a:srgbClr val="7030A0"/>
                </a:solidFill>
                <a:latin typeface="Harlow Solid Italic" panose="04030604020F02020D02" pitchFamily="82" charset="0"/>
              </a:rPr>
              <a:t>N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ecrosis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565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habits, extérieur, personne&#10;&#10;Description générée automatiquement">
            <a:extLst>
              <a:ext uri="{FF2B5EF4-FFF2-40B4-BE49-F238E27FC236}">
                <a16:creationId xmlns:a16="http://schemas.microsoft.com/office/drawing/2014/main" id="{F9272ED5-7E32-4941-A687-3A566BB9D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927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9AF962-F8AB-40DC-92C5-BDB6E9B4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Roi Morkoth Bruuv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345DC2-AAEA-4B12-818A-D80D84D3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Vuulnerth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54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89</a:t>
            </a:r>
          </a:p>
          <a:p>
            <a:r>
              <a:rPr lang="en-US" sz="1800" dirty="0" err="1"/>
              <a:t>Morkoth</a:t>
            </a:r>
            <a:r>
              <a:rPr lang="en-US" sz="1800" dirty="0"/>
              <a:t> </a:t>
            </a:r>
            <a:r>
              <a:rPr lang="en-US" sz="1800" dirty="0" err="1"/>
              <a:t>Bruuv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</a:t>
            </a:r>
            <a:r>
              <a:rPr lang="en-US" sz="1800" dirty="0" err="1"/>
              <a:t>roi</a:t>
            </a:r>
            <a:r>
              <a:rPr lang="en-US" sz="1800" dirty="0"/>
              <a:t> des </a:t>
            </a:r>
            <a:r>
              <a:rPr lang="en-US" sz="1800" dirty="0" err="1"/>
              <a:t>Vuulnerth</a:t>
            </a:r>
            <a:r>
              <a:rPr lang="en-US" sz="1800" dirty="0"/>
              <a:t> </a:t>
            </a: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l’arrivé</a:t>
            </a:r>
            <a:r>
              <a:rPr lang="en-US" sz="1800" dirty="0"/>
              <a:t> de </a:t>
            </a:r>
            <a:r>
              <a:rPr lang="en-US" sz="1800" dirty="0" err="1"/>
              <a:t>l’alliance</a:t>
            </a:r>
            <a:r>
              <a:rPr lang="en-US" sz="1800" dirty="0"/>
              <a:t> des trois sur </a:t>
            </a:r>
            <a:r>
              <a:rPr lang="en-US" sz="1800" dirty="0" err="1"/>
              <a:t>l’île</a:t>
            </a:r>
            <a:r>
              <a:rPr lang="en-US" sz="1800" dirty="0"/>
              <a:t> </a:t>
            </a:r>
            <a:r>
              <a:rPr lang="en-US" sz="1800" dirty="0" err="1"/>
              <a:t>nordique</a:t>
            </a:r>
            <a:r>
              <a:rPr lang="en-US" sz="1800" dirty="0"/>
              <a:t> </a:t>
            </a:r>
            <a:r>
              <a:rPr lang="en-US" sz="1800" dirty="0" err="1"/>
              <a:t>Ventre</a:t>
            </a:r>
            <a:r>
              <a:rPr lang="en-US" sz="1800" dirty="0"/>
              <a:t>-Glace. Il </a:t>
            </a:r>
            <a:r>
              <a:rPr lang="en-US" sz="1800" dirty="0" err="1"/>
              <a:t>affrontera</a:t>
            </a:r>
            <a:r>
              <a:rPr lang="en-US" sz="1800" dirty="0"/>
              <a:t> les </a:t>
            </a:r>
            <a:r>
              <a:rPr lang="en-US" sz="1800" dirty="0" err="1"/>
              <a:t>rebelles</a:t>
            </a:r>
            <a:r>
              <a:rPr lang="en-US" sz="1800" dirty="0"/>
              <a:t> aux </a:t>
            </a:r>
            <a:r>
              <a:rPr lang="en-US" sz="1800" dirty="0" err="1"/>
              <a:t>côtés</a:t>
            </a:r>
            <a:r>
              <a:rPr lang="en-US" sz="1800" dirty="0"/>
              <a:t> de la </a:t>
            </a:r>
            <a:r>
              <a:rPr lang="en-US" sz="1800" dirty="0" err="1"/>
              <a:t>reine</a:t>
            </a:r>
            <a:r>
              <a:rPr lang="en-US" sz="1800" dirty="0"/>
              <a:t> </a:t>
            </a:r>
            <a:r>
              <a:rPr lang="en-US" sz="1800" dirty="0" err="1"/>
              <a:t>Nordique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lang="fr-FR" altLang="fr-FR" sz="1800" dirty="0" err="1">
                <a:solidFill>
                  <a:srgbClr val="7030A0"/>
                </a:solidFill>
                <a:latin typeface="Harlow Solid Italic" panose="04030604020F02020D02" pitchFamily="82" charset="0"/>
              </a:rPr>
              <a:t>N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ecrosis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171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personne, intérieur, femme, feu&#10;&#10;Description générée automatiquement">
            <a:extLst>
              <a:ext uri="{FF2B5EF4-FFF2-40B4-BE49-F238E27FC236}">
                <a16:creationId xmlns:a16="http://schemas.microsoft.com/office/drawing/2014/main" id="{FF0B98DE-E22E-4980-A1DB-A4AECDA1F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6" r="33445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DB677A-4029-48EC-8A6B-E5D939E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Aselyne d’Or-Soleil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07A91D-0871-41DC-B7B4-177EC323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Azeleth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39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78</a:t>
            </a:r>
          </a:p>
          <a:p>
            <a:r>
              <a:rPr lang="en-US" sz="1800" dirty="0" err="1"/>
              <a:t>Aselyne</a:t>
            </a:r>
            <a:r>
              <a:rPr lang="en-US" sz="1800" dirty="0"/>
              <a:t> d’Or-Soleil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Azeleth</a:t>
            </a:r>
            <a:r>
              <a:rPr lang="en-US" sz="1800" dirty="0"/>
              <a:t> de la </a:t>
            </a:r>
            <a:r>
              <a:rPr lang="en-US" sz="1800" dirty="0" err="1"/>
              <a:t>famille</a:t>
            </a:r>
            <a:r>
              <a:rPr lang="en-US" sz="1800" dirty="0"/>
              <a:t> </a:t>
            </a:r>
            <a:r>
              <a:rPr lang="en-US" sz="1800" dirty="0" err="1"/>
              <a:t>royale</a:t>
            </a:r>
            <a:r>
              <a:rPr lang="en-US" sz="1800" dirty="0"/>
              <a:t>. Elle sera </a:t>
            </a:r>
            <a:r>
              <a:rPr lang="en-US" sz="1800" dirty="0" err="1"/>
              <a:t>devenue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Sentinelle</a:t>
            </a:r>
            <a:r>
              <a:rPr lang="en-US" sz="1800" dirty="0"/>
              <a:t> d’Or-Soleil et aura </a:t>
            </a:r>
            <a:r>
              <a:rPr lang="en-US" sz="1800" dirty="0" err="1"/>
              <a:t>voyagé</a:t>
            </a:r>
            <a:r>
              <a:rPr lang="en-US" sz="1800" dirty="0"/>
              <a:t> des </a:t>
            </a:r>
            <a:r>
              <a:rPr lang="en-US" sz="1800" dirty="0" err="1"/>
              <a:t>années</a:t>
            </a:r>
            <a:r>
              <a:rPr lang="en-US" sz="1800" dirty="0"/>
              <a:t> Durant. </a:t>
            </a:r>
            <a:r>
              <a:rPr lang="en-US" sz="1800" dirty="0" err="1"/>
              <a:t>Lorsque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famille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massacrée</a:t>
            </a:r>
            <a:r>
              <a:rPr lang="en-US" sz="1800" dirty="0"/>
              <a:t> par </a:t>
            </a:r>
            <a:r>
              <a:rPr lang="en-US" sz="1800" dirty="0" err="1"/>
              <a:t>l’Ordre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, </a:t>
            </a:r>
            <a:r>
              <a:rPr lang="en-US" sz="1800" dirty="0" err="1"/>
              <a:t>elle</a:t>
            </a:r>
            <a:r>
              <a:rPr lang="en-US" sz="1800" dirty="0"/>
              <a:t> </a:t>
            </a:r>
            <a:r>
              <a:rPr lang="en-US" sz="1800" dirty="0" err="1"/>
              <a:t>décidera</a:t>
            </a:r>
            <a:r>
              <a:rPr lang="en-US" sz="1800" dirty="0"/>
              <a:t> de </a:t>
            </a:r>
            <a:r>
              <a:rPr lang="en-US" sz="1800" dirty="0" err="1"/>
              <a:t>devenir</a:t>
            </a:r>
            <a:r>
              <a:rPr lang="en-US" sz="1800" dirty="0"/>
              <a:t> la </a:t>
            </a:r>
            <a:r>
              <a:rPr lang="en-US" sz="1800" dirty="0" err="1"/>
              <a:t>régente</a:t>
            </a:r>
            <a:r>
              <a:rPr lang="en-US" sz="1800" dirty="0"/>
              <a:t> de son </a:t>
            </a:r>
            <a:r>
              <a:rPr lang="en-US" sz="1800" dirty="0" err="1"/>
              <a:t>peuple</a:t>
            </a:r>
            <a:r>
              <a:rPr lang="en-US" sz="1800" dirty="0"/>
              <a:t> et de le </a:t>
            </a:r>
            <a:r>
              <a:rPr lang="en-US" sz="1800" dirty="0" err="1"/>
              <a:t>sauver</a:t>
            </a:r>
            <a:r>
              <a:rPr lang="en-US" sz="1800" dirty="0"/>
              <a:t> de </a:t>
            </a:r>
            <a:r>
              <a:rPr lang="en-US" sz="1800" dirty="0" err="1"/>
              <a:t>l’ordre</a:t>
            </a:r>
            <a:r>
              <a:rPr lang="en-US" sz="1800" dirty="0"/>
              <a:t>. Elle sera </a:t>
            </a:r>
            <a:r>
              <a:rPr lang="en-US" sz="1800" dirty="0" err="1"/>
              <a:t>soutenue</a:t>
            </a:r>
            <a:r>
              <a:rPr lang="en-US" sz="1800" dirty="0"/>
              <a:t> par des </a:t>
            </a:r>
            <a:r>
              <a:rPr lang="en-US" sz="1800" dirty="0" err="1"/>
              <a:t>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Runica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67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ciel, personne, danseur, femme&#10;&#10;Description générée automatiquement">
            <a:extLst>
              <a:ext uri="{FF2B5EF4-FFF2-40B4-BE49-F238E27FC236}">
                <a16:creationId xmlns:a16="http://schemas.microsoft.com/office/drawing/2014/main" id="{6103C40E-3187-4417-AAEA-E8DA7D0D3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r="12462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B898CD-56D2-407C-9100-1DA8577A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Reine Aselyne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C0FBDD-A10A-4E5F-9132-2D44244C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Azeleth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87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78</a:t>
            </a:r>
          </a:p>
          <a:p>
            <a:r>
              <a:rPr lang="en-US" sz="1800" dirty="0" err="1"/>
              <a:t>Aselyne</a:t>
            </a:r>
            <a:r>
              <a:rPr lang="en-US" sz="1800" dirty="0"/>
              <a:t> d’Or-Soleil </a:t>
            </a:r>
            <a:r>
              <a:rPr lang="en-US" sz="1800" dirty="0" err="1"/>
              <a:t>étant</a:t>
            </a:r>
            <a:r>
              <a:rPr lang="en-US" sz="1800" dirty="0"/>
              <a:t> </a:t>
            </a:r>
            <a:r>
              <a:rPr lang="en-US" sz="1800" dirty="0" err="1"/>
              <a:t>devenue</a:t>
            </a:r>
            <a:r>
              <a:rPr lang="en-US" sz="1800" dirty="0"/>
              <a:t> </a:t>
            </a:r>
            <a:r>
              <a:rPr lang="en-US" sz="1800" dirty="0" err="1"/>
              <a:t>reine</a:t>
            </a:r>
            <a:r>
              <a:rPr lang="en-US" sz="1800" dirty="0"/>
              <a:t>, son people a de nouveau </a:t>
            </a:r>
            <a:r>
              <a:rPr lang="en-US" sz="1800" dirty="0" err="1"/>
              <a:t>pu</a:t>
            </a:r>
            <a:r>
              <a:rPr lang="en-US" sz="1800" dirty="0"/>
              <a:t> </a:t>
            </a:r>
            <a:r>
              <a:rPr lang="en-US" sz="1800" dirty="0" err="1"/>
              <a:t>prospérer</a:t>
            </a:r>
            <a:r>
              <a:rPr lang="en-US" sz="1800" dirty="0"/>
              <a:t>. Elle a </a:t>
            </a:r>
            <a:r>
              <a:rPr lang="en-US" sz="1800" dirty="0" err="1"/>
              <a:t>créé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armée</a:t>
            </a:r>
            <a:r>
              <a:rPr lang="en-US" sz="1800" dirty="0"/>
              <a:t> </a:t>
            </a:r>
            <a:r>
              <a:rPr lang="en-US" sz="1800" dirty="0" err="1"/>
              <a:t>d’Azeleth</a:t>
            </a:r>
            <a:r>
              <a:rPr lang="en-US" sz="1800" dirty="0"/>
              <a:t> qui aura pour but </a:t>
            </a:r>
            <a:r>
              <a:rPr lang="en-US" sz="1800" dirty="0" err="1"/>
              <a:t>d’aider</a:t>
            </a:r>
            <a:r>
              <a:rPr lang="en-US" sz="1800" dirty="0"/>
              <a:t> les </a:t>
            </a:r>
            <a:r>
              <a:rPr lang="en-US" sz="1800" dirty="0" err="1"/>
              <a:t>peuples</a:t>
            </a:r>
            <a:r>
              <a:rPr lang="en-US" sz="1800" dirty="0"/>
              <a:t> </a:t>
            </a:r>
            <a:r>
              <a:rPr lang="en-US" sz="1800" dirty="0" err="1"/>
              <a:t>réduits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esclavage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massacrés</a:t>
            </a:r>
            <a:r>
              <a:rPr lang="en-US" sz="1800" dirty="0"/>
              <a:t> par </a:t>
            </a:r>
            <a:r>
              <a:rPr lang="en-US" sz="1800" dirty="0" err="1"/>
              <a:t>l’Ordre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 et </a:t>
            </a:r>
            <a:r>
              <a:rPr lang="en-US" sz="1800" dirty="0" err="1"/>
              <a:t>toutes</a:t>
            </a:r>
            <a:r>
              <a:rPr lang="en-US" sz="1800" dirty="0"/>
              <a:t> </a:t>
            </a:r>
            <a:r>
              <a:rPr lang="en-US" sz="1800" dirty="0" err="1"/>
              <a:t>autres</a:t>
            </a:r>
            <a:r>
              <a:rPr lang="en-US" sz="1800" dirty="0"/>
              <a:t> factions </a:t>
            </a:r>
            <a:r>
              <a:rPr lang="en-US" sz="1800" dirty="0" err="1"/>
              <a:t>agissant</a:t>
            </a:r>
            <a:r>
              <a:rPr lang="en-US" sz="1800" dirty="0"/>
              <a:t> de la </a:t>
            </a:r>
            <a:r>
              <a:rPr lang="en-US" sz="1800" dirty="0" err="1"/>
              <a:t>même</a:t>
            </a:r>
            <a:r>
              <a:rPr lang="en-US" sz="1800" dirty="0"/>
              <a:t> manière. Elle </a:t>
            </a:r>
            <a:r>
              <a:rPr lang="en-US" sz="1800" dirty="0" err="1"/>
              <a:t>fera</a:t>
            </a:r>
            <a:r>
              <a:rPr lang="en-US" sz="1800" dirty="0"/>
              <a:t> </a:t>
            </a:r>
            <a:r>
              <a:rPr lang="en-US" sz="1800" dirty="0" err="1"/>
              <a:t>partie</a:t>
            </a:r>
            <a:r>
              <a:rPr lang="en-US" sz="1800" dirty="0"/>
              <a:t> du </a:t>
            </a:r>
            <a:r>
              <a:rPr lang="en-US" sz="1800" dirty="0" err="1"/>
              <a:t>Pacte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u="none" strike="noStrike" cap="none" normalizeH="0" baseline="0" dirty="0" err="1">
                <a:ln>
                  <a:noFill/>
                </a:ln>
                <a:solidFill>
                  <a:srgbClr val="CC00FF"/>
                </a:solidFill>
                <a:effectLst/>
                <a:latin typeface="Curlz MT" panose="04040404050702020202" pitchFamily="82" charset="0"/>
              </a:rPr>
              <a:t>L’Archipel</a:t>
            </a:r>
            <a:r>
              <a:rPr kumimoji="0" lang="en-US" altLang="fr-FR" sz="180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Curlz MT" panose="04040404050702020202" pitchFamily="82" charset="0"/>
              </a:rPr>
              <a:t> des Ombres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117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EAEEBCD-7295-41FC-8EC7-7A109210B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21D16B-5B60-4BC3-8A4C-D38B3870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 err="1"/>
              <a:t>Aashtar</a:t>
            </a:r>
            <a:endParaRPr lang="fr-FR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50817-D0DE-49B0-9960-DD3E2A8E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Xiinleth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46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83</a:t>
            </a:r>
          </a:p>
          <a:p>
            <a:r>
              <a:rPr lang="en-US" sz="1800" dirty="0" err="1"/>
              <a:t>Aashtar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un Guerrier </a:t>
            </a:r>
            <a:r>
              <a:rPr lang="en-US" sz="1800" dirty="0" err="1"/>
              <a:t>runique</a:t>
            </a:r>
            <a:r>
              <a:rPr lang="en-US" sz="1800" dirty="0"/>
              <a:t>, </a:t>
            </a:r>
            <a:r>
              <a:rPr lang="en-US" sz="1800" dirty="0" err="1"/>
              <a:t>c’est</a:t>
            </a:r>
            <a:r>
              <a:rPr lang="en-US" sz="1800" dirty="0"/>
              <a:t> un mage </a:t>
            </a:r>
            <a:r>
              <a:rPr lang="en-US" sz="1800" dirty="0" err="1"/>
              <a:t>utilisant</a:t>
            </a:r>
            <a:r>
              <a:rPr lang="en-US" sz="1800" dirty="0"/>
              <a:t> la </a:t>
            </a:r>
            <a:r>
              <a:rPr lang="en-US" sz="1800" dirty="0" err="1"/>
              <a:t>magie</a:t>
            </a:r>
            <a:r>
              <a:rPr lang="en-US" sz="1800" dirty="0"/>
              <a:t> </a:t>
            </a:r>
            <a:r>
              <a:rPr lang="en-US" sz="1800" dirty="0" err="1"/>
              <a:t>runique</a:t>
            </a:r>
            <a:r>
              <a:rPr lang="en-US" sz="1800" dirty="0"/>
              <a:t> se </a:t>
            </a:r>
            <a:r>
              <a:rPr lang="en-US" sz="1800" dirty="0" err="1"/>
              <a:t>battant</a:t>
            </a:r>
            <a:r>
              <a:rPr lang="en-US" sz="1800" dirty="0"/>
              <a:t> avec </a:t>
            </a:r>
            <a:r>
              <a:rPr lang="en-US" sz="1800" dirty="0" err="1"/>
              <a:t>une</a:t>
            </a:r>
            <a:r>
              <a:rPr lang="en-US" sz="1800" dirty="0"/>
              <a:t> épée </a:t>
            </a:r>
            <a:r>
              <a:rPr lang="en-US" sz="1800" dirty="0" err="1"/>
              <a:t>enchantée</a:t>
            </a:r>
            <a:r>
              <a:rPr lang="en-US" sz="1800" dirty="0"/>
              <a:t>. Il </a:t>
            </a:r>
            <a:r>
              <a:rPr lang="en-US" sz="1800" dirty="0" err="1"/>
              <a:t>participera</a:t>
            </a:r>
            <a:r>
              <a:rPr lang="en-US" sz="1800" dirty="0"/>
              <a:t> à </a:t>
            </a:r>
            <a:r>
              <a:rPr lang="en-US" sz="1800" dirty="0" err="1"/>
              <a:t>l’exploration</a:t>
            </a:r>
            <a:r>
              <a:rPr lang="en-US" sz="1800" dirty="0"/>
              <a:t> des </a:t>
            </a:r>
            <a:r>
              <a:rPr lang="en-US" sz="1800" dirty="0" err="1"/>
              <a:t>îles</a:t>
            </a:r>
            <a:r>
              <a:rPr lang="en-US" sz="1800" dirty="0"/>
              <a:t> </a:t>
            </a:r>
            <a:r>
              <a:rPr lang="en-US" sz="1800" dirty="0" err="1"/>
              <a:t>Shaksi</a:t>
            </a:r>
            <a:r>
              <a:rPr lang="en-US" sz="1800" dirty="0"/>
              <a:t> et </a:t>
            </a:r>
            <a:r>
              <a:rPr lang="en-US" sz="1800" dirty="0" err="1"/>
              <a:t>Ssisa</a:t>
            </a:r>
            <a:r>
              <a:rPr lang="en-US" sz="1800" dirty="0"/>
              <a:t> avec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Tempus Sans ITC" panose="04020404030D07020202" pitchFamily="82" charset="0"/>
              </a:rPr>
              <a:t>The Fall of the World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50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reptile, extérieur, animal&#10;&#10;Description générée automatiquement">
            <a:extLst>
              <a:ext uri="{FF2B5EF4-FFF2-40B4-BE49-F238E27FC236}">
                <a16:creationId xmlns:a16="http://schemas.microsoft.com/office/drawing/2014/main" id="{D708C013-4DBD-4210-A250-8665CC0D7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" r="1" b="1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EF458C-2D68-44CD-93F0-011719C3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Rroktrer, le Fléau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122C67-A6F4-480A-9AC4-9061341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Saecrim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75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2 </a:t>
            </a:r>
            <a:r>
              <a:rPr lang="en-US" sz="1800" dirty="0" err="1"/>
              <a:t>mètres</a:t>
            </a:r>
            <a:endParaRPr lang="en-US" sz="1800" dirty="0"/>
          </a:p>
          <a:p>
            <a:r>
              <a:rPr lang="en-US" sz="1800" dirty="0" err="1"/>
              <a:t>Rroktrer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Saecrim</a:t>
            </a:r>
            <a:r>
              <a:rPr lang="en-US" sz="1800" dirty="0"/>
              <a:t> </a:t>
            </a:r>
            <a:r>
              <a:rPr lang="en-US" sz="1800" dirty="0" err="1"/>
              <a:t>lié</a:t>
            </a:r>
            <a:r>
              <a:rPr lang="en-US" sz="1800" dirty="0"/>
              <a:t> à la Coalition </a:t>
            </a:r>
            <a:r>
              <a:rPr lang="en-US" sz="1800" dirty="0" err="1"/>
              <a:t>Spectrale</a:t>
            </a:r>
            <a:r>
              <a:rPr lang="en-US" sz="1800" dirty="0"/>
              <a:t>. Il sera chargé de prendre le </a:t>
            </a:r>
            <a:r>
              <a:rPr lang="en-US" sz="1800" dirty="0" err="1"/>
              <a:t>contrôle</a:t>
            </a:r>
            <a:r>
              <a:rPr lang="en-US" sz="1800" dirty="0"/>
              <a:t> des pirates des Cinq-Frères. Il sera </a:t>
            </a:r>
            <a:r>
              <a:rPr lang="en-US" sz="1800" dirty="0" err="1"/>
              <a:t>vaincu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lackadder ITC" panose="04020505051007020D02" pitchFamily="82" charset="0"/>
              </a:rPr>
              <a:t>Marine Adventure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9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mur, intérieur, personne, plancher&#10;&#10;Description générée automatiquement">
            <a:extLst>
              <a:ext uri="{FF2B5EF4-FFF2-40B4-BE49-F238E27FC236}">
                <a16:creationId xmlns:a16="http://schemas.microsoft.com/office/drawing/2014/main" id="{61506D24-E21E-4C17-AA50-66AA88C6F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12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ECA3930-0085-449D-BCC8-027C32DF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Rodrik, le chasseur de monstres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9A3362-802E-4EA9-95D8-54303113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Nordique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94</a:t>
            </a:r>
          </a:p>
          <a:p>
            <a:r>
              <a:rPr lang="en-US" sz="1800" dirty="0"/>
              <a:t>Rodrik a perdu </a:t>
            </a:r>
            <a:r>
              <a:rPr lang="en-US" sz="1800" dirty="0" err="1"/>
              <a:t>ses</a:t>
            </a:r>
            <a:r>
              <a:rPr lang="en-US" sz="1800" dirty="0"/>
              <a:t> parents </a:t>
            </a: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l’ascention</a:t>
            </a:r>
            <a:r>
              <a:rPr lang="en-US" sz="1800" dirty="0"/>
              <a:t> </a:t>
            </a:r>
            <a:r>
              <a:rPr lang="en-US" sz="1800" dirty="0" err="1"/>
              <a:t>vampirique</a:t>
            </a:r>
            <a:r>
              <a:rPr lang="en-US" sz="1800" dirty="0"/>
              <a:t> de Markus </a:t>
            </a:r>
            <a:r>
              <a:rPr lang="en-US" sz="1800" dirty="0" err="1"/>
              <a:t>Trov</a:t>
            </a:r>
            <a:r>
              <a:rPr lang="en-US" sz="1800" dirty="0"/>
              <a:t>. Il </a:t>
            </a:r>
            <a:r>
              <a:rPr lang="en-US" sz="1800" dirty="0" err="1"/>
              <a:t>décidera</a:t>
            </a:r>
            <a:r>
              <a:rPr lang="en-US" sz="1800" dirty="0"/>
              <a:t> </a:t>
            </a:r>
            <a:r>
              <a:rPr lang="en-US" sz="1800" dirty="0" err="1"/>
              <a:t>alors</a:t>
            </a:r>
            <a:r>
              <a:rPr lang="en-US" sz="1800" dirty="0"/>
              <a:t> de </a:t>
            </a:r>
            <a:r>
              <a:rPr lang="en-US" sz="1800" dirty="0" err="1"/>
              <a:t>traquer</a:t>
            </a:r>
            <a:r>
              <a:rPr lang="en-US" sz="1800" dirty="0"/>
              <a:t> les creatures </a:t>
            </a:r>
            <a:r>
              <a:rPr lang="en-US" sz="1800" dirty="0" err="1"/>
              <a:t>maléfiques</a:t>
            </a:r>
            <a:r>
              <a:rPr lang="en-US" sz="1800" dirty="0"/>
              <a:t> </a:t>
            </a:r>
            <a:r>
              <a:rPr lang="en-US" sz="1800" dirty="0" err="1"/>
              <a:t>telles</a:t>
            </a:r>
            <a:r>
              <a:rPr lang="en-US" sz="1800" dirty="0"/>
              <a:t> que les Vampires, les Zombies, </a:t>
            </a:r>
            <a:r>
              <a:rPr lang="en-US" sz="1800" dirty="0" err="1"/>
              <a:t>etc</a:t>
            </a:r>
            <a:r>
              <a:rPr lang="en-US" sz="1800" dirty="0"/>
              <a:t>… Il </a:t>
            </a:r>
            <a:r>
              <a:rPr lang="en-US" sz="1800" dirty="0" err="1"/>
              <a:t>croisera</a:t>
            </a:r>
            <a:r>
              <a:rPr lang="en-US" sz="1800" dirty="0"/>
              <a:t> le </a:t>
            </a:r>
            <a:r>
              <a:rPr lang="en-US" sz="1800" dirty="0" err="1"/>
              <a:t>chemin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 avec </a:t>
            </a:r>
            <a:r>
              <a:rPr lang="en-US" sz="1800" dirty="0" err="1"/>
              <a:t>lesquels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affrontera</a:t>
            </a:r>
            <a:r>
              <a:rPr lang="en-US" sz="1800" dirty="0"/>
              <a:t> le seigneur Vampire.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lgerian" panose="04020705040A02060702" pitchFamily="82" charset="0"/>
              </a:rPr>
              <a:t>Night Flail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553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E2B264E6-AA80-480B-BD3E-0DE1B6182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37F411-BB7B-4150-9B23-7343BEF4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Vara, Reine des Lamias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F1D9AB-3DD1-4D46-BA37-3BE56EBA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Lamia</a:t>
            </a:r>
          </a:p>
          <a:p>
            <a:r>
              <a:rPr lang="en-US" sz="1800" dirty="0" err="1"/>
              <a:t>Âge</a:t>
            </a:r>
            <a:r>
              <a:rPr lang="en-US" sz="1800" dirty="0"/>
              <a:t> : 41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2 </a:t>
            </a:r>
            <a:r>
              <a:rPr lang="en-US" sz="1800" dirty="0" err="1"/>
              <a:t>mètres</a:t>
            </a:r>
            <a:r>
              <a:rPr lang="en-US" sz="1800" dirty="0"/>
              <a:t> 05</a:t>
            </a:r>
          </a:p>
          <a:p>
            <a:r>
              <a:rPr lang="en-US" sz="1800" dirty="0" err="1"/>
              <a:t>Vara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la </a:t>
            </a:r>
            <a:r>
              <a:rPr lang="en-US" sz="1800" dirty="0" err="1"/>
              <a:t>reine</a:t>
            </a:r>
            <a:r>
              <a:rPr lang="en-US" sz="1800" dirty="0"/>
              <a:t> des Lamias. Elle dirige son </a:t>
            </a:r>
            <a:r>
              <a:rPr lang="en-US" sz="1800" dirty="0" err="1"/>
              <a:t>peuple</a:t>
            </a:r>
            <a:r>
              <a:rPr lang="en-US" sz="1800" dirty="0"/>
              <a:t> avec la </a:t>
            </a:r>
            <a:r>
              <a:rPr lang="en-US" sz="1800" dirty="0" err="1"/>
              <a:t>promesse</a:t>
            </a:r>
            <a:r>
              <a:rPr lang="en-US" sz="1800" dirty="0"/>
              <a:t> de sang et de </a:t>
            </a:r>
            <a:r>
              <a:rPr lang="en-US" sz="1800" dirty="0" err="1"/>
              <a:t>territoires</a:t>
            </a:r>
            <a:r>
              <a:rPr lang="en-US" sz="1800" dirty="0"/>
              <a:t>. Elle </a:t>
            </a:r>
            <a:r>
              <a:rPr lang="en-US" sz="1800" dirty="0" err="1"/>
              <a:t>essaiera</a:t>
            </a:r>
            <a:r>
              <a:rPr lang="en-US" sz="1800" dirty="0"/>
              <a:t> de controller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 </a:t>
            </a:r>
            <a:r>
              <a:rPr lang="en-US" sz="1800" dirty="0" err="1"/>
              <a:t>avant</a:t>
            </a:r>
            <a:r>
              <a:rPr lang="en-US" sz="1800" dirty="0"/>
              <a:t> de se faire </a:t>
            </a:r>
            <a:r>
              <a:rPr lang="en-US" sz="1800" dirty="0" err="1"/>
              <a:t>contrer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lonna MT" panose="04020805060202030203" pitchFamily="82" charset="0"/>
              </a:rPr>
              <a:t>Horizon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378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vache, terrain, animal, debout&#10;&#10;Description générée automatiquement">
            <a:extLst>
              <a:ext uri="{FF2B5EF4-FFF2-40B4-BE49-F238E27FC236}">
                <a16:creationId xmlns:a16="http://schemas.microsoft.com/office/drawing/2014/main" id="{840A3A94-2C85-49F8-93B9-C648871F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35465" b="-1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7F634F-3443-4422-B0F4-E6CBCA84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Amril, le traqueur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56FD22-CB27-4A5A-8265-4ADAF80B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Humain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35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80</a:t>
            </a:r>
          </a:p>
          <a:p>
            <a:r>
              <a:rPr lang="en-US" sz="1800" dirty="0" err="1"/>
              <a:t>Amril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fils</a:t>
            </a:r>
            <a:r>
              <a:rPr lang="en-US" sz="1800" dirty="0"/>
              <a:t> de </a:t>
            </a:r>
            <a:r>
              <a:rPr lang="en-US" sz="1800" dirty="0" err="1"/>
              <a:t>soldat</a:t>
            </a:r>
            <a:r>
              <a:rPr lang="en-US" sz="1800" dirty="0"/>
              <a:t> qui a </a:t>
            </a:r>
            <a:r>
              <a:rPr lang="en-US" sz="1800" dirty="0" err="1"/>
              <a:t>participé</a:t>
            </a:r>
            <a:r>
              <a:rPr lang="en-US" sz="1800" dirty="0"/>
              <a:t> à la guerre </a:t>
            </a:r>
            <a:r>
              <a:rPr lang="en-US" sz="1800" dirty="0" err="1"/>
              <a:t>impériale</a:t>
            </a:r>
            <a:r>
              <a:rPr lang="en-US" sz="1800" dirty="0"/>
              <a:t> et a </a:t>
            </a:r>
            <a:r>
              <a:rPr lang="en-US" sz="1800" dirty="0" err="1"/>
              <a:t>choisi</a:t>
            </a:r>
            <a:r>
              <a:rPr lang="en-US" sz="1800" dirty="0"/>
              <a:t> de prendre les </a:t>
            </a:r>
            <a:r>
              <a:rPr lang="en-US" sz="1800" dirty="0" err="1"/>
              <a:t>armes</a:t>
            </a:r>
            <a:r>
              <a:rPr lang="en-US" sz="1800" dirty="0"/>
              <a:t> </a:t>
            </a:r>
            <a:r>
              <a:rPr lang="en-US" sz="1800" dirty="0" err="1"/>
              <a:t>contre</a:t>
            </a:r>
            <a:r>
              <a:rPr lang="en-US" sz="1800" dirty="0"/>
              <a:t> </a:t>
            </a:r>
            <a:r>
              <a:rPr lang="en-US" sz="1800" dirty="0" err="1"/>
              <a:t>l’Empire</a:t>
            </a:r>
            <a:r>
              <a:rPr lang="en-US" sz="1800" dirty="0"/>
              <a:t> </a:t>
            </a:r>
            <a:r>
              <a:rPr lang="en-US" sz="1800" dirty="0" err="1"/>
              <a:t>Oldanien</a:t>
            </a:r>
            <a:r>
              <a:rPr lang="en-US" sz="1800" dirty="0"/>
              <a:t>. Il </a:t>
            </a:r>
            <a:r>
              <a:rPr lang="en-US" sz="1800" dirty="0" err="1"/>
              <a:t>entrera</a:t>
            </a:r>
            <a:r>
              <a:rPr lang="en-US" sz="1800" dirty="0"/>
              <a:t> dans un </a:t>
            </a:r>
            <a:r>
              <a:rPr lang="en-US" sz="1800" dirty="0" err="1"/>
              <a:t>groupe</a:t>
            </a:r>
            <a:r>
              <a:rPr lang="en-US" sz="1800" dirty="0"/>
              <a:t> de </a:t>
            </a:r>
            <a:r>
              <a:rPr lang="en-US" sz="1800" dirty="0" err="1"/>
              <a:t>mercenaires</a:t>
            </a:r>
            <a:r>
              <a:rPr lang="en-US" sz="1800" dirty="0"/>
              <a:t> qui aura pour but </a:t>
            </a:r>
            <a:r>
              <a:rPr lang="en-US" sz="1800" dirty="0" err="1"/>
              <a:t>d’aider</a:t>
            </a:r>
            <a:r>
              <a:rPr lang="en-US" sz="1800" dirty="0"/>
              <a:t> les Nordiques </a:t>
            </a: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leur</a:t>
            </a:r>
            <a:r>
              <a:rPr lang="en-US" sz="1800" dirty="0"/>
              <a:t> </a:t>
            </a:r>
            <a:r>
              <a:rPr lang="en-US" sz="1800" dirty="0" err="1"/>
              <a:t>assaut</a:t>
            </a:r>
            <a:r>
              <a:rPr lang="en-US" sz="1800" dirty="0"/>
              <a:t> final.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Tyrant's Bane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433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photo&#10;&#10;Description générée automatiquement">
            <a:extLst>
              <a:ext uri="{FF2B5EF4-FFF2-40B4-BE49-F238E27FC236}">
                <a16:creationId xmlns:a16="http://schemas.microsoft.com/office/drawing/2014/main" id="{E91CF5A1-C241-4510-9EA5-274353E04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r="5410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FCE535-0577-4B7F-B9BF-FFD0E5AD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 err="1"/>
              <a:t>Krashk</a:t>
            </a:r>
            <a:r>
              <a:rPr lang="fr-FR" sz="3600" dirty="0"/>
              <a:t>, roi de Ville-du-Dessous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D38E7-2D05-491C-A360-7C99BE0B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Skarim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114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17</a:t>
            </a:r>
          </a:p>
          <a:p>
            <a:r>
              <a:rPr lang="en-US" sz="1800" dirty="0" err="1"/>
              <a:t>Krashk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</a:t>
            </a:r>
            <a:r>
              <a:rPr lang="en-US" sz="1800" dirty="0" err="1"/>
              <a:t>roi</a:t>
            </a:r>
            <a:r>
              <a:rPr lang="en-US" sz="1800" dirty="0"/>
              <a:t> des </a:t>
            </a:r>
            <a:r>
              <a:rPr lang="en-US" sz="1800" dirty="0" err="1"/>
              <a:t>Skarim</a:t>
            </a:r>
            <a:r>
              <a:rPr lang="en-US" sz="1800" dirty="0"/>
              <a:t> de Ville-du-Dessous. Il </a:t>
            </a:r>
            <a:r>
              <a:rPr lang="en-US" sz="1800" dirty="0" err="1"/>
              <a:t>mène</a:t>
            </a:r>
            <a:r>
              <a:rPr lang="en-US" sz="1800" dirty="0"/>
              <a:t> la guerre </a:t>
            </a:r>
            <a:r>
              <a:rPr lang="en-US" sz="1800" dirty="0" err="1"/>
              <a:t>contre</a:t>
            </a:r>
            <a:r>
              <a:rPr lang="en-US" sz="1800" dirty="0"/>
              <a:t> les </a:t>
            </a:r>
            <a:r>
              <a:rPr lang="en-US" sz="1800" dirty="0" err="1"/>
              <a:t>Kazrim</a:t>
            </a:r>
            <a:r>
              <a:rPr lang="en-US" sz="1800" dirty="0"/>
              <a:t>, </a:t>
            </a:r>
            <a:r>
              <a:rPr lang="en-US" sz="1800" dirty="0" err="1"/>
              <a:t>cherchant</a:t>
            </a:r>
            <a:r>
              <a:rPr lang="en-US" sz="1800" dirty="0"/>
              <a:t> à les </a:t>
            </a:r>
            <a:r>
              <a:rPr lang="en-US" sz="1800" dirty="0" err="1"/>
              <a:t>exterminer</a:t>
            </a:r>
            <a:r>
              <a:rPr lang="en-US" sz="1800" dirty="0"/>
              <a:t>. Il </a:t>
            </a:r>
            <a:r>
              <a:rPr lang="en-US" sz="1800" dirty="0" err="1"/>
              <a:t>attaquera</a:t>
            </a:r>
            <a:r>
              <a:rPr lang="en-US" sz="1800" dirty="0"/>
              <a:t> les </a:t>
            </a:r>
            <a:r>
              <a:rPr lang="en-US" sz="1800" dirty="0" err="1"/>
              <a:t>aventuriers</a:t>
            </a:r>
            <a:r>
              <a:rPr lang="en-US" sz="1800" dirty="0"/>
              <a:t> </a:t>
            </a:r>
            <a:r>
              <a:rPr lang="en-US" sz="1800" dirty="0" err="1"/>
              <a:t>souhaitant</a:t>
            </a:r>
            <a:r>
              <a:rPr lang="en-US" sz="1800" dirty="0"/>
              <a:t> </a:t>
            </a:r>
            <a:r>
              <a:rPr lang="en-US" sz="1800" dirty="0" err="1"/>
              <a:t>soutenir</a:t>
            </a:r>
            <a:r>
              <a:rPr lang="en-US" sz="1800" dirty="0"/>
              <a:t> les </a:t>
            </a:r>
            <a:r>
              <a:rPr lang="en-US" sz="1800" dirty="0" err="1"/>
              <a:t>Kazrim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u="none" strike="noStrike" cap="none" normalizeH="0" baseline="0" dirty="0">
                <a:ln>
                  <a:noFill/>
                </a:ln>
                <a:solidFill>
                  <a:srgbClr val="126814"/>
                </a:solidFill>
                <a:effectLst/>
                <a:latin typeface="Copperplate Gothic Bold" panose="020E0705020206020404" pitchFamily="34" charset="0"/>
              </a:rPr>
              <a:t>Underworld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5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A3953E2-EF63-4D9E-8372-924DBDAC8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805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CFCF3B-26CC-482C-B941-D034E56F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Markus Trov, segneur vampirique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ABA2CE-B972-449F-B07C-3566EA2C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fr-FR" sz="1800" dirty="0"/>
              <a:t>Race : Vampire</a:t>
            </a:r>
          </a:p>
          <a:p>
            <a:r>
              <a:rPr lang="fr-FR" sz="1800" dirty="0"/>
              <a:t>Âge : 325 ans</a:t>
            </a:r>
          </a:p>
          <a:p>
            <a:r>
              <a:rPr lang="fr-FR" sz="1800" dirty="0"/>
              <a:t>Taille : 1 mètre 86</a:t>
            </a:r>
          </a:p>
          <a:p>
            <a:r>
              <a:rPr lang="fr-FR" sz="1800" dirty="0"/>
              <a:t>Markus </a:t>
            </a:r>
            <a:r>
              <a:rPr lang="fr-FR" sz="1800" dirty="0" err="1"/>
              <a:t>Trov</a:t>
            </a:r>
            <a:r>
              <a:rPr lang="fr-FR" sz="1800" dirty="0"/>
              <a:t> est le seigneur vampirique qui fera entrer le continent dans la guerre noire lors de l’ascension des vampires qui sera suivie par l’invasion de l’armée des morts de </a:t>
            </a:r>
            <a:r>
              <a:rPr lang="fr-FR" sz="1800" dirty="0" err="1"/>
              <a:t>Muldurion</a:t>
            </a:r>
            <a:r>
              <a:rPr lang="fr-FR" sz="1800" dirty="0"/>
              <a:t>, l’</a:t>
            </a:r>
            <a:r>
              <a:rPr lang="fr-FR" sz="1800" dirty="0" err="1"/>
              <a:t>éxilé</a:t>
            </a:r>
            <a:r>
              <a:rPr lang="fr-FR" sz="1800" dirty="0"/>
              <a:t>. Il rejoindra les rangs de la Coalition Spectrale. Il sera mis en fuite par un groupe d’aventuriers.</a:t>
            </a:r>
          </a:p>
          <a:p>
            <a:r>
              <a:rPr lang="fr-FR" sz="1800" dirty="0"/>
              <a:t>Timeline : </a:t>
            </a:r>
            <a:r>
              <a:rPr lang="en-US" altLang="fr-FR" sz="1800" dirty="0">
                <a:solidFill>
                  <a:srgbClr val="C00000"/>
                </a:solidFill>
                <a:latin typeface="Algerian" panose="04020705040A02060702" pitchFamily="82" charset="0"/>
              </a:rPr>
              <a:t>Night Flail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115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arbre, extérieur, debout, ciel&#10;&#10;Description générée automatiquement">
            <a:extLst>
              <a:ext uri="{FF2B5EF4-FFF2-40B4-BE49-F238E27FC236}">
                <a16:creationId xmlns:a16="http://schemas.microsoft.com/office/drawing/2014/main" id="{B1ACDC07-B0C5-4078-9377-568ED41E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911A8F-1E6C-4C62-AC22-3B68F51C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Mara, la solitaire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CDF974-7E2E-480F-B5D6-0F719272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Déchu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23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75</a:t>
            </a:r>
          </a:p>
          <a:p>
            <a:r>
              <a:rPr lang="en-US" sz="1800" dirty="0"/>
              <a:t>Mara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chasseresse</a:t>
            </a:r>
            <a:r>
              <a:rPr lang="en-US" sz="1800" dirty="0"/>
              <a:t> qui a </a:t>
            </a:r>
            <a:r>
              <a:rPr lang="en-US" sz="1800" dirty="0" err="1"/>
              <a:t>décidé</a:t>
            </a:r>
            <a:r>
              <a:rPr lang="en-US" sz="1800" dirty="0"/>
              <a:t> de </a:t>
            </a:r>
            <a:r>
              <a:rPr lang="en-US" sz="1800" dirty="0" err="1"/>
              <a:t>mettre</a:t>
            </a:r>
            <a:r>
              <a:rPr lang="en-US" sz="1800" dirty="0"/>
              <a:t> des batons dans les </a:t>
            </a:r>
            <a:r>
              <a:rPr lang="en-US" sz="1800" dirty="0" err="1"/>
              <a:t>roues</a:t>
            </a:r>
            <a:r>
              <a:rPr lang="en-US" sz="1800" dirty="0"/>
              <a:t> de la Coalition </a:t>
            </a:r>
            <a:r>
              <a:rPr lang="en-US" sz="1800" dirty="0" err="1"/>
              <a:t>Spectrale</a:t>
            </a:r>
            <a:r>
              <a:rPr lang="en-US" sz="1800" dirty="0"/>
              <a:t> et de </a:t>
            </a:r>
            <a:r>
              <a:rPr lang="en-US" sz="1800" dirty="0" err="1"/>
              <a:t>l’Empire</a:t>
            </a:r>
            <a:r>
              <a:rPr lang="en-US" sz="1800" dirty="0"/>
              <a:t>. Elle sera </a:t>
            </a:r>
            <a:r>
              <a:rPr lang="en-US" sz="1800" dirty="0" err="1"/>
              <a:t>aidée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lgerian" panose="04020705040A02060702" pitchFamily="82" charset="0"/>
              </a:rPr>
              <a:t>Night Flail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705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mur, habits, intérieur, personne&#10;&#10;Description générée automatiquement">
            <a:extLst>
              <a:ext uri="{FF2B5EF4-FFF2-40B4-BE49-F238E27FC236}">
                <a16:creationId xmlns:a16="http://schemas.microsoft.com/office/drawing/2014/main" id="{273E2887-DF96-4169-9068-6A585AD57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317FF1-4E24-40A5-8F11-DE81FE83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 err="1"/>
              <a:t>Nemesis</a:t>
            </a:r>
            <a:r>
              <a:rPr lang="fr-FR" sz="3600" dirty="0"/>
              <a:t> Ombre-Larme, Emissaire de la Coalition Spectrale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66E0CE-FF92-44D8-8731-EDC617F9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Déchu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75</a:t>
            </a:r>
          </a:p>
          <a:p>
            <a:r>
              <a:rPr lang="en-US" sz="1800" dirty="0"/>
              <a:t>Nemesis Ombre-</a:t>
            </a:r>
            <a:r>
              <a:rPr lang="en-US" sz="1800" dirty="0" err="1"/>
              <a:t>Larme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Déchue</a:t>
            </a:r>
            <a:r>
              <a:rPr lang="en-US" sz="1800" dirty="0"/>
              <a:t> aux </a:t>
            </a:r>
            <a:r>
              <a:rPr lang="en-US" sz="1800" dirty="0" err="1"/>
              <a:t>origines</a:t>
            </a:r>
            <a:r>
              <a:rPr lang="en-US" sz="1800" dirty="0"/>
              <a:t> </a:t>
            </a:r>
            <a:r>
              <a:rPr lang="en-US" sz="1800" dirty="0" err="1"/>
              <a:t>inconnues</a:t>
            </a:r>
            <a:r>
              <a:rPr lang="en-US" sz="1800" dirty="0"/>
              <a:t>. Elle fait </a:t>
            </a:r>
            <a:r>
              <a:rPr lang="en-US" sz="1800" dirty="0" err="1"/>
              <a:t>partie</a:t>
            </a:r>
            <a:r>
              <a:rPr lang="en-US" sz="1800" dirty="0"/>
              <a:t> de la Coalition </a:t>
            </a:r>
            <a:r>
              <a:rPr lang="en-US" sz="1800" dirty="0" err="1"/>
              <a:t>Spectrale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tant</a:t>
            </a:r>
            <a:r>
              <a:rPr lang="en-US" sz="1800" dirty="0"/>
              <a:t> </a:t>
            </a:r>
            <a:r>
              <a:rPr lang="en-US" sz="1800" dirty="0" err="1"/>
              <a:t>qu’Emissaire</a:t>
            </a:r>
            <a:r>
              <a:rPr lang="en-US" sz="1800" dirty="0"/>
              <a:t>. Elle a </a:t>
            </a:r>
            <a:r>
              <a:rPr lang="en-US" sz="1800" dirty="0" err="1"/>
              <a:t>été</a:t>
            </a:r>
            <a:r>
              <a:rPr lang="en-US" sz="1800" dirty="0"/>
              <a:t> </a:t>
            </a:r>
            <a:r>
              <a:rPr lang="en-US" sz="1800" dirty="0" err="1"/>
              <a:t>chargée</a:t>
            </a:r>
            <a:r>
              <a:rPr lang="en-US" sz="1800" dirty="0"/>
              <a:t> de </a:t>
            </a:r>
            <a:r>
              <a:rPr lang="en-US" sz="1800" dirty="0" err="1"/>
              <a:t>ralier</a:t>
            </a:r>
            <a:r>
              <a:rPr lang="en-US" sz="1800" dirty="0"/>
              <a:t> Markus </a:t>
            </a:r>
            <a:r>
              <a:rPr lang="en-US" sz="1800" dirty="0" err="1"/>
              <a:t>Trov</a:t>
            </a:r>
            <a:r>
              <a:rPr lang="en-US" sz="1800" dirty="0"/>
              <a:t>, le seigneur Vampire, à la cause de </a:t>
            </a:r>
            <a:r>
              <a:rPr lang="en-US" sz="1800" dirty="0" err="1"/>
              <a:t>sa</a:t>
            </a:r>
            <a:r>
              <a:rPr lang="en-US" sz="1800" dirty="0"/>
              <a:t> faction. Elle </a:t>
            </a:r>
            <a:r>
              <a:rPr lang="en-US" sz="1800" dirty="0" err="1"/>
              <a:t>perdra</a:t>
            </a:r>
            <a:r>
              <a:rPr lang="en-US" sz="1800" dirty="0"/>
              <a:t> la vie de la main du seigneur de guerre </a:t>
            </a:r>
            <a:r>
              <a:rPr lang="en-US" sz="1800" dirty="0" err="1"/>
              <a:t>actuel</a:t>
            </a:r>
            <a:r>
              <a:rPr lang="en-US" sz="1800" dirty="0"/>
              <a:t> de la Coalition </a:t>
            </a:r>
            <a:r>
              <a:rPr lang="en-US" sz="1800" dirty="0" err="1"/>
              <a:t>Spectrale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lgerian" panose="04020705040A02060702" pitchFamily="82" charset="0"/>
              </a:rPr>
              <a:t>Night Flail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797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regardant, intérieur&#10;&#10;Description générée automatiquement">
            <a:extLst>
              <a:ext uri="{FF2B5EF4-FFF2-40B4-BE49-F238E27FC236}">
                <a16:creationId xmlns:a16="http://schemas.microsoft.com/office/drawing/2014/main" id="{804329AD-5402-40C7-965E-4B0C5E1DE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A7F217-6F8E-4C24-A772-BCC37763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 err="1"/>
              <a:t>Nemesis</a:t>
            </a:r>
            <a:r>
              <a:rPr lang="fr-FR" sz="3600" dirty="0"/>
              <a:t> Ombre-Larme, Générale de la Coalition Spectrale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DA55CD-5752-463F-8D3A-207914EB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Déchue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28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77</a:t>
            </a:r>
          </a:p>
          <a:p>
            <a:r>
              <a:rPr lang="en-US" sz="1800" dirty="0"/>
              <a:t>Nemesis Ombre-</a:t>
            </a:r>
            <a:r>
              <a:rPr lang="en-US" sz="1800" dirty="0" err="1"/>
              <a:t>Larme</a:t>
            </a:r>
            <a:r>
              <a:rPr lang="en-US" sz="1800" dirty="0"/>
              <a:t> a </a:t>
            </a:r>
            <a:r>
              <a:rPr lang="en-US" sz="1800" dirty="0" err="1"/>
              <a:t>été</a:t>
            </a:r>
            <a:r>
              <a:rPr lang="en-US" sz="1800" dirty="0"/>
              <a:t> </a:t>
            </a:r>
            <a:r>
              <a:rPr lang="en-US" sz="1800" dirty="0" err="1"/>
              <a:t>ramenée</a:t>
            </a:r>
            <a:r>
              <a:rPr lang="en-US" sz="1800" dirty="0"/>
              <a:t> à la vie par le Seigneur de Guerre de la Coalition </a:t>
            </a:r>
            <a:r>
              <a:rPr lang="en-US" sz="1800" dirty="0" err="1"/>
              <a:t>Spectrale</a:t>
            </a:r>
            <a:r>
              <a:rPr lang="en-US" sz="1800" dirty="0"/>
              <a:t> qui </a:t>
            </a:r>
            <a:r>
              <a:rPr lang="en-US" sz="1800" dirty="0" err="1"/>
              <a:t>désirait</a:t>
            </a:r>
            <a:r>
              <a:rPr lang="en-US" sz="1800" dirty="0"/>
              <a:t> la </a:t>
            </a:r>
            <a:r>
              <a:rPr lang="en-US" sz="1800" dirty="0" err="1"/>
              <a:t>rendre</a:t>
            </a:r>
            <a:r>
              <a:rPr lang="en-US" sz="1800" dirty="0"/>
              <a:t> plus </a:t>
            </a:r>
            <a:r>
              <a:rPr lang="en-US" sz="1800" dirty="0" err="1"/>
              <a:t>puissante</a:t>
            </a:r>
            <a:r>
              <a:rPr lang="en-US" sz="1800" dirty="0"/>
              <a:t> </a:t>
            </a:r>
            <a:r>
              <a:rPr lang="en-US" sz="1800" dirty="0" err="1"/>
              <a:t>qu’autrefois</a:t>
            </a:r>
            <a:r>
              <a:rPr lang="en-US" sz="1800" dirty="0"/>
              <a:t>. Elle </a:t>
            </a:r>
            <a:r>
              <a:rPr lang="en-US" sz="1800" dirty="0" err="1"/>
              <a:t>obtiendra</a:t>
            </a:r>
            <a:r>
              <a:rPr lang="en-US" sz="1800" dirty="0"/>
              <a:t> </a:t>
            </a:r>
            <a:r>
              <a:rPr lang="en-US" sz="1800" dirty="0" err="1"/>
              <a:t>alors</a:t>
            </a:r>
            <a:r>
              <a:rPr lang="en-US" sz="1800" dirty="0"/>
              <a:t> le </a:t>
            </a:r>
            <a:r>
              <a:rPr lang="en-US" sz="1800" dirty="0" err="1"/>
              <a:t>titre</a:t>
            </a:r>
            <a:r>
              <a:rPr lang="en-US" sz="1800" dirty="0"/>
              <a:t> de Générale de la Coalition </a:t>
            </a:r>
            <a:r>
              <a:rPr lang="en-US" sz="1800" dirty="0" err="1"/>
              <a:t>Spectrale</a:t>
            </a:r>
            <a:r>
              <a:rPr lang="en-US" sz="1800" dirty="0"/>
              <a:t> et </a:t>
            </a:r>
            <a:r>
              <a:rPr lang="en-US" sz="1800" dirty="0" err="1"/>
              <a:t>commandera</a:t>
            </a:r>
            <a:r>
              <a:rPr lang="en-US" sz="1800" dirty="0"/>
              <a:t> </a:t>
            </a:r>
            <a:r>
              <a:rPr lang="en-US" sz="1800" dirty="0" err="1"/>
              <a:t>l’assaut</a:t>
            </a:r>
            <a:r>
              <a:rPr lang="en-US" sz="1800" dirty="0"/>
              <a:t> sur le Lamedon et le massacre des </a:t>
            </a:r>
            <a:r>
              <a:rPr lang="en-US" sz="1800" dirty="0" err="1"/>
              <a:t>Umleth</a:t>
            </a:r>
            <a:r>
              <a:rPr lang="en-US" sz="1800" dirty="0"/>
              <a:t>. Elle se </a:t>
            </a:r>
            <a:r>
              <a:rPr lang="en-US" sz="1800" dirty="0" err="1"/>
              <a:t>verra</a:t>
            </a:r>
            <a:r>
              <a:rPr lang="en-US" sz="1800" dirty="0"/>
              <a:t> accorder la </a:t>
            </a:r>
            <a:r>
              <a:rPr lang="en-US" sz="1800" dirty="0" err="1"/>
              <a:t>Citadelle</a:t>
            </a:r>
            <a:r>
              <a:rPr lang="en-US" sz="1800" dirty="0"/>
              <a:t> du </a:t>
            </a:r>
            <a:r>
              <a:rPr lang="en-US" sz="1800" dirty="0" err="1"/>
              <a:t>Crépuscule</a:t>
            </a:r>
            <a:r>
              <a:rPr lang="en-US" sz="1800" dirty="0"/>
              <a:t> et </a:t>
            </a:r>
            <a:r>
              <a:rPr lang="en-US" sz="1800" dirty="0" err="1"/>
              <a:t>deviendra</a:t>
            </a:r>
            <a:r>
              <a:rPr lang="en-US" sz="1800" dirty="0"/>
              <a:t> la protégée du Seigneur de Guerre de la Coalition </a:t>
            </a:r>
            <a:r>
              <a:rPr lang="en-US" sz="1800" dirty="0" err="1"/>
              <a:t>Spectrale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formal Roman" panose="030604020304060B0204" pitchFamily="66" charset="0"/>
              </a:rPr>
              <a:t>The Advent of the Dead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51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arthropode, intérieur, invertébré, mur&#10;&#10;Description générée automatiquement">
            <a:extLst>
              <a:ext uri="{FF2B5EF4-FFF2-40B4-BE49-F238E27FC236}">
                <a16:creationId xmlns:a16="http://schemas.microsoft.com/office/drawing/2014/main" id="{B7C343BC-3484-4A70-9AAF-DA8355EFF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-2" b="14836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D14CD2-0856-4311-8555-768D07F6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Nemesis Ombre-Larme, Seigneur de Guerre de la Coalition Spectrale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5CA0B2-BCA4-4072-A8BA-8BEFCB30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Déchue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31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77</a:t>
            </a:r>
          </a:p>
          <a:p>
            <a:r>
              <a:rPr lang="en-US" sz="1800" dirty="0"/>
              <a:t>Nemesis Ombre-</a:t>
            </a:r>
            <a:r>
              <a:rPr lang="en-US" sz="1800" dirty="0" err="1"/>
              <a:t>Larme</a:t>
            </a:r>
            <a:r>
              <a:rPr lang="en-US" sz="1800" dirty="0"/>
              <a:t> a </a:t>
            </a:r>
            <a:r>
              <a:rPr lang="en-US" sz="1800" dirty="0" err="1"/>
              <a:t>été</a:t>
            </a:r>
            <a:r>
              <a:rPr lang="en-US" sz="1800" dirty="0"/>
              <a:t> </a:t>
            </a:r>
            <a:r>
              <a:rPr lang="en-US" sz="1800" dirty="0" err="1"/>
              <a:t>nommée</a:t>
            </a:r>
            <a:r>
              <a:rPr lang="en-US" sz="1800" dirty="0"/>
              <a:t> Seigneur de Guerre de la Coalition </a:t>
            </a:r>
            <a:r>
              <a:rPr lang="en-US" sz="1800" dirty="0" err="1"/>
              <a:t>Spectrale</a:t>
            </a:r>
            <a:r>
              <a:rPr lang="en-US" sz="1800" dirty="0"/>
              <a:t> par son </a:t>
            </a:r>
            <a:r>
              <a:rPr lang="en-US" sz="1800" dirty="0" err="1"/>
              <a:t>prédécesseur</a:t>
            </a:r>
            <a:r>
              <a:rPr lang="en-US" sz="1800" dirty="0"/>
              <a:t> </a:t>
            </a:r>
            <a:r>
              <a:rPr lang="en-US" sz="1800" dirty="0" err="1"/>
              <a:t>peu</a:t>
            </a:r>
            <a:r>
              <a:rPr lang="en-US" sz="1800" dirty="0"/>
              <a:t> </a:t>
            </a:r>
            <a:r>
              <a:rPr lang="en-US" sz="1800" dirty="0" err="1"/>
              <a:t>avant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mort. Elle </a:t>
            </a:r>
            <a:r>
              <a:rPr lang="en-US" sz="1800" dirty="0" err="1"/>
              <a:t>mènera</a:t>
            </a:r>
            <a:r>
              <a:rPr lang="en-US" sz="1800" dirty="0"/>
              <a:t> la guerre </a:t>
            </a:r>
            <a:r>
              <a:rPr lang="en-US" sz="1800" dirty="0" err="1"/>
              <a:t>contre</a:t>
            </a:r>
            <a:r>
              <a:rPr lang="en-US" sz="1800" dirty="0"/>
              <a:t> </a:t>
            </a:r>
            <a:r>
              <a:rPr lang="en-US" sz="1800" dirty="0" err="1"/>
              <a:t>l’Empire</a:t>
            </a:r>
            <a:r>
              <a:rPr lang="en-US" sz="1800" dirty="0"/>
              <a:t> </a:t>
            </a:r>
            <a:r>
              <a:rPr lang="en-US" sz="1800" dirty="0" err="1"/>
              <a:t>Odalnien</a:t>
            </a:r>
            <a:r>
              <a:rPr lang="en-US" sz="1800" dirty="0"/>
              <a:t> et </a:t>
            </a:r>
            <a:r>
              <a:rPr lang="en-US" sz="1800" dirty="0" err="1"/>
              <a:t>l’Ordre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 </a:t>
            </a:r>
            <a:r>
              <a:rPr lang="en-US" sz="1800" dirty="0" err="1"/>
              <a:t>depuis</a:t>
            </a:r>
            <a:r>
              <a:rPr lang="en-US" sz="1800" dirty="0"/>
              <a:t> la </a:t>
            </a:r>
            <a:r>
              <a:rPr lang="en-US" sz="1800" dirty="0" err="1"/>
              <a:t>capitale</a:t>
            </a:r>
            <a:r>
              <a:rPr lang="en-US" sz="1800" dirty="0"/>
              <a:t> de la Coalition </a:t>
            </a:r>
            <a:r>
              <a:rPr lang="en-US" sz="1800" dirty="0" err="1"/>
              <a:t>Spectrale</a:t>
            </a:r>
            <a:r>
              <a:rPr lang="en-US" sz="1800" dirty="0"/>
              <a:t>, la </a:t>
            </a:r>
            <a:r>
              <a:rPr lang="en-US" sz="1800" dirty="0" err="1"/>
              <a:t>Citadelle</a:t>
            </a:r>
            <a:r>
              <a:rPr lang="en-US" sz="1800" dirty="0"/>
              <a:t> du </a:t>
            </a:r>
            <a:r>
              <a:rPr lang="en-US" sz="1800" dirty="0" err="1"/>
              <a:t>Crépuscule</a:t>
            </a:r>
            <a:r>
              <a:rPr lang="en-US" sz="1800" dirty="0"/>
              <a:t>. Elle </a:t>
            </a:r>
            <a:r>
              <a:rPr lang="en-US" sz="1800" dirty="0" err="1"/>
              <a:t>tuera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</a:t>
            </a:r>
            <a:r>
              <a:rPr lang="en-US" sz="1800" dirty="0" err="1"/>
              <a:t>l’héritier</a:t>
            </a:r>
            <a:r>
              <a:rPr lang="en-US" sz="1800" dirty="0"/>
              <a:t> de </a:t>
            </a:r>
            <a:r>
              <a:rPr lang="en-US" sz="1800" dirty="0" err="1"/>
              <a:t>l’Empire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fois</a:t>
            </a:r>
            <a:r>
              <a:rPr lang="en-US" sz="1800" dirty="0"/>
              <a:t> </a:t>
            </a:r>
            <a:r>
              <a:rPr lang="en-US" sz="1800" dirty="0" err="1"/>
              <a:t>l’avoir</a:t>
            </a:r>
            <a:r>
              <a:rPr lang="en-US" sz="1800" dirty="0"/>
              <a:t> </a:t>
            </a:r>
            <a:r>
              <a:rPr lang="en-US" sz="1800" dirty="0" err="1"/>
              <a:t>capturé</a:t>
            </a:r>
            <a:r>
              <a:rPr lang="en-US" sz="1800" dirty="0"/>
              <a:t> et </a:t>
            </a:r>
            <a:r>
              <a:rPr lang="en-US" sz="1800" dirty="0" err="1"/>
              <a:t>amené</a:t>
            </a:r>
            <a:r>
              <a:rPr lang="en-US" sz="1800" dirty="0"/>
              <a:t> au Lamedon.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u="none" strike="noStrike" cap="none" normalizeH="0" baseline="0" dirty="0" err="1">
                <a:ln>
                  <a:noFill/>
                </a:ln>
                <a:solidFill>
                  <a:srgbClr val="CC00FF"/>
                </a:solidFill>
                <a:effectLst/>
                <a:latin typeface="Curlz MT" panose="04040404050702020202" pitchFamily="82" charset="0"/>
              </a:rPr>
              <a:t>L’Archipel</a:t>
            </a:r>
            <a:r>
              <a:rPr kumimoji="0" lang="en-US" altLang="fr-FR" sz="180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Curlz MT" panose="04040404050702020202" pitchFamily="82" charset="0"/>
              </a:rPr>
              <a:t> des Ombres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11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11DD43F-F9BF-4234-90DA-1B6184D5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r="18075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A04F7E-7005-44CC-9D50-EABAFA8F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Kaz’laen, Général de l’armée du soleil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0EE87E2-2EA6-45CE-9005-30DF6812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fr-FR" sz="1800" dirty="0"/>
              <a:t>Race : </a:t>
            </a:r>
            <a:r>
              <a:rPr lang="fr-FR" sz="1800" dirty="0" err="1"/>
              <a:t>Saarleth</a:t>
            </a:r>
            <a:endParaRPr lang="fr-FR" sz="1800" dirty="0"/>
          </a:p>
          <a:p>
            <a:r>
              <a:rPr lang="fr-FR" sz="1800" dirty="0"/>
              <a:t>Âge : 63 ans</a:t>
            </a:r>
          </a:p>
          <a:p>
            <a:r>
              <a:rPr lang="fr-FR" sz="1800" dirty="0"/>
              <a:t>Taille : 1 mètre 82</a:t>
            </a:r>
          </a:p>
          <a:p>
            <a:r>
              <a:rPr lang="fr-FR" sz="1800" dirty="0" err="1"/>
              <a:t>Kaz’laen</a:t>
            </a:r>
            <a:r>
              <a:rPr lang="fr-FR" sz="1800" dirty="0"/>
              <a:t> est un général de l’assemblée céleste. Il dirige l’armée du soleil, une légion d’invasion lors de la guerre des leth. Il sera vaincu par un groupe d’aventuriers venus en aide à la reine </a:t>
            </a:r>
            <a:r>
              <a:rPr lang="fr-FR" sz="1800" dirty="0" err="1"/>
              <a:t>Aya’leïne</a:t>
            </a:r>
            <a:r>
              <a:rPr lang="fr-FR" sz="1800" dirty="0"/>
              <a:t>.</a:t>
            </a:r>
          </a:p>
          <a:p>
            <a:r>
              <a:rPr lang="fr-FR" sz="1800" dirty="0"/>
              <a:t>Timeline : </a:t>
            </a:r>
            <a:r>
              <a:rPr lang="en-US" altLang="fr-FR" sz="1800" dirty="0">
                <a:solidFill>
                  <a:srgbClr val="1EE68C"/>
                </a:solidFill>
                <a:latin typeface="Stencil" panose="040409050D0802020404" pitchFamily="82" charset="0"/>
              </a:rPr>
              <a:t>Spirit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748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ABA3B1B-815B-4495-A3CB-54210CDD7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r="42716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4D6BFE-1F7B-49C5-8786-07AEFC36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Reine Aya’leïne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78257-8357-4FA7-83F0-ED57CD78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Danleth-Synleth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97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: 1 </a:t>
            </a:r>
            <a:r>
              <a:rPr lang="en-US" sz="1800" dirty="0" err="1"/>
              <a:t>mètre</a:t>
            </a:r>
            <a:r>
              <a:rPr lang="en-US" sz="1800" dirty="0"/>
              <a:t> 78</a:t>
            </a:r>
          </a:p>
          <a:p>
            <a:r>
              <a:rPr lang="en-US" sz="1800" dirty="0"/>
              <a:t>La </a:t>
            </a:r>
            <a:r>
              <a:rPr lang="en-US" sz="1800" dirty="0" err="1"/>
              <a:t>reine</a:t>
            </a:r>
            <a:r>
              <a:rPr lang="en-US" sz="1800" dirty="0"/>
              <a:t> de </a:t>
            </a:r>
            <a:r>
              <a:rPr lang="en-US" sz="1800" dirty="0" err="1"/>
              <a:t>l’entente</a:t>
            </a:r>
            <a:r>
              <a:rPr lang="en-US" sz="1800" dirty="0"/>
              <a:t> </a:t>
            </a:r>
            <a:r>
              <a:rPr lang="en-US" sz="1800" dirty="0" err="1"/>
              <a:t>sylvestre</a:t>
            </a:r>
            <a:r>
              <a:rPr lang="en-US" sz="1800" dirty="0"/>
              <a:t>, </a:t>
            </a:r>
            <a:r>
              <a:rPr lang="en-US" sz="1800" dirty="0" err="1"/>
              <a:t>Aya’leïne</a:t>
            </a:r>
            <a:r>
              <a:rPr lang="en-US" sz="1800" dirty="0"/>
              <a:t>, </a:t>
            </a:r>
            <a:r>
              <a:rPr lang="en-US" sz="1800" dirty="0" err="1"/>
              <a:t>est</a:t>
            </a:r>
            <a:r>
              <a:rPr lang="en-US" sz="1800" dirty="0"/>
              <a:t> la </a:t>
            </a:r>
            <a:r>
              <a:rPr lang="en-US" sz="1800" dirty="0" err="1"/>
              <a:t>monarque</a:t>
            </a:r>
            <a:r>
              <a:rPr lang="en-US" sz="1800" dirty="0"/>
              <a:t> de </a:t>
            </a:r>
            <a:r>
              <a:rPr lang="en-US" sz="1800" dirty="0" err="1"/>
              <a:t>Kaalmern</a:t>
            </a:r>
            <a:r>
              <a:rPr lang="en-US" sz="1800" dirty="0"/>
              <a:t>, Brume-</a:t>
            </a:r>
            <a:r>
              <a:rPr lang="en-US" sz="1800" dirty="0" err="1"/>
              <a:t>Crête</a:t>
            </a:r>
            <a:r>
              <a:rPr lang="en-US" sz="1800" dirty="0"/>
              <a:t> et </a:t>
            </a:r>
            <a:r>
              <a:rPr lang="en-US" sz="1800" dirty="0" err="1"/>
              <a:t>Gaznag</a:t>
            </a:r>
            <a:r>
              <a:rPr lang="en-US" sz="1800" dirty="0"/>
              <a:t> qui </a:t>
            </a:r>
            <a:r>
              <a:rPr lang="en-US" sz="1800" dirty="0" err="1"/>
              <a:t>formaient</a:t>
            </a:r>
            <a:r>
              <a:rPr lang="en-US" sz="1800" dirty="0"/>
              <a:t> les </a:t>
            </a:r>
            <a:r>
              <a:rPr lang="en-US" sz="1800" dirty="0" err="1"/>
              <a:t>terres</a:t>
            </a:r>
            <a:r>
              <a:rPr lang="en-US" sz="1800" dirty="0"/>
              <a:t> </a:t>
            </a:r>
            <a:r>
              <a:rPr lang="en-US" sz="1800" dirty="0" err="1"/>
              <a:t>sylvestres</a:t>
            </a:r>
            <a:r>
              <a:rPr lang="en-US" sz="1800" dirty="0"/>
              <a:t>. Elle </a:t>
            </a:r>
            <a:r>
              <a:rPr lang="en-US" sz="1800" dirty="0" err="1"/>
              <a:t>dirigera</a:t>
            </a:r>
            <a:r>
              <a:rPr lang="en-US" sz="1800" dirty="0"/>
              <a:t> </a:t>
            </a:r>
            <a:r>
              <a:rPr lang="en-US" sz="1800" dirty="0" err="1"/>
              <a:t>l’entente</a:t>
            </a:r>
            <a:r>
              <a:rPr lang="en-US" sz="1800" dirty="0"/>
              <a:t> </a:t>
            </a:r>
            <a:r>
              <a:rPr lang="en-US" sz="1800" dirty="0" err="1"/>
              <a:t>sylvestre</a:t>
            </a:r>
            <a:r>
              <a:rPr lang="en-US" sz="1800" dirty="0"/>
              <a:t> Durant la guerre des </a:t>
            </a:r>
            <a:r>
              <a:rPr lang="en-US" sz="1800" dirty="0" err="1"/>
              <a:t>leth</a:t>
            </a:r>
            <a:r>
              <a:rPr lang="en-US" sz="1800" dirty="0"/>
              <a:t> </a:t>
            </a:r>
            <a:r>
              <a:rPr lang="en-US" sz="1800" dirty="0" err="1"/>
              <a:t>contre</a:t>
            </a:r>
            <a:r>
              <a:rPr lang="en-US" sz="1800" dirty="0"/>
              <a:t> </a:t>
            </a:r>
            <a:r>
              <a:rPr lang="en-US" sz="1800" dirty="0" err="1"/>
              <a:t>l’assemblée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 et </a:t>
            </a:r>
            <a:r>
              <a:rPr lang="en-US" sz="1800" dirty="0" err="1"/>
              <a:t>l’union</a:t>
            </a:r>
            <a:r>
              <a:rPr lang="en-US" sz="1800" dirty="0"/>
              <a:t> </a:t>
            </a:r>
            <a:r>
              <a:rPr lang="en-US" sz="1800" dirty="0" err="1"/>
              <a:t>Brumeuse</a:t>
            </a:r>
            <a:r>
              <a:rPr lang="en-US" sz="1800" dirty="0"/>
              <a:t>. Elle sera </a:t>
            </a:r>
            <a:r>
              <a:rPr lang="en-US" sz="1800" dirty="0" err="1"/>
              <a:t>soutenue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 </a:t>
            </a: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l’invasion</a:t>
            </a:r>
            <a:r>
              <a:rPr lang="en-US" sz="1800" dirty="0"/>
              <a:t> de </a:t>
            </a:r>
            <a:r>
              <a:rPr lang="en-US" sz="1800" dirty="0" err="1"/>
              <a:t>l’armée</a:t>
            </a:r>
            <a:r>
              <a:rPr lang="en-US" sz="1800" dirty="0"/>
              <a:t> du soleil.</a:t>
            </a:r>
          </a:p>
          <a:p>
            <a:r>
              <a:rPr lang="en-US" sz="1800" dirty="0"/>
              <a:t>Timeline : </a:t>
            </a:r>
            <a:r>
              <a:rPr lang="en-US" altLang="fr-FR" sz="1800" dirty="0">
                <a:solidFill>
                  <a:srgbClr val="1EE68C"/>
                </a:solidFill>
                <a:latin typeface="Stencil" panose="040409050D0802020404" pitchFamily="82" charset="0"/>
              </a:rPr>
              <a:t>Spirit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343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F50583A3-D57F-4FD3-88E2-60D0A5A8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8CB9DB-AE7F-436C-9346-FC9C5852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Esprit de Sélyrane (Thariss sous forme de Primaleth)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A8F9295-9E21-4754-BFCE-0BAB27A3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fr-FR" sz="1800" dirty="0"/>
              <a:t>Race : </a:t>
            </a:r>
            <a:r>
              <a:rPr lang="fr-FR" sz="1800" dirty="0" err="1"/>
              <a:t>Primaleth</a:t>
            </a:r>
            <a:endParaRPr lang="fr-FR" sz="1800" dirty="0"/>
          </a:p>
          <a:p>
            <a:r>
              <a:rPr lang="fr-FR" sz="1800" dirty="0"/>
              <a:t>Âge : Inconnu</a:t>
            </a:r>
          </a:p>
          <a:p>
            <a:r>
              <a:rPr lang="fr-FR" sz="1800" dirty="0"/>
              <a:t>Taille : 1 mètre 76</a:t>
            </a:r>
          </a:p>
          <a:p>
            <a:r>
              <a:rPr lang="fr-FR" sz="1800" dirty="0" err="1"/>
              <a:t>Sélyrane</a:t>
            </a:r>
            <a:r>
              <a:rPr lang="fr-FR" sz="1800" dirty="0"/>
              <a:t> fut la réincarnation en </a:t>
            </a:r>
            <a:r>
              <a:rPr lang="fr-FR" sz="1800" dirty="0" err="1"/>
              <a:t>Primaleth</a:t>
            </a:r>
            <a:r>
              <a:rPr lang="fr-FR" sz="1800" dirty="0"/>
              <a:t> de la déesse autonome </a:t>
            </a:r>
            <a:r>
              <a:rPr lang="fr-FR" sz="1800" dirty="0" err="1"/>
              <a:t>Thariss</a:t>
            </a:r>
            <a:r>
              <a:rPr lang="fr-FR" sz="1800" dirty="0"/>
              <a:t>. Son esprit habit toujours l’île où reposent son corps et celui de son bien-aimé. Elle viendra en aide à un groupe d’aventuriers afin de les guider vers la seconde source du Fléau.</a:t>
            </a:r>
          </a:p>
          <a:p>
            <a:r>
              <a:rPr lang="fr-FR" sz="1800" dirty="0"/>
              <a:t>Timeline : </a:t>
            </a:r>
            <a:r>
              <a:rPr lang="fr-FR" altLang="fr-FR" sz="1800" dirty="0" err="1">
                <a:solidFill>
                  <a:srgbClr val="7030A0"/>
                </a:solidFill>
                <a:latin typeface="Harlow Solid Italic" panose="04030604020F02020D02" pitchFamily="82" charset="0"/>
              </a:rPr>
              <a:t>N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ecrosis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55172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personne, sport&#10;&#10;Description générée automatiquement">
            <a:extLst>
              <a:ext uri="{FF2B5EF4-FFF2-40B4-BE49-F238E27FC236}">
                <a16:creationId xmlns:a16="http://schemas.microsoft.com/office/drawing/2014/main" id="{3DAE12CB-D8C6-48F9-AEB3-896C68507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8" r="1" b="2088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71D300-72D8-404A-91D0-4C5A0CFC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300"/>
              <a:t>Azarann, le Necromancien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B55AA8-0D30-43A7-8556-87180687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Tieffelin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3754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83</a:t>
            </a:r>
          </a:p>
          <a:p>
            <a:r>
              <a:rPr lang="en-US" sz="1800" dirty="0" err="1"/>
              <a:t>Azarann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Tieffelin</a:t>
            </a:r>
            <a:r>
              <a:rPr lang="en-US" sz="1800" dirty="0"/>
              <a:t> aux </a:t>
            </a:r>
            <a:r>
              <a:rPr lang="en-US" sz="1800" dirty="0" err="1"/>
              <a:t>incomensurables</a:t>
            </a:r>
            <a:r>
              <a:rPr lang="en-US" sz="1800" dirty="0"/>
              <a:t> </a:t>
            </a:r>
            <a:r>
              <a:rPr lang="en-US" sz="1800" dirty="0" err="1"/>
              <a:t>pouvoirs</a:t>
            </a:r>
            <a:r>
              <a:rPr lang="en-US" sz="1800" dirty="0"/>
              <a:t> </a:t>
            </a:r>
            <a:r>
              <a:rPr lang="en-US" sz="1800" dirty="0" err="1"/>
              <a:t>nécromantiques</a:t>
            </a:r>
            <a:r>
              <a:rPr lang="en-US" sz="1800" dirty="0"/>
              <a:t>. Il a </a:t>
            </a:r>
            <a:r>
              <a:rPr lang="en-US" sz="1800" dirty="0" err="1"/>
              <a:t>usé</a:t>
            </a:r>
            <a:r>
              <a:rPr lang="en-US" sz="1800" dirty="0"/>
              <a:t> de </a:t>
            </a:r>
            <a:r>
              <a:rPr lang="en-US" sz="1800" dirty="0" err="1"/>
              <a:t>sa</a:t>
            </a:r>
            <a:r>
              <a:rPr lang="en-US" sz="1800" dirty="0"/>
              <a:t> puissance pour </a:t>
            </a:r>
            <a:r>
              <a:rPr lang="en-US" sz="1800" dirty="0" err="1"/>
              <a:t>allonger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vie et </a:t>
            </a:r>
            <a:r>
              <a:rPr lang="en-US" sz="1800" dirty="0" err="1"/>
              <a:t>maitrise</a:t>
            </a:r>
            <a:r>
              <a:rPr lang="en-US" sz="1800" dirty="0"/>
              <a:t> à la perfection la </a:t>
            </a:r>
            <a:r>
              <a:rPr lang="en-US" sz="1800" dirty="0" err="1"/>
              <a:t>magie</a:t>
            </a:r>
            <a:r>
              <a:rPr lang="en-US" sz="1800" dirty="0"/>
              <a:t> </a:t>
            </a:r>
            <a:r>
              <a:rPr lang="en-US" sz="1800" dirty="0" err="1"/>
              <a:t>mortelle</a:t>
            </a:r>
            <a:r>
              <a:rPr lang="en-US" sz="1800" dirty="0"/>
              <a:t>. Il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accompagné</a:t>
            </a:r>
            <a:r>
              <a:rPr lang="en-US" sz="1800" dirty="0"/>
              <a:t> de trois </a:t>
            </a:r>
            <a:r>
              <a:rPr lang="en-US" sz="1800" dirty="0" err="1"/>
              <a:t>corbeaux</a:t>
            </a:r>
            <a:r>
              <a:rPr lang="en-US" sz="1800" dirty="0"/>
              <a:t> </a:t>
            </a:r>
            <a:r>
              <a:rPr lang="en-US" sz="1800" dirty="0" err="1"/>
              <a:t>rescussités</a:t>
            </a:r>
            <a:r>
              <a:rPr lang="en-US" sz="1800" dirty="0"/>
              <a:t>. Il </a:t>
            </a:r>
            <a:r>
              <a:rPr lang="en-US" sz="1800" dirty="0" err="1"/>
              <a:t>rejoindra</a:t>
            </a:r>
            <a:r>
              <a:rPr lang="en-US" sz="1800" dirty="0"/>
              <a:t> le camp de la </a:t>
            </a:r>
            <a:r>
              <a:rPr lang="en-US" sz="1800" dirty="0" err="1"/>
              <a:t>grande</a:t>
            </a:r>
            <a:r>
              <a:rPr lang="en-US" sz="1800" dirty="0"/>
              <a:t> Oracle </a:t>
            </a:r>
            <a:r>
              <a:rPr lang="en-US" sz="1800" dirty="0" err="1"/>
              <a:t>lors</a:t>
            </a:r>
            <a:r>
              <a:rPr lang="en-US" sz="1800" dirty="0"/>
              <a:t> de la guerre </a:t>
            </a:r>
            <a:r>
              <a:rPr lang="en-US" sz="1800" dirty="0" err="1"/>
              <a:t>civile</a:t>
            </a:r>
            <a:r>
              <a:rPr lang="en-US" sz="1800" dirty="0"/>
              <a:t> des </a:t>
            </a:r>
            <a:r>
              <a:rPr lang="en-US" sz="1800" dirty="0" err="1"/>
              <a:t>Tieffelins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lang="en-US" altLang="fr-FR" sz="1800" dirty="0">
                <a:solidFill>
                  <a:srgbClr val="92D050"/>
                </a:solidFill>
              </a:rPr>
              <a:t>Tyrant's Bane </a:t>
            </a:r>
            <a:r>
              <a:rPr lang="en-US" altLang="fr-FR" sz="1800" dirty="0"/>
              <a:t>- </a:t>
            </a:r>
            <a:r>
              <a:rPr lang="en-US" altLang="fr-FR" sz="1800" dirty="0">
                <a:solidFill>
                  <a:srgbClr val="126814"/>
                </a:solidFill>
                <a:latin typeface="Copperplate Gothic Bold" panose="020E0705020206020404" pitchFamily="34" charset="0"/>
              </a:rPr>
              <a:t>Underworld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258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673EDE5-7769-4A75-B39B-902CBED3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53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6C55D4-B73A-4766-B85E-F68DE6D2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Bobec l’illusioniste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D8D35C-FECF-4933-85C8-3E2CF7CA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Gobelin</a:t>
            </a:r>
          </a:p>
          <a:p>
            <a:r>
              <a:rPr lang="en-US" sz="1800" dirty="0" err="1"/>
              <a:t>Âge</a:t>
            </a:r>
            <a:r>
              <a:rPr lang="en-US" sz="1800" dirty="0"/>
              <a:t> : 1200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05</a:t>
            </a:r>
          </a:p>
          <a:p>
            <a:r>
              <a:rPr lang="en-US" sz="1800" dirty="0" err="1"/>
              <a:t>Bobec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gobelin</a:t>
            </a:r>
            <a:r>
              <a:rPr lang="en-US" sz="1800" dirty="0"/>
              <a:t> </a:t>
            </a:r>
            <a:r>
              <a:rPr lang="en-US" sz="1800" dirty="0" err="1"/>
              <a:t>très</a:t>
            </a:r>
            <a:r>
              <a:rPr lang="en-US" sz="1800" dirty="0"/>
              <a:t> </a:t>
            </a:r>
            <a:r>
              <a:rPr lang="en-US" sz="1800" dirty="0" err="1"/>
              <a:t>mystérieux</a:t>
            </a:r>
            <a:r>
              <a:rPr lang="en-US" sz="1800" dirty="0"/>
              <a:t> qui ne suit pas le </a:t>
            </a:r>
            <a:r>
              <a:rPr lang="en-US" sz="1800" dirty="0" err="1"/>
              <a:t>culte</a:t>
            </a:r>
            <a:r>
              <a:rPr lang="en-US" sz="1800" dirty="0"/>
              <a:t> du </a:t>
            </a:r>
            <a:r>
              <a:rPr lang="en-US" sz="1800" dirty="0" err="1"/>
              <a:t>Tharissi</a:t>
            </a:r>
            <a:r>
              <a:rPr lang="en-US" sz="1800" dirty="0"/>
              <a:t> et </a:t>
            </a:r>
            <a:r>
              <a:rPr lang="en-US" sz="1800" dirty="0" err="1"/>
              <a:t>s’est</a:t>
            </a:r>
            <a:r>
              <a:rPr lang="en-US" sz="1800" dirty="0"/>
              <a:t> </a:t>
            </a:r>
            <a:r>
              <a:rPr lang="en-US" sz="1800" dirty="0" err="1"/>
              <a:t>isolé</a:t>
            </a:r>
            <a:r>
              <a:rPr lang="en-US" sz="1800" dirty="0"/>
              <a:t> de </a:t>
            </a:r>
            <a:r>
              <a:rPr lang="en-US" sz="1800" dirty="0" err="1"/>
              <a:t>ses</a:t>
            </a:r>
            <a:r>
              <a:rPr lang="en-US" sz="1800" dirty="0"/>
              <a:t> </a:t>
            </a:r>
            <a:r>
              <a:rPr lang="en-US" sz="1800" dirty="0" err="1"/>
              <a:t>semblables</a:t>
            </a:r>
            <a:r>
              <a:rPr lang="en-US" sz="1800" dirty="0"/>
              <a:t>. Il aide </a:t>
            </a:r>
            <a:r>
              <a:rPr lang="en-US" sz="1800" dirty="0" err="1"/>
              <a:t>notamment</a:t>
            </a:r>
            <a:r>
              <a:rPr lang="en-US" sz="1800" dirty="0"/>
              <a:t> les </a:t>
            </a:r>
            <a:r>
              <a:rPr lang="en-US" sz="1800" dirty="0" err="1"/>
              <a:t>Héros</a:t>
            </a:r>
            <a:r>
              <a:rPr lang="en-US" sz="1800" dirty="0"/>
              <a:t> de Gorge-Vent à </a:t>
            </a:r>
            <a:r>
              <a:rPr lang="en-US" sz="1800" dirty="0" err="1"/>
              <a:t>vaincre</a:t>
            </a:r>
            <a:r>
              <a:rPr lang="en-US" sz="1800" dirty="0"/>
              <a:t> les </a:t>
            </a:r>
            <a:r>
              <a:rPr lang="en-US" sz="1800" dirty="0" err="1"/>
              <a:t>êtres</a:t>
            </a:r>
            <a:r>
              <a:rPr lang="en-US" sz="1800" dirty="0"/>
              <a:t> </a:t>
            </a:r>
            <a:r>
              <a:rPr lang="en-US" sz="1800" dirty="0" err="1"/>
              <a:t>maléfiques</a:t>
            </a:r>
            <a:r>
              <a:rPr lang="en-US" sz="1800" dirty="0"/>
              <a:t> qui </a:t>
            </a:r>
            <a:r>
              <a:rPr lang="en-US" sz="1800" dirty="0" err="1"/>
              <a:t>tuent</a:t>
            </a:r>
            <a:r>
              <a:rPr lang="en-US" sz="1800" dirty="0"/>
              <a:t> des enfants </a:t>
            </a:r>
            <a:r>
              <a:rPr lang="en-US" sz="1800" dirty="0" err="1"/>
              <a:t>Tarleth</a:t>
            </a:r>
            <a:r>
              <a:rPr lang="en-US" sz="1800" dirty="0"/>
              <a:t>. Il </a:t>
            </a:r>
            <a:r>
              <a:rPr lang="en-US" sz="1800" dirty="0" err="1"/>
              <a:t>est</a:t>
            </a:r>
            <a:r>
              <a:rPr lang="en-US" sz="1800" dirty="0"/>
              <a:t> capable de se changer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n’importe</a:t>
            </a:r>
            <a:r>
              <a:rPr lang="en-US" sz="1800" dirty="0"/>
              <a:t> quelle creature </a:t>
            </a:r>
            <a:r>
              <a:rPr lang="en-US" sz="1800" dirty="0" err="1"/>
              <a:t>qu’il</a:t>
            </a:r>
            <a:r>
              <a:rPr lang="en-US" sz="1800" dirty="0"/>
              <a:t> a déjà vu.</a:t>
            </a:r>
          </a:p>
          <a:p>
            <a:r>
              <a:rPr lang="en-US" sz="1800" dirty="0"/>
              <a:t>Timeline : </a:t>
            </a:r>
            <a:r>
              <a:rPr lang="en-US" altLang="fr-FR" sz="1800" dirty="0">
                <a:solidFill>
                  <a:srgbClr val="92D050"/>
                </a:solidFill>
              </a:rPr>
              <a:t>Tyrant's Bane </a:t>
            </a:r>
            <a:r>
              <a:rPr lang="en-US" altLang="fr-FR" sz="1800" dirty="0"/>
              <a:t>- </a:t>
            </a:r>
            <a:r>
              <a:rPr lang="en-US" altLang="fr-FR" sz="3200" dirty="0">
                <a:solidFill>
                  <a:srgbClr val="FFFF00"/>
                </a:solidFill>
                <a:latin typeface="Palace Script MT" panose="030303020206070C0B05" pitchFamily="66" charset="0"/>
              </a:rPr>
              <a:t>Pact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60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u contenu 4">
            <a:extLst>
              <a:ext uri="{FF2B5EF4-FFF2-40B4-BE49-F238E27FC236}">
                <a16:creationId xmlns:a16="http://schemas.microsoft.com/office/drawing/2014/main" id="{A4BE6A14-59AE-413C-B8A1-A37ADE990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2" r="1" b="953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FCE8E5-ABD5-4C77-9D1D-A2ECBE26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Trakahr</a:t>
            </a:r>
            <a:r>
              <a:rPr lang="en-US" sz="2800" dirty="0">
                <a:solidFill>
                  <a:srgbClr val="000000"/>
                </a:solidFill>
              </a:rPr>
              <a:t> Langue-</a:t>
            </a:r>
            <a:r>
              <a:rPr lang="en-US" sz="2800">
                <a:solidFill>
                  <a:srgbClr val="000000"/>
                </a:solidFill>
              </a:rPr>
              <a:t>Morte</a:t>
            </a:r>
            <a:r>
              <a:rPr lang="en-US" sz="2800" dirty="0">
                <a:solidFill>
                  <a:srgbClr val="000000"/>
                </a:solidFill>
              </a:rPr>
              <a:t>, le </a:t>
            </a:r>
            <a:r>
              <a:rPr lang="en-US" sz="2800">
                <a:solidFill>
                  <a:srgbClr val="000000"/>
                </a:solidFill>
              </a:rPr>
              <a:t>Tharissi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6D7E776-0ED1-4B0D-9EA6-75291AEA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Orc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62 </a:t>
            </a:r>
            <a:r>
              <a:rPr lang="en-US" sz="2000" dirty="0" err="1">
                <a:solidFill>
                  <a:srgbClr val="000000"/>
                </a:solidFill>
              </a:rPr>
              <a:t>ans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2 </a:t>
            </a:r>
            <a:r>
              <a:rPr lang="en-US" sz="2000" dirty="0" err="1">
                <a:solidFill>
                  <a:srgbClr val="000000"/>
                </a:solidFill>
              </a:rPr>
              <a:t>mètre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Trakahr</a:t>
            </a:r>
            <a:r>
              <a:rPr lang="en-US" sz="2000" dirty="0">
                <a:solidFill>
                  <a:srgbClr val="000000"/>
                </a:solidFill>
              </a:rPr>
              <a:t> Langue-</a:t>
            </a:r>
            <a:r>
              <a:rPr lang="en-US" sz="2000" dirty="0" err="1">
                <a:solidFill>
                  <a:srgbClr val="000000"/>
                </a:solidFill>
              </a:rPr>
              <a:t>Morte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dirigeait</a:t>
            </a:r>
            <a:r>
              <a:rPr lang="en-US" sz="2000" dirty="0">
                <a:solidFill>
                  <a:srgbClr val="000000"/>
                </a:solidFill>
              </a:rPr>
              <a:t> un clan orc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l’Ordre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l’Aube</a:t>
            </a:r>
            <a:r>
              <a:rPr lang="en-US" sz="2000" dirty="0">
                <a:solidFill>
                  <a:srgbClr val="000000"/>
                </a:solidFill>
              </a:rPr>
              <a:t>. Il </a:t>
            </a:r>
            <a:r>
              <a:rPr lang="en-US" sz="2000" dirty="0" err="1">
                <a:solidFill>
                  <a:srgbClr val="000000"/>
                </a:solidFill>
              </a:rPr>
              <a:t>devint</a:t>
            </a:r>
            <a:r>
              <a:rPr lang="en-US" sz="2000" dirty="0">
                <a:solidFill>
                  <a:srgbClr val="000000"/>
                </a:solidFill>
              </a:rPr>
              <a:t> le Seigneur des Orcs </a:t>
            </a:r>
            <a:r>
              <a:rPr lang="en-US" sz="2000" dirty="0" err="1">
                <a:solidFill>
                  <a:srgbClr val="000000"/>
                </a:solidFill>
              </a:rPr>
              <a:t>lors</a:t>
            </a:r>
            <a:r>
              <a:rPr lang="en-US" sz="2000" dirty="0">
                <a:solidFill>
                  <a:srgbClr val="000000"/>
                </a:solidFill>
              </a:rPr>
              <a:t> d’un duel à mort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son </a:t>
            </a:r>
            <a:r>
              <a:rPr lang="en-US" sz="2000" dirty="0" err="1">
                <a:solidFill>
                  <a:srgbClr val="000000"/>
                </a:solidFill>
              </a:rPr>
              <a:t>prédécesseur</a:t>
            </a:r>
            <a:r>
              <a:rPr lang="en-US" sz="2000" dirty="0">
                <a:solidFill>
                  <a:srgbClr val="000000"/>
                </a:solidFill>
              </a:rPr>
              <a:t>. Il </a:t>
            </a:r>
            <a:r>
              <a:rPr lang="en-US" sz="2000" dirty="0" err="1">
                <a:solidFill>
                  <a:srgbClr val="000000"/>
                </a:solidFill>
              </a:rPr>
              <a:t>mena</a:t>
            </a:r>
            <a:r>
              <a:rPr lang="en-US" sz="2000" dirty="0">
                <a:solidFill>
                  <a:srgbClr val="000000"/>
                </a:solidFill>
              </a:rPr>
              <a:t> les clans dans </a:t>
            </a:r>
            <a:r>
              <a:rPr lang="en-US" sz="2000" dirty="0" err="1">
                <a:solidFill>
                  <a:srgbClr val="000000"/>
                </a:solidFill>
              </a:rPr>
              <a:t>diverses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batailles</a:t>
            </a:r>
            <a:r>
              <a:rPr lang="en-US" sz="2000" dirty="0">
                <a:solidFill>
                  <a:srgbClr val="000000"/>
                </a:solidFill>
              </a:rPr>
              <a:t> et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sortit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vainqueur</a:t>
            </a:r>
            <a:r>
              <a:rPr lang="en-US" sz="2000" dirty="0">
                <a:solidFill>
                  <a:srgbClr val="000000"/>
                </a:solidFill>
              </a:rPr>
              <a:t>. Il </a:t>
            </a:r>
            <a:r>
              <a:rPr lang="en-US" sz="2000" dirty="0" err="1">
                <a:solidFill>
                  <a:srgbClr val="000000"/>
                </a:solidFill>
              </a:rPr>
              <a:t>décida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alors</a:t>
            </a:r>
            <a:r>
              <a:rPr lang="en-US" sz="2000" dirty="0">
                <a:solidFill>
                  <a:srgbClr val="000000"/>
                </a:solidFill>
              </a:rPr>
              <a:t> de faire la </a:t>
            </a:r>
            <a:r>
              <a:rPr lang="en-US" sz="2000" dirty="0" err="1">
                <a:solidFill>
                  <a:srgbClr val="000000"/>
                </a:solidFill>
              </a:rPr>
              <a:t>cérémonie</a:t>
            </a:r>
            <a:r>
              <a:rPr lang="en-US" sz="2000" dirty="0">
                <a:solidFill>
                  <a:srgbClr val="000000"/>
                </a:solidFill>
              </a:rPr>
              <a:t> du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et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devint</a:t>
            </a:r>
            <a:r>
              <a:rPr lang="en-US" sz="2000" dirty="0">
                <a:solidFill>
                  <a:srgbClr val="000000"/>
                </a:solidFill>
              </a:rPr>
              <a:t> la reincarnation. Il </a:t>
            </a:r>
            <a:r>
              <a:rPr lang="en-US" sz="2000" dirty="0" err="1">
                <a:solidFill>
                  <a:srgbClr val="000000"/>
                </a:solidFill>
              </a:rPr>
              <a:t>déclenchera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alors</a:t>
            </a:r>
            <a:r>
              <a:rPr lang="en-US" sz="2000" dirty="0">
                <a:solidFill>
                  <a:srgbClr val="000000"/>
                </a:solidFill>
              </a:rPr>
              <a:t> la guerre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les </a:t>
            </a:r>
            <a:r>
              <a:rPr lang="en-US" sz="2000" dirty="0" err="1">
                <a:solidFill>
                  <a:srgbClr val="000000"/>
                </a:solidFill>
              </a:rPr>
              <a:t>autres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peuples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refusant</a:t>
            </a:r>
            <a:r>
              <a:rPr lang="en-US" sz="2000" dirty="0">
                <a:solidFill>
                  <a:srgbClr val="000000"/>
                </a:solidFill>
              </a:rPr>
              <a:t> de se </a:t>
            </a:r>
            <a:r>
              <a:rPr lang="en-US" sz="2000" dirty="0" err="1">
                <a:solidFill>
                  <a:srgbClr val="000000"/>
                </a:solidFill>
              </a:rPr>
              <a:t>rallier</a:t>
            </a:r>
            <a:r>
              <a:rPr lang="en-US" sz="2000" dirty="0">
                <a:solidFill>
                  <a:srgbClr val="000000"/>
                </a:solidFill>
              </a:rPr>
              <a:t> au </a:t>
            </a:r>
            <a:r>
              <a:rPr lang="en-US" sz="2000" dirty="0" err="1">
                <a:solidFill>
                  <a:srgbClr val="000000"/>
                </a:solidFill>
              </a:rPr>
              <a:t>culte</a:t>
            </a:r>
            <a:r>
              <a:rPr lang="en-US" sz="2000" dirty="0">
                <a:solidFill>
                  <a:srgbClr val="000000"/>
                </a:solidFill>
              </a:rPr>
              <a:t> du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3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4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F646A17-FEE1-4303-8B9C-544FDBCEF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12DFB9-C95E-4C25-9275-200AEFB7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Worshk le cruel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D8CC9FC-CC27-4DA5-B8D1-C9697BFA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Race : Kobold</a:t>
            </a:r>
          </a:p>
          <a:p>
            <a:r>
              <a:rPr lang="fr-FR" sz="2000" dirty="0">
                <a:solidFill>
                  <a:srgbClr val="000000"/>
                </a:solidFill>
              </a:rPr>
              <a:t>Âge : 47 ans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Taille : 1 mètre 75</a:t>
            </a:r>
          </a:p>
          <a:p>
            <a:r>
              <a:rPr lang="fr-FR" sz="2000" dirty="0" err="1">
                <a:solidFill>
                  <a:srgbClr val="000000"/>
                </a:solidFill>
              </a:rPr>
              <a:t>Worshk</a:t>
            </a:r>
            <a:r>
              <a:rPr lang="fr-FR" sz="2000" dirty="0">
                <a:solidFill>
                  <a:srgbClr val="000000"/>
                </a:solidFill>
              </a:rPr>
              <a:t> le cruel est le chef des Kobold lors de l’avènement du </a:t>
            </a:r>
            <a:r>
              <a:rPr lang="fr-FR" sz="2000" dirty="0" err="1">
                <a:solidFill>
                  <a:srgbClr val="000000"/>
                </a:solidFill>
              </a:rPr>
              <a:t>Tharissi</a:t>
            </a:r>
            <a:r>
              <a:rPr lang="fr-FR" sz="2000" dirty="0">
                <a:solidFill>
                  <a:srgbClr val="000000"/>
                </a:solidFill>
              </a:rPr>
              <a:t>. Il se ralliera immédiatement à sa cause et enclenchera une nouvelle guerre contre l’Empire des Ombres.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fr-FR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38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096D398-FFB7-4BC9-923E-E48EFFFD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" r="-1" b="2175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4F9F35-F824-4AA6-A688-AFAFF94A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L’Elémental du feu, Kargork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5D406E-586A-4EC3-A5BF-5663F58C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</a:t>
            </a:r>
            <a:r>
              <a:rPr lang="en-US" sz="2000" dirty="0" err="1">
                <a:solidFill>
                  <a:srgbClr val="000000"/>
                </a:solidFill>
              </a:rPr>
              <a:t>Elémental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Inconnu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3 </a:t>
            </a:r>
            <a:r>
              <a:rPr lang="en-US" sz="2000" dirty="0" err="1">
                <a:solidFill>
                  <a:srgbClr val="000000"/>
                </a:solidFill>
              </a:rPr>
              <a:t>mètres</a:t>
            </a:r>
            <a:r>
              <a:rPr lang="en-US" sz="2000" dirty="0">
                <a:solidFill>
                  <a:srgbClr val="000000"/>
                </a:solidFill>
              </a:rPr>
              <a:t> 75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Kargork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l’élémental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invoqué</a:t>
            </a:r>
            <a:r>
              <a:rPr lang="en-US" sz="2000" dirty="0">
                <a:solidFill>
                  <a:srgbClr val="000000"/>
                </a:solidFill>
              </a:rPr>
              <a:t> par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pour </a:t>
            </a:r>
            <a:r>
              <a:rPr lang="en-US" sz="2000" dirty="0" err="1">
                <a:solidFill>
                  <a:srgbClr val="000000"/>
                </a:solidFill>
              </a:rPr>
              <a:t>venir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aide aux Kobolds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les Ombres. Il </a:t>
            </a:r>
            <a:r>
              <a:rPr lang="en-US" sz="2000" dirty="0" err="1">
                <a:solidFill>
                  <a:srgbClr val="000000"/>
                </a:solidFill>
              </a:rPr>
              <a:t>ravagera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partie</a:t>
            </a:r>
            <a:r>
              <a:rPr lang="en-US" sz="2000" dirty="0">
                <a:solidFill>
                  <a:srgbClr val="000000"/>
                </a:solidFill>
              </a:rPr>
              <a:t> de la </a:t>
            </a:r>
            <a:r>
              <a:rPr lang="en-US" sz="2000" dirty="0" err="1">
                <a:solidFill>
                  <a:srgbClr val="000000"/>
                </a:solidFill>
              </a:rPr>
              <a:t>Lutania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avant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d’affronter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Zarenn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Kalerïn</a:t>
            </a:r>
            <a:r>
              <a:rPr lang="en-US" sz="2000" dirty="0">
                <a:solidFill>
                  <a:srgbClr val="000000"/>
                </a:solidFill>
              </a:rPr>
              <a:t> et de se faire </a:t>
            </a:r>
            <a:r>
              <a:rPr lang="en-US" sz="2000" dirty="0" err="1">
                <a:solidFill>
                  <a:srgbClr val="000000"/>
                </a:solidFill>
              </a:rPr>
              <a:t>tuer</a:t>
            </a:r>
            <a:r>
              <a:rPr lang="en-US" sz="2000" dirty="0">
                <a:solidFill>
                  <a:srgbClr val="000000"/>
                </a:solidFill>
              </a:rPr>
              <a:t> par </a:t>
            </a:r>
            <a:r>
              <a:rPr lang="en-US" sz="2000" dirty="0" err="1">
                <a:solidFill>
                  <a:srgbClr val="000000"/>
                </a:solidFill>
              </a:rPr>
              <a:t>cette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dernière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53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extérieur, ciel, terrain&#10;&#10;Description générée automatiquement">
            <a:extLst>
              <a:ext uri="{FF2B5EF4-FFF2-40B4-BE49-F238E27FC236}">
                <a16:creationId xmlns:a16="http://schemas.microsoft.com/office/drawing/2014/main" id="{03C627C7-0FC3-4707-A0F9-B549A0120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573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AEEDC-1B9C-4190-8ECD-E169E6BD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Varshor, le destructeur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388606-A65C-4761-BD98-84112976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Drake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Inconnu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10 </a:t>
            </a:r>
            <a:r>
              <a:rPr lang="en-US" sz="2000" dirty="0" err="1">
                <a:solidFill>
                  <a:srgbClr val="000000"/>
                </a:solidFill>
              </a:rPr>
              <a:t>mètres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Varshor</a:t>
            </a:r>
            <a:r>
              <a:rPr lang="en-US" sz="2000" dirty="0">
                <a:solidFill>
                  <a:srgbClr val="000000"/>
                </a:solidFill>
              </a:rPr>
              <a:t>, le </a:t>
            </a:r>
            <a:r>
              <a:rPr lang="en-US" sz="2000" dirty="0" err="1">
                <a:solidFill>
                  <a:srgbClr val="000000"/>
                </a:solidFill>
              </a:rPr>
              <a:t>destructeur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un Drake qui sera </a:t>
            </a:r>
            <a:r>
              <a:rPr lang="en-US" sz="2000" dirty="0" err="1">
                <a:solidFill>
                  <a:srgbClr val="000000"/>
                </a:solidFill>
              </a:rPr>
              <a:t>appelé</a:t>
            </a:r>
            <a:r>
              <a:rPr lang="en-US" sz="2000" dirty="0">
                <a:solidFill>
                  <a:srgbClr val="000000"/>
                </a:solidFill>
              </a:rPr>
              <a:t> par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et aura pour </a:t>
            </a:r>
            <a:r>
              <a:rPr lang="en-US" sz="2000" dirty="0" err="1">
                <a:solidFill>
                  <a:srgbClr val="000000"/>
                </a:solidFill>
              </a:rPr>
              <a:t>tâche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d’embraser</a:t>
            </a:r>
            <a:r>
              <a:rPr lang="en-US" sz="2000" dirty="0">
                <a:solidFill>
                  <a:srgbClr val="000000"/>
                </a:solidFill>
              </a:rPr>
              <a:t> le monde et de le </a:t>
            </a:r>
            <a:r>
              <a:rPr lang="en-US" sz="2000" dirty="0" err="1">
                <a:solidFill>
                  <a:srgbClr val="000000"/>
                </a:solidFill>
              </a:rPr>
              <a:t>réduire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cendres</a:t>
            </a:r>
            <a:r>
              <a:rPr lang="en-US" sz="2000" dirty="0">
                <a:solidFill>
                  <a:srgbClr val="000000"/>
                </a:solidFill>
              </a:rPr>
              <a:t>. Il sera </a:t>
            </a:r>
            <a:r>
              <a:rPr lang="en-US" sz="2000" dirty="0" err="1">
                <a:solidFill>
                  <a:srgbClr val="000000"/>
                </a:solidFill>
              </a:rPr>
              <a:t>vaincu</a:t>
            </a:r>
            <a:r>
              <a:rPr lang="en-US" sz="2000" dirty="0">
                <a:solidFill>
                  <a:srgbClr val="000000"/>
                </a:solidFill>
              </a:rPr>
              <a:t> par des </a:t>
            </a:r>
            <a:r>
              <a:rPr lang="en-US" sz="2000" dirty="0" err="1">
                <a:solidFill>
                  <a:srgbClr val="000000"/>
                </a:solidFill>
              </a:rPr>
              <a:t>aventuriers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lors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l’embrasement</a:t>
            </a:r>
            <a:r>
              <a:rPr lang="en-US" sz="2000" dirty="0">
                <a:solidFill>
                  <a:srgbClr val="000000"/>
                </a:solidFill>
              </a:rPr>
              <a:t> de la cite </a:t>
            </a:r>
            <a:r>
              <a:rPr lang="en-US" sz="2000" dirty="0" err="1">
                <a:solidFill>
                  <a:srgbClr val="000000"/>
                </a:solidFill>
              </a:rPr>
              <a:t>impériale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33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2729B16-213A-4951-A496-C924A9E88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r="1" b="936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9511DA-6B20-4F9E-9EBC-E547B06E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Zarok Croc-Boucher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D01C1A-219F-4B91-9B2D-87898D51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</a:t>
            </a:r>
            <a:r>
              <a:rPr lang="en-US" sz="2000" dirty="0" err="1">
                <a:solidFill>
                  <a:srgbClr val="000000"/>
                </a:solidFill>
              </a:rPr>
              <a:t>Essrim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56 </a:t>
            </a:r>
            <a:r>
              <a:rPr lang="en-US" sz="2000" dirty="0" err="1">
                <a:solidFill>
                  <a:srgbClr val="000000"/>
                </a:solidFill>
              </a:rPr>
              <a:t>ans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2 </a:t>
            </a:r>
            <a:r>
              <a:rPr lang="en-US" sz="2000" dirty="0" err="1">
                <a:solidFill>
                  <a:srgbClr val="000000"/>
                </a:solidFill>
              </a:rPr>
              <a:t>mètres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Zarok</a:t>
            </a:r>
            <a:r>
              <a:rPr lang="en-US" sz="2000" dirty="0">
                <a:solidFill>
                  <a:srgbClr val="000000"/>
                </a:solidFill>
              </a:rPr>
              <a:t> Croc-Boucher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le chef des </a:t>
            </a:r>
            <a:r>
              <a:rPr lang="en-US" sz="2000" dirty="0" err="1">
                <a:solidFill>
                  <a:srgbClr val="000000"/>
                </a:solidFill>
              </a:rPr>
              <a:t>Essrim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lors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l’avènement</a:t>
            </a:r>
            <a:r>
              <a:rPr lang="en-US" sz="2000" dirty="0">
                <a:solidFill>
                  <a:srgbClr val="000000"/>
                </a:solidFill>
              </a:rPr>
              <a:t> du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. Il sera </a:t>
            </a:r>
            <a:r>
              <a:rPr lang="en-US" sz="2000" dirty="0" err="1">
                <a:solidFill>
                  <a:srgbClr val="000000"/>
                </a:solidFill>
              </a:rPr>
              <a:t>l’un</a:t>
            </a:r>
            <a:r>
              <a:rPr lang="en-US" sz="2000" dirty="0">
                <a:solidFill>
                  <a:srgbClr val="000000"/>
                </a:solidFill>
              </a:rPr>
              <a:t> des premiers à </a:t>
            </a:r>
            <a:r>
              <a:rPr lang="en-US" sz="2000" dirty="0" err="1">
                <a:solidFill>
                  <a:srgbClr val="000000"/>
                </a:solidFill>
              </a:rPr>
              <a:t>attaquer</a:t>
            </a:r>
            <a:r>
              <a:rPr lang="en-US" sz="2000" dirty="0">
                <a:solidFill>
                  <a:srgbClr val="000000"/>
                </a:solidFill>
              </a:rPr>
              <a:t> les forces du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5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B763C24-F14F-427F-8C4F-4CB25928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r="400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6CB3FE-5FFE-4F23-9A99-1FB8AEBA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Impératrice Azélia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E2539C-AD00-423F-B2A9-5D5072E0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</a:t>
            </a:r>
            <a:r>
              <a:rPr lang="en-US" sz="2000" dirty="0" err="1">
                <a:solidFill>
                  <a:srgbClr val="000000"/>
                </a:solidFill>
              </a:rPr>
              <a:t>Impériale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36 </a:t>
            </a:r>
            <a:r>
              <a:rPr lang="en-US" sz="2000" dirty="0" err="1">
                <a:solidFill>
                  <a:srgbClr val="000000"/>
                </a:solidFill>
              </a:rPr>
              <a:t>ans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1 </a:t>
            </a:r>
            <a:r>
              <a:rPr lang="en-US" sz="2000" dirty="0" err="1">
                <a:solidFill>
                  <a:srgbClr val="000000"/>
                </a:solidFill>
              </a:rPr>
              <a:t>mètre</a:t>
            </a:r>
            <a:r>
              <a:rPr lang="en-US" sz="2000" dirty="0">
                <a:solidFill>
                  <a:srgbClr val="000000"/>
                </a:solidFill>
              </a:rPr>
              <a:t> 76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L’Impératrice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Azélia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rejoindra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second. Elle </a:t>
            </a:r>
            <a:r>
              <a:rPr lang="en-US" sz="2000" dirty="0" err="1">
                <a:solidFill>
                  <a:srgbClr val="000000"/>
                </a:solidFill>
              </a:rPr>
              <a:t>mènera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ses</a:t>
            </a:r>
            <a:r>
              <a:rPr lang="en-US" sz="2000" dirty="0">
                <a:solidFill>
                  <a:srgbClr val="000000"/>
                </a:solidFill>
              </a:rPr>
              <a:t> troupes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les clans orcs avec le </a:t>
            </a:r>
            <a:r>
              <a:rPr lang="en-US" sz="2000" dirty="0" err="1">
                <a:solidFill>
                  <a:srgbClr val="000000"/>
                </a:solidFill>
              </a:rPr>
              <a:t>soutien</a:t>
            </a:r>
            <a:r>
              <a:rPr lang="en-US" sz="2000" dirty="0">
                <a:solidFill>
                  <a:srgbClr val="000000"/>
                </a:solidFill>
              </a:rPr>
              <a:t> des </a:t>
            </a:r>
            <a:r>
              <a:rPr lang="en-US" sz="2000" dirty="0" err="1">
                <a:solidFill>
                  <a:srgbClr val="000000"/>
                </a:solidFill>
              </a:rPr>
              <a:t>Essrim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9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8C84164-47F3-40D5-B872-4220850E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11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72521-18F6-49C4-A278-E6099FB5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Reine </a:t>
            </a:r>
            <a:r>
              <a:rPr lang="fr-FR" dirty="0" err="1">
                <a:solidFill>
                  <a:srgbClr val="000000"/>
                </a:solidFill>
              </a:rPr>
              <a:t>Merilix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E77DE9A-8D65-4BAC-BF86-3384283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Race : Déchue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Âge : 45 ans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Taille : 1 mètre 78</a:t>
            </a:r>
          </a:p>
          <a:p>
            <a:r>
              <a:rPr lang="fr-FR" sz="2000" dirty="0">
                <a:solidFill>
                  <a:srgbClr val="000000"/>
                </a:solidFill>
              </a:rPr>
              <a:t>La reine </a:t>
            </a:r>
            <a:r>
              <a:rPr lang="fr-FR" sz="2000" dirty="0" err="1">
                <a:solidFill>
                  <a:srgbClr val="000000"/>
                </a:solidFill>
              </a:rPr>
              <a:t>Merilix</a:t>
            </a:r>
            <a:r>
              <a:rPr lang="fr-FR" sz="2000" dirty="0">
                <a:solidFill>
                  <a:srgbClr val="000000"/>
                </a:solidFill>
              </a:rPr>
              <a:t>, chef des Déchus, rejoindra la bannière commune lorsque l’Archipel des Ombres se fera envahir par des troupes du </a:t>
            </a:r>
            <a:r>
              <a:rPr lang="fr-FR" sz="2000" dirty="0" err="1">
                <a:solidFill>
                  <a:srgbClr val="000000"/>
                </a:solidFill>
              </a:rPr>
              <a:t>Tharissi</a:t>
            </a:r>
            <a:r>
              <a:rPr lang="fr-FR" sz="2000" dirty="0">
                <a:solidFill>
                  <a:srgbClr val="000000"/>
                </a:solidFill>
              </a:rPr>
              <a:t>. Elle viendra en aide au roi des </a:t>
            </a:r>
            <a:r>
              <a:rPr lang="fr-FR" sz="2000" dirty="0" err="1">
                <a:solidFill>
                  <a:srgbClr val="000000"/>
                </a:solidFill>
              </a:rPr>
              <a:t>Umleth</a:t>
            </a:r>
            <a:r>
              <a:rPr lang="fr-FR" sz="2000" dirty="0">
                <a:solidFill>
                  <a:srgbClr val="000000"/>
                </a:solidFill>
              </a:rPr>
              <a:t>, </a:t>
            </a:r>
            <a:r>
              <a:rPr lang="fr-FR" sz="2000" dirty="0" err="1">
                <a:solidFill>
                  <a:srgbClr val="000000"/>
                </a:solidFill>
              </a:rPr>
              <a:t>Sajirn</a:t>
            </a:r>
            <a:r>
              <a:rPr lang="fr-FR" sz="2000" dirty="0">
                <a:solidFill>
                  <a:srgbClr val="000000"/>
                </a:solidFill>
              </a:rPr>
              <a:t>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fr-FR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5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674BF45-9211-4E31-B788-4CEE55386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 b="3320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2BB11A-1C2D-48DB-A7BB-6FB62B79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Roi Sajirn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78B871-76CB-454B-A91C-6C109F47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</a:t>
            </a:r>
            <a:r>
              <a:rPr lang="en-US" sz="2000" dirty="0" err="1">
                <a:solidFill>
                  <a:srgbClr val="000000"/>
                </a:solidFill>
              </a:rPr>
              <a:t>Umleth-Déchu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47 </a:t>
            </a:r>
            <a:r>
              <a:rPr lang="en-US" sz="2000" dirty="0" err="1">
                <a:solidFill>
                  <a:srgbClr val="000000"/>
                </a:solidFill>
              </a:rPr>
              <a:t>ans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1 </a:t>
            </a:r>
            <a:r>
              <a:rPr lang="en-US" sz="2000" dirty="0" err="1">
                <a:solidFill>
                  <a:srgbClr val="000000"/>
                </a:solidFill>
              </a:rPr>
              <a:t>mètre</a:t>
            </a:r>
            <a:r>
              <a:rPr lang="en-US" sz="2000" dirty="0">
                <a:solidFill>
                  <a:srgbClr val="000000"/>
                </a:solidFill>
              </a:rPr>
              <a:t> 91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 </a:t>
            </a:r>
            <a:r>
              <a:rPr lang="en-US" sz="2000" dirty="0" err="1">
                <a:solidFill>
                  <a:srgbClr val="000000"/>
                </a:solidFill>
              </a:rPr>
              <a:t>roi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Sajirn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roi</a:t>
            </a:r>
            <a:r>
              <a:rPr lang="en-US" sz="2000" dirty="0">
                <a:solidFill>
                  <a:srgbClr val="000000"/>
                </a:solidFill>
              </a:rPr>
              <a:t> des </a:t>
            </a:r>
            <a:r>
              <a:rPr lang="en-US" sz="2000" dirty="0" err="1">
                <a:solidFill>
                  <a:srgbClr val="000000"/>
                </a:solidFill>
              </a:rPr>
              <a:t>Umleth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affrontera</a:t>
            </a:r>
            <a:r>
              <a:rPr lang="en-US" sz="2000" dirty="0">
                <a:solidFill>
                  <a:srgbClr val="000000"/>
                </a:solidFill>
              </a:rPr>
              <a:t> les forces du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dès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leur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arrivée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près</a:t>
            </a:r>
            <a:r>
              <a:rPr lang="en-US" sz="2000" dirty="0">
                <a:solidFill>
                  <a:srgbClr val="000000"/>
                </a:solidFill>
              </a:rPr>
              <a:t> des </a:t>
            </a:r>
            <a:r>
              <a:rPr lang="en-US" sz="2000" dirty="0" err="1">
                <a:solidFill>
                  <a:srgbClr val="000000"/>
                </a:solidFill>
              </a:rPr>
              <a:t>côtes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l’Archipel</a:t>
            </a:r>
            <a:r>
              <a:rPr lang="en-US" sz="2000" dirty="0">
                <a:solidFill>
                  <a:srgbClr val="000000"/>
                </a:solidFill>
              </a:rPr>
              <a:t> des Ombres. Il sera aide par la </a:t>
            </a:r>
            <a:r>
              <a:rPr lang="en-US" sz="2000" dirty="0" err="1">
                <a:solidFill>
                  <a:srgbClr val="000000"/>
                </a:solidFill>
              </a:rPr>
              <a:t>reine</a:t>
            </a:r>
            <a:r>
              <a:rPr lang="en-US" sz="2000" dirty="0">
                <a:solidFill>
                  <a:srgbClr val="000000"/>
                </a:solidFill>
              </a:rPr>
              <a:t> des </a:t>
            </a:r>
            <a:r>
              <a:rPr lang="en-US" sz="2000" dirty="0" err="1">
                <a:solidFill>
                  <a:srgbClr val="000000"/>
                </a:solidFill>
              </a:rPr>
              <a:t>Déchus</a:t>
            </a:r>
            <a:r>
              <a:rPr lang="en-US" sz="2000" dirty="0">
                <a:solidFill>
                  <a:srgbClr val="000000"/>
                </a:solidFill>
              </a:rPr>
              <a:t> et </a:t>
            </a:r>
            <a:r>
              <a:rPr lang="en-US" sz="2000" dirty="0" err="1">
                <a:solidFill>
                  <a:srgbClr val="000000"/>
                </a:solidFill>
              </a:rPr>
              <a:t>réussira</a:t>
            </a:r>
            <a:r>
              <a:rPr lang="en-US" sz="2000" dirty="0">
                <a:solidFill>
                  <a:srgbClr val="000000"/>
                </a:solidFill>
              </a:rPr>
              <a:t> à </a:t>
            </a:r>
            <a:r>
              <a:rPr lang="en-US" sz="2000" dirty="0" err="1">
                <a:solidFill>
                  <a:srgbClr val="000000"/>
                </a:solidFill>
              </a:rPr>
              <a:t>garder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capitale</a:t>
            </a:r>
            <a:r>
              <a:rPr lang="en-US" sz="2000" dirty="0">
                <a:solidFill>
                  <a:srgbClr val="000000"/>
                </a:solidFill>
              </a:rPr>
              <a:t> des </a:t>
            </a:r>
            <a:r>
              <a:rPr lang="en-US" sz="2000" dirty="0" err="1">
                <a:solidFill>
                  <a:srgbClr val="000000"/>
                </a:solidFill>
              </a:rPr>
              <a:t>Umleth</a:t>
            </a:r>
            <a:r>
              <a:rPr lang="en-US" sz="2000" dirty="0">
                <a:solidFill>
                  <a:srgbClr val="000000"/>
                </a:solidFill>
              </a:rPr>
              <a:t> sous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0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F91B9E39-DB46-48F3-9911-6B4C66D04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817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4059BF4-EA57-4C34-8766-9FC64350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 dirty="0" err="1"/>
              <a:t>Sylviana</a:t>
            </a:r>
            <a:r>
              <a:rPr lang="fr-FR" sz="3600" dirty="0"/>
              <a:t> Pourpre-Lune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3DAD91-415F-4844-A0BA-6D22135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Cyrnleth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32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77</a:t>
            </a:r>
          </a:p>
          <a:p>
            <a:r>
              <a:rPr lang="en-US" sz="1800" dirty="0" err="1"/>
              <a:t>Sylviana</a:t>
            </a:r>
            <a:r>
              <a:rPr lang="en-US" sz="1800" dirty="0"/>
              <a:t> </a:t>
            </a:r>
            <a:r>
              <a:rPr lang="en-US" sz="1800" dirty="0" err="1"/>
              <a:t>Pourpre</a:t>
            </a:r>
            <a:r>
              <a:rPr lang="en-US" sz="1800" dirty="0"/>
              <a:t>-Lune </a:t>
            </a:r>
            <a:r>
              <a:rPr lang="en-US" sz="1800" dirty="0" err="1"/>
              <a:t>est</a:t>
            </a:r>
            <a:r>
              <a:rPr lang="en-US" sz="1800" dirty="0"/>
              <a:t> la chef des rangers </a:t>
            </a:r>
            <a:r>
              <a:rPr lang="en-US" sz="1800" dirty="0" err="1"/>
              <a:t>Cyrnleth</a:t>
            </a:r>
            <a:r>
              <a:rPr lang="en-US" sz="1800" dirty="0"/>
              <a:t> de </a:t>
            </a:r>
            <a:r>
              <a:rPr lang="en-US" sz="1800" dirty="0" err="1"/>
              <a:t>Bois-Lunaire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Kiirdraal</a:t>
            </a:r>
            <a:r>
              <a:rPr lang="en-US" sz="1800" dirty="0"/>
              <a:t>. Elle </a:t>
            </a:r>
            <a:r>
              <a:rPr lang="en-US" sz="1800" dirty="0" err="1"/>
              <a:t>affrontera</a:t>
            </a:r>
            <a:r>
              <a:rPr lang="en-US" sz="1800" dirty="0"/>
              <a:t> les </a:t>
            </a:r>
            <a:r>
              <a:rPr lang="en-US" sz="1800" dirty="0" err="1"/>
              <a:t>fléaux</a:t>
            </a:r>
            <a:r>
              <a:rPr lang="en-US" sz="1800" dirty="0"/>
              <a:t> de la </a:t>
            </a:r>
            <a:r>
              <a:rPr lang="en-US" sz="1800" dirty="0" err="1"/>
              <a:t>région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 que les Vampires, les </a:t>
            </a:r>
            <a:r>
              <a:rPr lang="en-US" sz="1800" dirty="0" err="1"/>
              <a:t>Morts-Vivants</a:t>
            </a:r>
            <a:r>
              <a:rPr lang="en-US" sz="1800" dirty="0"/>
              <a:t>, la Coalition </a:t>
            </a:r>
            <a:r>
              <a:rPr lang="en-US" sz="1800" dirty="0" err="1"/>
              <a:t>Spectrale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…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formal Roman" panose="030604020304060B0204" pitchFamily="66" charset="0"/>
              </a:rPr>
              <a:t>The Advent of the Dead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2895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FD3125B-8C82-4510-8F4D-4B1B27BA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11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BFF02E-A2DA-4167-90DE-61E9C74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Zarenn Kalerïn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CA6512F-AB2D-4724-BAE1-35625DB3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lnSpcReduction="10000"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Race : </a:t>
            </a:r>
            <a:r>
              <a:rPr lang="fr-FR" sz="2000" dirty="0" err="1">
                <a:solidFill>
                  <a:srgbClr val="000000"/>
                </a:solidFill>
              </a:rPr>
              <a:t>Nenleth</a:t>
            </a:r>
            <a:r>
              <a:rPr lang="fr-FR" sz="2000" dirty="0">
                <a:solidFill>
                  <a:srgbClr val="000000"/>
                </a:solidFill>
              </a:rPr>
              <a:t> (Ombre-</a:t>
            </a:r>
            <a:r>
              <a:rPr lang="fr-FR" sz="2000" dirty="0" err="1">
                <a:solidFill>
                  <a:srgbClr val="000000"/>
                </a:solidFill>
              </a:rPr>
              <a:t>Vaaleth</a:t>
            </a:r>
            <a:r>
              <a:rPr lang="fr-FR" sz="2000" dirty="0">
                <a:solidFill>
                  <a:srgbClr val="000000"/>
                </a:solidFill>
              </a:rPr>
              <a:t>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Âge : 34 ans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Taille : 1 mètre 77</a:t>
            </a:r>
          </a:p>
          <a:p>
            <a:r>
              <a:rPr lang="fr-FR" sz="2000" dirty="0" err="1">
                <a:solidFill>
                  <a:srgbClr val="000000"/>
                </a:solidFill>
              </a:rPr>
              <a:t>Zarenn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Kalerïn</a:t>
            </a:r>
            <a:r>
              <a:rPr lang="fr-FR" sz="2000" dirty="0">
                <a:solidFill>
                  <a:srgbClr val="000000"/>
                </a:solidFill>
              </a:rPr>
              <a:t> est la générale des armées Ombres qui affrontera les Kobold qui se sont ralliés au </a:t>
            </a:r>
            <a:r>
              <a:rPr lang="fr-FR" sz="2000" dirty="0" err="1">
                <a:solidFill>
                  <a:srgbClr val="000000"/>
                </a:solidFill>
              </a:rPr>
              <a:t>Tharissi</a:t>
            </a:r>
            <a:r>
              <a:rPr lang="fr-FR" sz="2000" dirty="0">
                <a:solidFill>
                  <a:srgbClr val="000000"/>
                </a:solidFill>
              </a:rPr>
              <a:t>. Elle affrontera également l’élémental du feu, </a:t>
            </a:r>
            <a:r>
              <a:rPr lang="fr-FR" sz="2000" dirty="0" err="1">
                <a:solidFill>
                  <a:srgbClr val="000000"/>
                </a:solidFill>
              </a:rPr>
              <a:t>Kargork</a:t>
            </a:r>
            <a:r>
              <a:rPr lang="fr-FR" sz="2000" dirty="0">
                <a:solidFill>
                  <a:srgbClr val="000000"/>
                </a:solidFill>
              </a:rPr>
              <a:t>. A la fin de l’ère des ravages, </a:t>
            </a:r>
            <a:r>
              <a:rPr lang="fr-FR" sz="2000" dirty="0" err="1">
                <a:solidFill>
                  <a:srgbClr val="000000"/>
                </a:solidFill>
              </a:rPr>
              <a:t>Zarenn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Kalerïn</a:t>
            </a:r>
            <a:r>
              <a:rPr lang="fr-FR" sz="2000" dirty="0">
                <a:solidFill>
                  <a:srgbClr val="000000"/>
                </a:solidFill>
              </a:rPr>
              <a:t> deviendra la chef de l’Empire Suprême.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fr-FR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0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F40B38F-1069-4C00-B90A-08F00541B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56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CE1469-7D57-49F9-912F-37880EB7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Lorelire</a:t>
            </a:r>
            <a:r>
              <a:rPr lang="fr-FR" dirty="0">
                <a:solidFill>
                  <a:srgbClr val="000000"/>
                </a:solidFill>
              </a:rPr>
              <a:t> Brume-Sang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050699-4074-4579-A8A8-5CE6E6FC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Race : Ombre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Âge</a:t>
            </a:r>
            <a:r>
              <a:rPr lang="en-US" sz="2000" dirty="0">
                <a:solidFill>
                  <a:srgbClr val="000000"/>
                </a:solidFill>
              </a:rPr>
              <a:t> : 28 </a:t>
            </a:r>
            <a:r>
              <a:rPr lang="en-US" sz="2000" dirty="0" err="1">
                <a:solidFill>
                  <a:srgbClr val="000000"/>
                </a:solidFill>
              </a:rPr>
              <a:t>ans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</a:rPr>
              <a:t>Taille</a:t>
            </a:r>
            <a:r>
              <a:rPr lang="en-US" sz="2000" dirty="0">
                <a:solidFill>
                  <a:srgbClr val="000000"/>
                </a:solidFill>
              </a:rPr>
              <a:t> : 1 </a:t>
            </a:r>
            <a:r>
              <a:rPr lang="en-US" sz="2000" dirty="0" err="1">
                <a:solidFill>
                  <a:srgbClr val="000000"/>
                </a:solidFill>
              </a:rPr>
              <a:t>mètre</a:t>
            </a:r>
            <a:r>
              <a:rPr lang="en-US" sz="2000" dirty="0">
                <a:solidFill>
                  <a:srgbClr val="000000"/>
                </a:solidFill>
              </a:rPr>
              <a:t> 76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Lorelire</a:t>
            </a:r>
            <a:r>
              <a:rPr lang="en-US" sz="2000" dirty="0">
                <a:solidFill>
                  <a:srgbClr val="000000"/>
                </a:solidFill>
              </a:rPr>
              <a:t> Brume-Sang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le Seigneur de Guerre de la Coalition </a:t>
            </a:r>
            <a:r>
              <a:rPr lang="en-US" sz="2000" dirty="0" err="1">
                <a:solidFill>
                  <a:srgbClr val="000000"/>
                </a:solidFill>
              </a:rPr>
              <a:t>Spectrale</a:t>
            </a:r>
            <a:r>
              <a:rPr lang="en-US" sz="2000" dirty="0">
                <a:solidFill>
                  <a:srgbClr val="000000"/>
                </a:solidFill>
              </a:rPr>
              <a:t>. Elle </a:t>
            </a:r>
            <a:r>
              <a:rPr lang="en-US" sz="2000" dirty="0" err="1">
                <a:solidFill>
                  <a:srgbClr val="000000"/>
                </a:solidFill>
              </a:rPr>
              <a:t>s’alliera</a:t>
            </a:r>
            <a:r>
              <a:rPr lang="en-US" sz="2000" dirty="0">
                <a:solidFill>
                  <a:srgbClr val="000000"/>
                </a:solidFill>
              </a:rPr>
              <a:t> à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 pour </a:t>
            </a:r>
            <a:r>
              <a:rPr lang="en-US" sz="2000" dirty="0" err="1">
                <a:solidFill>
                  <a:srgbClr val="000000"/>
                </a:solidFill>
              </a:rPr>
              <a:t>contrer</a:t>
            </a:r>
            <a:r>
              <a:rPr lang="en-US" sz="2000" dirty="0">
                <a:solidFill>
                  <a:srgbClr val="000000"/>
                </a:solidFill>
              </a:rPr>
              <a:t>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. Elle </a:t>
            </a:r>
            <a:r>
              <a:rPr lang="en-US" sz="2000" dirty="0" err="1">
                <a:solidFill>
                  <a:srgbClr val="000000"/>
                </a:solidFill>
              </a:rPr>
              <a:t>redeviendra</a:t>
            </a:r>
            <a:r>
              <a:rPr lang="en-US" sz="2000" dirty="0">
                <a:solidFill>
                  <a:srgbClr val="000000"/>
                </a:solidFill>
              </a:rPr>
              <a:t> par la suite Seigneur de Guerre de la Coalition </a:t>
            </a:r>
            <a:r>
              <a:rPr lang="en-US" sz="2000" dirty="0" err="1">
                <a:solidFill>
                  <a:srgbClr val="000000"/>
                </a:solidFill>
              </a:rPr>
              <a:t>Spectrale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66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40CBCD8-17A5-4112-9E10-41194DCC5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664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99DA5-489E-45F5-8837-E7F637A0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Ravelon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Rol’durn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69B4944-DD92-4C0F-BE0E-10144CAF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Race : </a:t>
            </a:r>
            <a:r>
              <a:rPr lang="fr-FR" sz="2000" dirty="0" err="1">
                <a:solidFill>
                  <a:srgbClr val="000000"/>
                </a:solidFill>
              </a:rPr>
              <a:t>Tieffelin</a:t>
            </a:r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Âge : 47 ans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Taille : 1 mètre 88</a:t>
            </a:r>
          </a:p>
          <a:p>
            <a:r>
              <a:rPr lang="fr-FR" sz="2000" dirty="0" err="1">
                <a:solidFill>
                  <a:srgbClr val="000000"/>
                </a:solidFill>
              </a:rPr>
              <a:t>Ravelon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Rol’durn</a:t>
            </a:r>
            <a:r>
              <a:rPr lang="fr-FR" sz="2000" dirty="0">
                <a:solidFill>
                  <a:srgbClr val="000000"/>
                </a:solidFill>
              </a:rPr>
              <a:t> guidera ses semblables dans la guerre contre le </a:t>
            </a:r>
            <a:r>
              <a:rPr lang="fr-FR" sz="2000" dirty="0" err="1">
                <a:solidFill>
                  <a:srgbClr val="000000"/>
                </a:solidFill>
              </a:rPr>
              <a:t>Tharissi</a:t>
            </a:r>
            <a:r>
              <a:rPr lang="fr-FR" sz="2000" dirty="0">
                <a:solidFill>
                  <a:srgbClr val="000000"/>
                </a:solidFill>
              </a:rPr>
              <a:t> et deviendra par la suite le chef de l’Ordre Ecarlate.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Timeline : </a:t>
            </a:r>
            <a:r>
              <a:rPr lang="en-US" sz="4000" dirty="0">
                <a:ln w="22225">
                  <a:solidFill>
                    <a:srgbClr val="FFFFFF"/>
                  </a:solidFill>
                </a:ln>
                <a:solidFill>
                  <a:srgbClr val="BC0036"/>
                </a:solidFill>
                <a:latin typeface="Eras Medium ITC" panose="020B0602030504020804" pitchFamily="34" charset="0"/>
              </a:rPr>
              <a:t>Ravages</a:t>
            </a:r>
            <a:endParaRPr lang="fr-FR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CC2A7ED7-3052-40E4-A37D-2E176E353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817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04AF23-F536-48D1-BD98-D014B224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Muldurion, l’éxilé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36AABD-D41D-4515-895C-FEF691EED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Torkhass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Inconnu</a:t>
            </a:r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92</a:t>
            </a:r>
          </a:p>
          <a:p>
            <a:r>
              <a:rPr lang="en-US" sz="1800" dirty="0" err="1"/>
              <a:t>Muldurion</a:t>
            </a:r>
            <a:r>
              <a:rPr lang="en-US" sz="1800" dirty="0"/>
              <a:t> </a:t>
            </a:r>
            <a:r>
              <a:rPr lang="en-US" sz="1800" dirty="0" err="1"/>
              <a:t>était</a:t>
            </a:r>
            <a:r>
              <a:rPr lang="en-US" sz="1800" dirty="0"/>
              <a:t> autrefois un </a:t>
            </a:r>
            <a:r>
              <a:rPr lang="en-US" sz="1800" dirty="0" err="1"/>
              <a:t>Impérial</a:t>
            </a:r>
            <a:r>
              <a:rPr lang="en-US" sz="1800" dirty="0"/>
              <a:t> qui </a:t>
            </a:r>
            <a:r>
              <a:rPr lang="en-US" sz="1800" dirty="0" err="1"/>
              <a:t>utilisait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magie</a:t>
            </a:r>
            <a:r>
              <a:rPr lang="en-US" sz="1800" dirty="0"/>
              <a:t> noire pour les </a:t>
            </a:r>
            <a:r>
              <a:rPr lang="en-US" sz="1800" dirty="0" err="1"/>
              <a:t>intérêts</a:t>
            </a:r>
            <a:r>
              <a:rPr lang="en-US" sz="1800" dirty="0"/>
              <a:t> de </a:t>
            </a:r>
            <a:r>
              <a:rPr lang="en-US" sz="1800" dirty="0" err="1"/>
              <a:t>l’empereur</a:t>
            </a:r>
            <a:r>
              <a:rPr lang="en-US" sz="1800" dirty="0"/>
              <a:t>. Il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cependant</a:t>
            </a:r>
            <a:r>
              <a:rPr lang="en-US" sz="1800" dirty="0"/>
              <a:t> </a:t>
            </a:r>
            <a:r>
              <a:rPr lang="en-US" sz="1800" dirty="0" err="1"/>
              <a:t>éxilé</a:t>
            </a:r>
            <a:r>
              <a:rPr lang="en-US" sz="1800" dirty="0"/>
              <a:t> à la </a:t>
            </a:r>
            <a:r>
              <a:rPr lang="en-US" sz="1800" dirty="0" err="1"/>
              <a:t>demande</a:t>
            </a:r>
            <a:r>
              <a:rPr lang="en-US" sz="1800" dirty="0"/>
              <a:t> de </a:t>
            </a:r>
            <a:r>
              <a:rPr lang="en-US" sz="1800" dirty="0" err="1"/>
              <a:t>l’ordre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. </a:t>
            </a:r>
            <a:r>
              <a:rPr lang="en-US" sz="1800" dirty="0" err="1"/>
              <a:t>Depuis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animé</a:t>
            </a:r>
            <a:r>
              <a:rPr lang="en-US" sz="1800" dirty="0"/>
              <a:t> par le </a:t>
            </a:r>
            <a:r>
              <a:rPr lang="en-US" sz="1800" dirty="0" err="1"/>
              <a:t>désir</a:t>
            </a:r>
            <a:r>
              <a:rPr lang="en-US" sz="1800" dirty="0"/>
              <a:t> de se </a:t>
            </a:r>
            <a:r>
              <a:rPr lang="en-US" sz="1800" dirty="0" err="1"/>
              <a:t>venger</a:t>
            </a:r>
            <a:r>
              <a:rPr lang="en-US" sz="1800" dirty="0"/>
              <a:t> et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commença</a:t>
            </a:r>
            <a:r>
              <a:rPr lang="en-US" sz="1800" dirty="0"/>
              <a:t> à lever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armée</a:t>
            </a:r>
            <a:r>
              <a:rPr lang="en-US" sz="1800" dirty="0"/>
              <a:t> de </a:t>
            </a:r>
            <a:r>
              <a:rPr lang="en-US" sz="1800" dirty="0" err="1"/>
              <a:t>Torkhass</a:t>
            </a:r>
            <a:r>
              <a:rPr lang="en-US" sz="1800" dirty="0"/>
              <a:t>. Il sera </a:t>
            </a:r>
            <a:r>
              <a:rPr lang="en-US" sz="1800" dirty="0" err="1"/>
              <a:t>cependant</a:t>
            </a:r>
            <a:r>
              <a:rPr lang="en-US" sz="1800" dirty="0"/>
              <a:t> </a:t>
            </a:r>
            <a:r>
              <a:rPr lang="en-US" sz="1800" dirty="0" err="1"/>
              <a:t>défait</a:t>
            </a:r>
            <a:r>
              <a:rPr lang="en-US" sz="1800" dirty="0"/>
              <a:t> par un </a:t>
            </a:r>
            <a:r>
              <a:rPr lang="en-US" sz="1800" dirty="0" err="1"/>
              <a:t>groupe</a:t>
            </a:r>
            <a:r>
              <a:rPr lang="en-US" sz="1800" dirty="0"/>
              <a:t> </a:t>
            </a:r>
            <a:r>
              <a:rPr lang="en-US" sz="1800" dirty="0" err="1"/>
              <a:t>d’aventuriers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formal Roman" panose="030604020304060B0204" pitchFamily="66" charset="0"/>
              </a:rPr>
              <a:t>The Advent of the Dead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93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bâtiment, terrain, extérieur, personne&#10;&#10;Description générée automatiquement">
            <a:extLst>
              <a:ext uri="{FF2B5EF4-FFF2-40B4-BE49-F238E27FC236}">
                <a16:creationId xmlns:a16="http://schemas.microsoft.com/office/drawing/2014/main" id="{14BD11B1-B0A8-4BA1-83D4-24F1360FF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r="-1" b="5148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81C827-F8B0-4BE0-B086-FDBE4FC0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Aurélia Plume-Colombe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A5CD82-87AE-4791-862A-5DE4307D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Humaine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31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77</a:t>
            </a:r>
          </a:p>
          <a:p>
            <a:r>
              <a:rPr lang="en-US" sz="1800" dirty="0" err="1"/>
              <a:t>Aurélia</a:t>
            </a:r>
            <a:r>
              <a:rPr lang="en-US" sz="1800" dirty="0"/>
              <a:t> Plume-</a:t>
            </a:r>
            <a:r>
              <a:rPr lang="en-US" sz="1800" dirty="0" err="1"/>
              <a:t>Colombe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humaine</a:t>
            </a:r>
            <a:r>
              <a:rPr lang="en-US" sz="1800" dirty="0"/>
              <a:t> qui </a:t>
            </a:r>
            <a:r>
              <a:rPr lang="en-US" sz="1800" dirty="0" err="1"/>
              <a:t>s’est</a:t>
            </a:r>
            <a:r>
              <a:rPr lang="en-US" sz="1800" dirty="0"/>
              <a:t> </a:t>
            </a:r>
            <a:r>
              <a:rPr lang="en-US" sz="1800" dirty="0" err="1"/>
              <a:t>faite</a:t>
            </a:r>
            <a:r>
              <a:rPr lang="en-US" sz="1800" dirty="0"/>
              <a:t> dame </a:t>
            </a:r>
            <a:r>
              <a:rPr lang="en-US" sz="1800" dirty="0" err="1"/>
              <a:t>protectrice</a:t>
            </a:r>
            <a:r>
              <a:rPr lang="en-US" sz="1800" dirty="0"/>
              <a:t> de </a:t>
            </a:r>
            <a:r>
              <a:rPr lang="en-US" sz="1800" dirty="0" err="1"/>
              <a:t>Flonitie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luttant</a:t>
            </a:r>
            <a:r>
              <a:rPr lang="en-US" sz="1800" dirty="0"/>
              <a:t> </a:t>
            </a:r>
            <a:r>
              <a:rPr lang="en-US" sz="1800" dirty="0" err="1"/>
              <a:t>contre</a:t>
            </a:r>
            <a:r>
              <a:rPr lang="en-US" sz="1800" dirty="0"/>
              <a:t> </a:t>
            </a:r>
            <a:r>
              <a:rPr lang="en-US" sz="1800" dirty="0" err="1"/>
              <a:t>l’invasion</a:t>
            </a:r>
            <a:r>
              <a:rPr lang="en-US" sz="1800" dirty="0"/>
              <a:t> </a:t>
            </a:r>
            <a:r>
              <a:rPr lang="en-US" sz="1800" dirty="0" err="1"/>
              <a:t>Impériale</a:t>
            </a:r>
            <a:r>
              <a:rPr lang="en-US" sz="1800" dirty="0"/>
              <a:t>. Elle </a:t>
            </a:r>
            <a:r>
              <a:rPr lang="en-US" sz="1800" dirty="0" err="1"/>
              <a:t>viendra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aide aux Nordiques </a:t>
            </a: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l’assaut</a:t>
            </a:r>
            <a:r>
              <a:rPr lang="en-US" sz="1800" dirty="0"/>
              <a:t> final </a:t>
            </a:r>
            <a:r>
              <a:rPr lang="en-US" sz="1800" dirty="0" err="1"/>
              <a:t>organisé</a:t>
            </a:r>
            <a:r>
              <a:rPr lang="en-US" sz="1800" dirty="0"/>
              <a:t> par le chef de guerre </a:t>
            </a:r>
            <a:r>
              <a:rPr lang="en-US" sz="1800" dirty="0" err="1"/>
              <a:t>Nordique</a:t>
            </a:r>
            <a:r>
              <a:rPr lang="en-US" sz="1800" dirty="0"/>
              <a:t> </a:t>
            </a:r>
            <a:r>
              <a:rPr lang="en-US" sz="1800" dirty="0" err="1"/>
              <a:t>actuel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</a:rPr>
              <a:t>Tyrant's Bane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3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chien, intérieur&#10;&#10;Description générée automatiquement">
            <a:extLst>
              <a:ext uri="{FF2B5EF4-FFF2-40B4-BE49-F238E27FC236}">
                <a16:creationId xmlns:a16="http://schemas.microsoft.com/office/drawing/2014/main" id="{CBA21FC6-BCA7-4625-8010-1D66F7C6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r="39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BD4645-5483-48C9-A3A0-F9C7C202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Viliara la louve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159690-7EFB-47D3-AE51-DEF03EB7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Ombre-</a:t>
            </a:r>
            <a:r>
              <a:rPr lang="en-US" sz="1800" dirty="0" err="1"/>
              <a:t>Nordique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26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78</a:t>
            </a:r>
          </a:p>
          <a:p>
            <a:r>
              <a:rPr lang="en-US" sz="1800" dirty="0" err="1"/>
              <a:t>Viliara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sang-mêlée qui vit </a:t>
            </a:r>
            <a:r>
              <a:rPr lang="en-US" sz="1800" dirty="0" err="1"/>
              <a:t>en</a:t>
            </a:r>
            <a:r>
              <a:rPr lang="en-US" sz="1800" dirty="0"/>
              <a:t> solitaire, </a:t>
            </a:r>
            <a:r>
              <a:rPr lang="en-US" sz="1800" dirty="0" err="1"/>
              <a:t>accompagnée</a:t>
            </a:r>
            <a:r>
              <a:rPr lang="en-US" sz="1800" dirty="0"/>
              <a:t> de son </a:t>
            </a:r>
            <a:r>
              <a:rPr lang="en-US" sz="1800" dirty="0" err="1"/>
              <a:t>loup</a:t>
            </a:r>
            <a:r>
              <a:rPr lang="en-US" sz="1800" dirty="0"/>
              <a:t> qui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réalité</a:t>
            </a:r>
            <a:r>
              <a:rPr lang="en-US" sz="1800" dirty="0"/>
              <a:t> la reincarnation de </a:t>
            </a:r>
            <a:r>
              <a:rPr lang="en-US" sz="1800" dirty="0" err="1"/>
              <a:t>l’Être</a:t>
            </a:r>
            <a:r>
              <a:rPr lang="en-US" sz="1800" dirty="0"/>
              <a:t> </a:t>
            </a:r>
            <a:r>
              <a:rPr lang="en-US" sz="1800" dirty="0" err="1"/>
              <a:t>Divin</a:t>
            </a:r>
            <a:r>
              <a:rPr lang="en-US" sz="1800" dirty="0"/>
              <a:t> de la chasse, </a:t>
            </a:r>
            <a:r>
              <a:rPr lang="en-US" sz="1800" dirty="0" err="1"/>
              <a:t>Kovan</a:t>
            </a:r>
            <a:r>
              <a:rPr lang="en-US" sz="1800" dirty="0"/>
              <a:t>. Elle combat les creatures de </a:t>
            </a:r>
            <a:r>
              <a:rPr lang="en-US" sz="1800" dirty="0" err="1"/>
              <a:t>Thariss</a:t>
            </a:r>
            <a:r>
              <a:rPr lang="en-US" sz="1800" dirty="0"/>
              <a:t> et suit les </a:t>
            </a:r>
            <a:r>
              <a:rPr lang="en-US" sz="1800" dirty="0" err="1"/>
              <a:t>preceptes</a:t>
            </a:r>
            <a:r>
              <a:rPr lang="en-US" sz="1800" dirty="0"/>
              <a:t> de la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traque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odoni MT Black" panose="02070A03080606020203" pitchFamily="18" charset="0"/>
              </a:rPr>
              <a:t>Odyssey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3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1B3522B-C8F7-4CE5-91F7-70C1A997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4833" b="-2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2C0A77-DC07-4025-9487-B316581A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Iporus Maal’ban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EDBC53-8525-4BA7-97D1-48707E17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Tengrim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79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81</a:t>
            </a:r>
          </a:p>
          <a:p>
            <a:r>
              <a:rPr lang="en-US" sz="1800" dirty="0" err="1"/>
              <a:t>Iporus</a:t>
            </a:r>
            <a:r>
              <a:rPr lang="en-US" sz="1800" dirty="0"/>
              <a:t> </a:t>
            </a:r>
            <a:r>
              <a:rPr lang="en-US" sz="1800" dirty="0" err="1"/>
              <a:t>Maal’ban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Seigneur des </a:t>
            </a:r>
            <a:r>
              <a:rPr lang="en-US" sz="1800" dirty="0" err="1"/>
              <a:t>Tengrim</a:t>
            </a:r>
            <a:r>
              <a:rPr lang="en-US" sz="1800" dirty="0"/>
              <a:t>,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sert</a:t>
            </a:r>
            <a:r>
              <a:rPr lang="en-US" sz="1800" dirty="0"/>
              <a:t> le grand Oracle et guide son </a:t>
            </a:r>
            <a:r>
              <a:rPr lang="en-US" sz="1800" dirty="0" err="1"/>
              <a:t>peuple</a:t>
            </a:r>
            <a:r>
              <a:rPr lang="en-US" sz="1800" dirty="0"/>
              <a:t> à travers les </a:t>
            </a:r>
            <a:r>
              <a:rPr lang="en-US" sz="1800" dirty="0" err="1"/>
              <a:t>ténèbres</a:t>
            </a:r>
            <a:r>
              <a:rPr lang="en-US" sz="1800" dirty="0"/>
              <a:t> qui </a:t>
            </a:r>
            <a:r>
              <a:rPr lang="en-US" sz="1800" dirty="0" err="1"/>
              <a:t>grandissent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lang="fr-FR" altLang="fr-FR" sz="1800" dirty="0" err="1">
                <a:solidFill>
                  <a:srgbClr val="7030A0"/>
                </a:solidFill>
                <a:latin typeface="Harlow Solid Italic" panose="04030604020F02020D02" pitchFamily="82" charset="0"/>
              </a:rPr>
              <a:t>N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ecrosis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Harlow Solid Italic" panose="04030604020F02020D02" pitchFamily="8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0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 descr="Une image contenant extérieur, bâtiment, personne&#10;&#10;Description générée automatiquement">
            <a:extLst>
              <a:ext uri="{FF2B5EF4-FFF2-40B4-BE49-F238E27FC236}">
                <a16:creationId xmlns:a16="http://schemas.microsoft.com/office/drawing/2014/main" id="{FC295EE8-1A20-4301-B065-60F1C65C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160"/>
          <a:stretch/>
        </p:blipFill>
        <p:spPr>
          <a:xfrm>
            <a:off x="3306519" y="1587"/>
            <a:ext cx="4846882" cy="6856413"/>
          </a:xfrm>
          <a:custGeom>
            <a:avLst/>
            <a:gdLst>
              <a:gd name="connsiteX0" fmla="*/ 121782 w 5110407"/>
              <a:gd name="connsiteY0" fmla="*/ 0 h 6856413"/>
              <a:gd name="connsiteX1" fmla="*/ 4731440 w 5110407"/>
              <a:gd name="connsiteY1" fmla="*/ 0 h 6856413"/>
              <a:gd name="connsiteX2" fmla="*/ 4775629 w 5110407"/>
              <a:gd name="connsiteY2" fmla="*/ 179775 h 6856413"/>
              <a:gd name="connsiteX3" fmla="*/ 5084710 w 5110407"/>
              <a:gd name="connsiteY3" fmla="*/ 4108260 h 6856413"/>
              <a:gd name="connsiteX4" fmla="*/ 4768709 w 5110407"/>
              <a:gd name="connsiteY4" fmla="*/ 6381464 h 6856413"/>
              <a:gd name="connsiteX5" fmla="*/ 4653290 w 5110407"/>
              <a:gd name="connsiteY5" fmla="*/ 6856413 h 6856413"/>
              <a:gd name="connsiteX6" fmla="*/ 0 w 5110407"/>
              <a:gd name="connsiteY6" fmla="*/ 6856413 h 6856413"/>
              <a:gd name="connsiteX7" fmla="*/ 21062 w 5110407"/>
              <a:gd name="connsiteY7" fmla="*/ 6803488 h 6856413"/>
              <a:gd name="connsiteX8" fmla="*/ 636462 w 5110407"/>
              <a:gd name="connsiteY8" fmla="*/ 3844830 h 6856413"/>
              <a:gd name="connsiteX9" fmla="*/ 203879 w 5110407"/>
              <a:gd name="connsiteY9" fmla="*/ 236924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5C13E1-662F-4695-AFFF-A9F7254F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fr-FR" sz="3600"/>
              <a:t>Prince Salomon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313AAA-1D87-4B39-909E-FFAEEC4D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Race : </a:t>
            </a:r>
            <a:r>
              <a:rPr lang="en-US" sz="1800" dirty="0" err="1"/>
              <a:t>Azerim</a:t>
            </a:r>
            <a:endParaRPr lang="en-US" sz="1800" dirty="0"/>
          </a:p>
          <a:p>
            <a:r>
              <a:rPr lang="en-US" sz="1800" dirty="0" err="1"/>
              <a:t>Âge</a:t>
            </a:r>
            <a:r>
              <a:rPr lang="en-US" sz="1800" dirty="0"/>
              <a:t> : 37 </a:t>
            </a:r>
            <a:r>
              <a:rPr lang="en-US" sz="1800" dirty="0" err="1"/>
              <a:t>ans</a:t>
            </a:r>
            <a:endParaRPr lang="en-US" sz="1800" dirty="0"/>
          </a:p>
          <a:p>
            <a:r>
              <a:rPr lang="en-US" sz="1800" dirty="0" err="1"/>
              <a:t>Taille</a:t>
            </a:r>
            <a:r>
              <a:rPr lang="en-US" sz="1800" dirty="0"/>
              <a:t> : 1 </a:t>
            </a:r>
            <a:r>
              <a:rPr lang="en-US" sz="1800" dirty="0" err="1"/>
              <a:t>mètre</a:t>
            </a:r>
            <a:r>
              <a:rPr lang="en-US" sz="1800" dirty="0"/>
              <a:t> 84</a:t>
            </a:r>
          </a:p>
          <a:p>
            <a:r>
              <a:rPr lang="en-US" sz="1800" dirty="0"/>
              <a:t>Salomon </a:t>
            </a:r>
            <a:r>
              <a:rPr lang="en-US" sz="1800" dirty="0" err="1"/>
              <a:t>est</a:t>
            </a:r>
            <a:r>
              <a:rPr lang="en-US" sz="1800" dirty="0"/>
              <a:t> le prince de Soleil-Levant. Il </a:t>
            </a:r>
            <a:r>
              <a:rPr lang="en-US" sz="1800" dirty="0" err="1"/>
              <a:t>participera</a:t>
            </a:r>
            <a:r>
              <a:rPr lang="en-US" sz="1800" dirty="0"/>
              <a:t> à la guerre entre le </a:t>
            </a:r>
            <a:r>
              <a:rPr lang="en-US" sz="1800" dirty="0" err="1"/>
              <a:t>Pacte</a:t>
            </a:r>
            <a:r>
              <a:rPr lang="en-US" sz="1800" dirty="0"/>
              <a:t> et </a:t>
            </a:r>
            <a:r>
              <a:rPr lang="en-US" sz="1800" dirty="0" err="1"/>
              <a:t>l’Union</a:t>
            </a:r>
            <a:r>
              <a:rPr lang="en-US" sz="1800" dirty="0"/>
              <a:t>. Il </a:t>
            </a:r>
            <a:r>
              <a:rPr lang="en-US" sz="1800" dirty="0" err="1"/>
              <a:t>devra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faire face à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révolte</a:t>
            </a:r>
            <a:r>
              <a:rPr lang="en-US" sz="1800" dirty="0"/>
              <a:t> et sera soutenu par des </a:t>
            </a:r>
            <a:r>
              <a:rPr lang="en-US" sz="1800" dirty="0" err="1"/>
              <a:t>aventuriers</a:t>
            </a:r>
            <a:r>
              <a:rPr lang="en-US" sz="1800" dirty="0"/>
              <a:t>.</a:t>
            </a:r>
          </a:p>
          <a:p>
            <a:r>
              <a:rPr lang="en-US" sz="1800" dirty="0"/>
              <a:t>Timeline : </a:t>
            </a:r>
            <a:r>
              <a:rPr kumimoji="0" lang="en-US" altLang="fr-FR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Palace Script MT" panose="030303020206070C0B05" pitchFamily="66" charset="0"/>
              </a:rPr>
              <a:t>Pact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1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2534</Words>
  <Application>Microsoft Office PowerPoint</Application>
  <PresentationFormat>Grand écran</PresentationFormat>
  <Paragraphs>247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9" baseType="lpstr">
      <vt:lpstr>Agency FB</vt:lpstr>
      <vt:lpstr>Algerian</vt:lpstr>
      <vt:lpstr>Arial</vt:lpstr>
      <vt:lpstr>Blackadder ITC</vt:lpstr>
      <vt:lpstr>Bodoni MT Black</vt:lpstr>
      <vt:lpstr>Calibri</vt:lpstr>
      <vt:lpstr>Calibri Light</vt:lpstr>
      <vt:lpstr>Colonna MT</vt:lpstr>
      <vt:lpstr>Copperplate Gothic Bold</vt:lpstr>
      <vt:lpstr>Curlz MT</vt:lpstr>
      <vt:lpstr>Eras Medium ITC</vt:lpstr>
      <vt:lpstr>Harlow Solid Italic</vt:lpstr>
      <vt:lpstr>Informal Roman</vt:lpstr>
      <vt:lpstr>Palace Script MT</vt:lpstr>
      <vt:lpstr>Stencil</vt:lpstr>
      <vt:lpstr>Tempus Sans ITC</vt:lpstr>
      <vt:lpstr>Thème Office</vt:lpstr>
      <vt:lpstr>Les Personnages Importants</vt:lpstr>
      <vt:lpstr>Rodrik, le chasseur de monstres</vt:lpstr>
      <vt:lpstr>Esprit de Sélyrane (Thariss sous forme de Primaleth)</vt:lpstr>
      <vt:lpstr>Sylviana Pourpre-Lune</vt:lpstr>
      <vt:lpstr>Muldurion, l’éxilé</vt:lpstr>
      <vt:lpstr>Aurélia Plume-Colombe</vt:lpstr>
      <vt:lpstr>Viliara la louve</vt:lpstr>
      <vt:lpstr>Iporus Maal’ban</vt:lpstr>
      <vt:lpstr>Prince Salomon</vt:lpstr>
      <vt:lpstr>Esmeralda</vt:lpstr>
      <vt:lpstr>Esmeralda, la justicière</vt:lpstr>
      <vt:lpstr>Esmeralda la Conquérante</vt:lpstr>
      <vt:lpstr>Esmeralda, la Rescussité</vt:lpstr>
      <vt:lpstr>Razielia Malaavar</vt:lpstr>
      <vt:lpstr>Roi Morkoth Bruuv</vt:lpstr>
      <vt:lpstr>Aselyne d’Or-Soleil</vt:lpstr>
      <vt:lpstr>Reine Aselyne</vt:lpstr>
      <vt:lpstr>Aashtar</vt:lpstr>
      <vt:lpstr>Rroktrer, le Fléau</vt:lpstr>
      <vt:lpstr>Vara, Reine des Lamias</vt:lpstr>
      <vt:lpstr>Amril, le traqueur</vt:lpstr>
      <vt:lpstr>Krashk, roi de Ville-du-Dessous</vt:lpstr>
      <vt:lpstr>Markus Trov, segneur vampirique</vt:lpstr>
      <vt:lpstr>Mara, la solitaire</vt:lpstr>
      <vt:lpstr>Nemesis Ombre-Larme, Emissaire de la Coalition Spectrale</vt:lpstr>
      <vt:lpstr>Nemesis Ombre-Larme, Générale de la Coalition Spectrale</vt:lpstr>
      <vt:lpstr>Nemesis Ombre-Larme, Seigneur de Guerre de la Coalition Spectrale</vt:lpstr>
      <vt:lpstr>Kaz’laen, Général de l’armée du soleil</vt:lpstr>
      <vt:lpstr>Reine Aya’leïne</vt:lpstr>
      <vt:lpstr>Azarann, le Necromancien</vt:lpstr>
      <vt:lpstr>Bobec l’illusioniste</vt:lpstr>
      <vt:lpstr>Trakahr Langue-Morte, le Tharissi</vt:lpstr>
      <vt:lpstr>Worshk le cruel</vt:lpstr>
      <vt:lpstr>L’Elémental du feu, Kargork</vt:lpstr>
      <vt:lpstr>Varshor, le destructeur</vt:lpstr>
      <vt:lpstr>Zarok Croc-Boucher</vt:lpstr>
      <vt:lpstr>Impératrice Azélia</vt:lpstr>
      <vt:lpstr>Reine Merilix</vt:lpstr>
      <vt:lpstr>Roi Sajirn</vt:lpstr>
      <vt:lpstr>Zarenn Kalerïn</vt:lpstr>
      <vt:lpstr>Lorelire Brume-Sang</vt:lpstr>
      <vt:lpstr>Ravelon Rol’durn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Personnages Importants</dc:title>
  <dc:creator>Ambro Liberty</dc:creator>
  <cp:lastModifiedBy>Ambro Liberty</cp:lastModifiedBy>
  <cp:revision>3</cp:revision>
  <dcterms:created xsi:type="dcterms:W3CDTF">2019-08-01T19:59:57Z</dcterms:created>
  <dcterms:modified xsi:type="dcterms:W3CDTF">2019-08-01T20:22:25Z</dcterms:modified>
</cp:coreProperties>
</file>