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3" r:id="rId9"/>
    <p:sldId id="269" r:id="rId10"/>
    <p:sldId id="262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D0E64-32AE-4966-92BB-8D77744CD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B2685-BD96-45C4-8A67-142541827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656FB-A7BD-4507-890D-68ACC249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259BF-4DE4-49B5-B56C-98017732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4DCAA-4202-409C-BA6C-1804C287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13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07C08-282D-4C6E-AE3E-8AB97A7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3AE54A-8083-4206-A44C-30466F1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523B3-A9AF-4E79-A5C1-E66029B0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3A17A-B5D7-467F-B5AD-61E81465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33C87-C4F7-446B-8772-CDE82D3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1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DBC3D6-F8A3-4C4F-9B22-EE495610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51C804-3636-429E-9927-5E823C69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5A42F-2BE9-4DD9-8559-998E336C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4BC12-DFBE-4253-9074-CE3CD224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35334-196F-43A1-B783-3B606268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6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3E27F-EA4F-4CB2-B086-FDDB0117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CAB1F-DE04-4821-AF5C-2E09772D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6D2D4-258D-4537-8C0B-71A800F0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B7DA3-9262-464B-8B5A-70D50AE7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95BF2E-2F87-446C-9D02-AF9207E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6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97A-6E1A-4E3A-AF0A-63FCA4FC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0A1ED-9E31-4771-BCAA-92079147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D7285-E8EF-463B-A310-0908873D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0B2F9-1454-450A-A458-5F31563E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DF7BB-A758-45EA-BF14-67F00099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05251-4778-4872-BAFF-1CA73D7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50238-22F1-47D9-85D3-411E5F0F9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5D37FA-13C8-442D-8BEA-0C8CF300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E9E33B-F1F3-4DEA-AB66-6CD11C8F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D17AE-3E7A-4DAF-A2CD-2A965E9A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93DA6B-4415-480E-A690-7FF57AC3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7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73575-C1BF-4AC8-9CD1-2682ADBE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340556-71A0-48FF-B2DF-45BEE36E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711B59-F5CA-4063-8CB9-85412354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B7361F-664C-4EF3-8F77-1A07CAD79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421EE2-4BCF-4720-9150-680DB1002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DE0D46-1506-4D37-990D-948EF9F8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44F425-E930-4B0E-8E0B-A25303F7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1AE4D9-D4FD-4BAD-844A-0DA0BAC4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1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9FB32-6278-4DCE-BAE7-95B3E07F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974002-19FB-4A21-B68E-A0D8E1B2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BE682-7B0F-4012-B46F-E3FECA0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C8465-D751-4CA6-A310-35D23F54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6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8654FA-0770-4693-AFA2-C0E8F62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F6FBF1-575A-4514-8C34-9533D0F6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59F10-5D24-423C-A222-8EFAFA00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9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18CD7-6A93-4485-A63C-E41AF640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107A4-3CBE-4E78-B52A-88EB800F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58E730-8743-45C8-B6F7-F2F1DEA6F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47416-9875-4D66-A616-B17CE175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4E4FB-B8AB-4113-8F6E-EE19EE61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EC4E65-FC14-44A3-BB41-FF91310D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55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9F0BF-61EF-44A3-8515-1A58971C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FC7F1B-DCCE-46CA-838F-B7FEC830C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B570C9-1555-4880-A0E6-AADF6505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ECA2E2-483D-4F75-9EC3-5F075B2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B9B75-5829-4ACD-87ED-243B7F5E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F3EC42-8396-485D-A6D8-2E8DE4E6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1D4A87-EA10-4D59-9691-49E043D6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956A6B-627A-438C-BEAD-98D900F04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6F845-7580-47B4-9E00-AB0A4F3C6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FCB5-881A-4DED-83DC-CDF3BC405172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3E77F-9315-4853-8B95-FAAE7EAF7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11F4E-301C-40E9-AE57-8D456A3D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331-95C3-4400-9504-18966867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4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extérieur, animal&#10;&#10;Description générée automatiquement">
            <a:extLst>
              <a:ext uri="{FF2B5EF4-FFF2-40B4-BE49-F238E27FC236}">
                <a16:creationId xmlns:a16="http://schemas.microsoft.com/office/drawing/2014/main" id="{ED84DFFE-0EBA-4E55-91B3-63500C883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8" r="1" b="238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0F03B1-466A-41E8-A43E-197CC6E6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Métiers</a:t>
            </a:r>
          </a:p>
        </p:txBody>
      </p:sp>
    </p:spTree>
    <p:extLst>
      <p:ext uri="{BB962C8B-B14F-4D97-AF65-F5344CB8AC3E}">
        <p14:creationId xmlns:p14="http://schemas.microsoft.com/office/powerpoint/2010/main" val="383821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extérieur&#10;&#10;Description générée automatiquement">
            <a:extLst>
              <a:ext uri="{FF2B5EF4-FFF2-40B4-BE49-F238E27FC236}">
                <a16:creationId xmlns:a16="http://schemas.microsoft.com/office/drawing/2014/main" id="{627EE805-5D0E-458A-82CE-1F8EB2336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r="-1" b="-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06CF08-5412-42F7-B5E4-3C035D44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Commerçant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0E740-B128-4189-9AD9-FF5F7073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Connaissance dans la vente et comment tenir un commerce.</a:t>
            </a:r>
          </a:p>
        </p:txBody>
      </p:sp>
    </p:spTree>
    <p:extLst>
      <p:ext uri="{BB962C8B-B14F-4D97-AF65-F5344CB8AC3E}">
        <p14:creationId xmlns:p14="http://schemas.microsoft.com/office/powerpoint/2010/main" val="88795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mme, ciel, personne&#10;&#10;Description générée automatiquement">
            <a:extLst>
              <a:ext uri="{FF2B5EF4-FFF2-40B4-BE49-F238E27FC236}">
                <a16:creationId xmlns:a16="http://schemas.microsoft.com/office/drawing/2014/main" id="{0A3DF416-BD16-4EBD-9068-0C3624CD3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2" r="2219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653C19-9A97-46C9-9966-AA8EC478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L’Herboriste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72AA2-D481-4B5D-B860-F827C31E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Connaissance des plantes et médecine naturelle.</a:t>
            </a:r>
          </a:p>
        </p:txBody>
      </p:sp>
    </p:spTree>
    <p:extLst>
      <p:ext uri="{BB962C8B-B14F-4D97-AF65-F5344CB8AC3E}">
        <p14:creationId xmlns:p14="http://schemas.microsoft.com/office/powerpoint/2010/main" val="340690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plancher, femme, intérieur&#10;&#10;Description générée automatiquement">
            <a:extLst>
              <a:ext uri="{FF2B5EF4-FFF2-40B4-BE49-F238E27FC236}">
                <a16:creationId xmlns:a16="http://schemas.microsoft.com/office/drawing/2014/main" id="{11917893-C604-477A-AEC0-D5D7D921D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9820DC-86FC-4EE6-B128-2032BCEE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Musicien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01070-63A0-45C3-8D82-202FA974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Jouer d’un instrument et aisance d’expression.</a:t>
            </a:r>
          </a:p>
        </p:txBody>
      </p:sp>
    </p:spTree>
    <p:extLst>
      <p:ext uri="{BB962C8B-B14F-4D97-AF65-F5344CB8AC3E}">
        <p14:creationId xmlns:p14="http://schemas.microsoft.com/office/powerpoint/2010/main" val="428644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personne, homme&#10;&#10;Description générée automatiquement">
            <a:extLst>
              <a:ext uri="{FF2B5EF4-FFF2-40B4-BE49-F238E27FC236}">
                <a16:creationId xmlns:a16="http://schemas.microsoft.com/office/drawing/2014/main" id="{D058EC4D-EBB4-4681-A375-93A5B6239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5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7C530E-EC8B-46D3-BF09-AF221CED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Scribe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E47B9-4C00-4BB7-B597-7CB910A6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Connaissance des langues et de l’écriture ainsi que de la cartographie.</a:t>
            </a:r>
          </a:p>
        </p:txBody>
      </p:sp>
    </p:spTree>
    <p:extLst>
      <p:ext uri="{BB962C8B-B14F-4D97-AF65-F5344CB8AC3E}">
        <p14:creationId xmlns:p14="http://schemas.microsoft.com/office/powerpoint/2010/main" val="7878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intérieur, bâtiment, mur&#10;&#10;Description générée automatiquement">
            <a:extLst>
              <a:ext uri="{FF2B5EF4-FFF2-40B4-BE49-F238E27FC236}">
                <a16:creationId xmlns:a16="http://schemas.microsoft.com/office/drawing/2014/main" id="{639402BD-E185-4D07-8E67-6CC991CBE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-1" b="-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63626D-41C4-4EA0-87D0-B5A1BFB8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Forgeron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B8738-ECD0-4403-9C29-5044C303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Travail des métaux et fabrication d’armes et d’armures.</a:t>
            </a:r>
          </a:p>
        </p:txBody>
      </p:sp>
    </p:spTree>
    <p:extLst>
      <p:ext uri="{BB962C8B-B14F-4D97-AF65-F5344CB8AC3E}">
        <p14:creationId xmlns:p14="http://schemas.microsoft.com/office/powerpoint/2010/main" val="275459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omme&#10;&#10;Description générée automatiquement">
            <a:extLst>
              <a:ext uri="{FF2B5EF4-FFF2-40B4-BE49-F238E27FC236}">
                <a16:creationId xmlns:a16="http://schemas.microsoft.com/office/drawing/2014/main" id="{B5133992-BB01-4942-B4DE-40928D92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4595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C43EC-EF6A-4CDC-A8C5-8725450A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Mineur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6C767-7790-4003-B217-526A7012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Récolte de minerais et de pierres précieuses.</a:t>
            </a:r>
          </a:p>
        </p:txBody>
      </p:sp>
    </p:spTree>
    <p:extLst>
      <p:ext uri="{BB962C8B-B14F-4D97-AF65-F5344CB8AC3E}">
        <p14:creationId xmlns:p14="http://schemas.microsoft.com/office/powerpoint/2010/main" val="4663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extérieur&#10;&#10;Description générée automatiquement">
            <a:extLst>
              <a:ext uri="{FF2B5EF4-FFF2-40B4-BE49-F238E27FC236}">
                <a16:creationId xmlns:a16="http://schemas.microsoft.com/office/drawing/2014/main" id="{95BD2152-1A43-46FC-A613-B4F549A0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21800" b="2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045A34-656C-4ECC-AC97-E7D32E9C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Joaillier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F42DF-04EB-4BD1-9FB8-CE257B5B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Travail des pierres précieuses.</a:t>
            </a:r>
          </a:p>
        </p:txBody>
      </p:sp>
    </p:spTree>
    <p:extLst>
      <p:ext uri="{BB962C8B-B14F-4D97-AF65-F5344CB8AC3E}">
        <p14:creationId xmlns:p14="http://schemas.microsoft.com/office/powerpoint/2010/main" val="12952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6381A-72D4-4D6E-B261-B5539D2A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859" y="2514600"/>
            <a:ext cx="6172200" cy="1828800"/>
          </a:xfrm>
        </p:spPr>
        <p:txBody>
          <a:bodyPr>
            <a:normAutofit/>
          </a:bodyPr>
          <a:lstStyle/>
          <a:p>
            <a:r>
              <a:rPr lang="fr-FR" sz="6000" dirty="0"/>
              <a:t>Le Tanneur</a:t>
            </a:r>
          </a:p>
        </p:txBody>
      </p:sp>
      <p:pic>
        <p:nvPicPr>
          <p:cNvPr id="7" name="Image 6" descr="Une image contenant habits&#10;&#10;Description générée automatiquement">
            <a:extLst>
              <a:ext uri="{FF2B5EF4-FFF2-40B4-BE49-F238E27FC236}">
                <a16:creationId xmlns:a16="http://schemas.microsoft.com/office/drawing/2014/main" id="{20E1CAD0-ED82-4B19-9986-B514AF984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r="-1" b="45626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B8BF0-93E6-43DF-8838-6D8DC5D6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859" y="3947095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Travail du cuir et du tissu, fabrication d’armures et de vêtements ainsi que d’objets en cuir ou en tissu tel que des sacs.</a:t>
            </a:r>
          </a:p>
        </p:txBody>
      </p:sp>
    </p:spTree>
    <p:extLst>
      <p:ext uri="{BB962C8B-B14F-4D97-AF65-F5344CB8AC3E}">
        <p14:creationId xmlns:p14="http://schemas.microsoft.com/office/powerpoint/2010/main" val="169210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femme&#10;&#10;Description générée automatiquement">
            <a:extLst>
              <a:ext uri="{FF2B5EF4-FFF2-40B4-BE49-F238E27FC236}">
                <a16:creationId xmlns:a16="http://schemas.microsoft.com/office/drawing/2014/main" id="{F2CCE1DF-DA5D-4805-A7B6-4B7BF77DA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9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F84988-68FD-4FC7-853C-128ECDE3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Le Chasseur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324AE-4839-42B0-9417-266C7CB7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Récolte de peau, de viande, de défenses et de tout ce qui provient d’un animal ou d’une créature.</a:t>
            </a:r>
          </a:p>
        </p:txBody>
      </p:sp>
    </p:spTree>
    <p:extLst>
      <p:ext uri="{BB962C8B-B14F-4D97-AF65-F5344CB8AC3E}">
        <p14:creationId xmlns:p14="http://schemas.microsoft.com/office/powerpoint/2010/main" val="3250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abits&#10;&#10;Description générée automatiquement">
            <a:extLst>
              <a:ext uri="{FF2B5EF4-FFF2-40B4-BE49-F238E27FC236}">
                <a16:creationId xmlns:a16="http://schemas.microsoft.com/office/drawing/2014/main" id="{C2E3BE02-24E5-47F0-9FB4-B9EF3579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055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E0ECE9-2533-42B5-903E-F4095608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Marin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E1D52-5DA1-484C-988B-CD776317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Navigation et connaissance des mers et océans.</a:t>
            </a:r>
          </a:p>
        </p:txBody>
      </p:sp>
    </p:spTree>
    <p:extLst>
      <p:ext uri="{BB962C8B-B14F-4D97-AF65-F5344CB8AC3E}">
        <p14:creationId xmlns:p14="http://schemas.microsoft.com/office/powerpoint/2010/main" val="9309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abits&#10;&#10;Description générée automatiquement">
            <a:extLst>
              <a:ext uri="{FF2B5EF4-FFF2-40B4-BE49-F238E27FC236}">
                <a16:creationId xmlns:a16="http://schemas.microsoft.com/office/drawing/2014/main" id="{6A23A849-7248-49E5-8AD6-1CB88323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r="9312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E376FF-7FD6-4875-9B64-0EAAB4AA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Pêcheur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12C86-EAB1-479D-BDC4-65629EA6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Récolte de chaire d’animaux marins tel que le poisson.</a:t>
            </a:r>
          </a:p>
        </p:txBody>
      </p:sp>
    </p:spTree>
    <p:extLst>
      <p:ext uri="{BB962C8B-B14F-4D97-AF65-F5344CB8AC3E}">
        <p14:creationId xmlns:p14="http://schemas.microsoft.com/office/powerpoint/2010/main" val="218050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217CD16A-FC7B-4B9C-A6CD-4A2A6F87A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6831F-F129-4B97-A06B-5A7A93D4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Le Cuisinier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9AE15-6B33-4485-9C5A-9B81E3AD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327" y="4156276"/>
            <a:ext cx="6274592" cy="2061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Cuisine d’aliments et de boissons.</a:t>
            </a:r>
          </a:p>
        </p:txBody>
      </p:sp>
    </p:spTree>
    <p:extLst>
      <p:ext uri="{BB962C8B-B14F-4D97-AF65-F5344CB8AC3E}">
        <p14:creationId xmlns:p14="http://schemas.microsoft.com/office/powerpoint/2010/main" val="425078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Grand écran</PresentationFormat>
  <Paragraphs>25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Les Métiers</vt:lpstr>
      <vt:lpstr>Le Forgeron</vt:lpstr>
      <vt:lpstr>Le Mineur</vt:lpstr>
      <vt:lpstr>Le Joaillier</vt:lpstr>
      <vt:lpstr>Le Tanneur</vt:lpstr>
      <vt:lpstr>Le Chasseur</vt:lpstr>
      <vt:lpstr>Le Marin</vt:lpstr>
      <vt:lpstr>Le Pêcheur</vt:lpstr>
      <vt:lpstr>Le Cuisinier</vt:lpstr>
      <vt:lpstr>Le Commerçant</vt:lpstr>
      <vt:lpstr>L’Herboriste</vt:lpstr>
      <vt:lpstr>Le Musicien</vt:lpstr>
      <vt:lpstr>Le 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Métiers</dc:title>
  <dc:creator>Ambro Liberty</dc:creator>
  <cp:lastModifiedBy>Ambro Liberty</cp:lastModifiedBy>
  <cp:revision>1</cp:revision>
  <dcterms:created xsi:type="dcterms:W3CDTF">2019-07-29T13:10:31Z</dcterms:created>
  <dcterms:modified xsi:type="dcterms:W3CDTF">2019-07-29T13:10:49Z</dcterms:modified>
</cp:coreProperties>
</file>