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5"/>
    <p:sldMasterId id="214748368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Lexend Dec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ACECDF-CD0D-4CB4-B850-E0262BC4F9E8}">
  <a:tblStyle styleId="{7BACECDF-CD0D-4CB4-B850-E0262BC4F9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LexendDeca-bold.fntdata"/><Relationship Id="rId16" Type="http://schemas.openxmlformats.org/officeDocument/2006/relationships/font" Target="fonts/LexendDe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fe1dfaa4d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fe1dfaa4d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1fe1dfaa4d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fe1dfaa4d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fe1dfaa4d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1fe1dfaa4d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fe1dfaa4d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fe1dfaa4d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1fe1dfaa4d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4230227c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34230227c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4230227c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4230227c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4230227c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4230227c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34230227c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34230227c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33a77c6ccc_0_9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33a77c6ccc_0_9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133a77c6ccc_0_9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s – Dark">
  <p:cSld name="Title Slides – Dark">
    <p:bg>
      <p:bgPr>
        <a:solidFill>
          <a:srgbClr val="2D3E50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 rot="909383">
            <a:off x="-690821" y="3359984"/>
            <a:ext cx="3484370" cy="2613131"/>
          </a:xfrm>
          <a:custGeom>
            <a:rect b="b" l="l" r="r" t="t"/>
            <a:pathLst>
              <a:path extrusionOk="0" h="209575" w="279449">
                <a:moveTo>
                  <a:pt x="217806" y="204547"/>
                </a:moveTo>
                <a:lnTo>
                  <a:pt x="214898" y="205311"/>
                </a:lnTo>
                <a:lnTo>
                  <a:pt x="208859" y="206592"/>
                </a:lnTo>
                <a:lnTo>
                  <a:pt x="202525" y="207652"/>
                </a:lnTo>
                <a:lnTo>
                  <a:pt x="195920" y="208466"/>
                </a:lnTo>
                <a:lnTo>
                  <a:pt x="189117" y="209057"/>
                </a:lnTo>
                <a:lnTo>
                  <a:pt x="182117" y="209427"/>
                </a:lnTo>
                <a:lnTo>
                  <a:pt x="174945" y="209575"/>
                </a:lnTo>
                <a:lnTo>
                  <a:pt x="167625" y="209525"/>
                </a:lnTo>
                <a:lnTo>
                  <a:pt x="160181" y="209279"/>
                </a:lnTo>
                <a:lnTo>
                  <a:pt x="152664" y="208835"/>
                </a:lnTo>
                <a:lnTo>
                  <a:pt x="145073" y="208219"/>
                </a:lnTo>
                <a:lnTo>
                  <a:pt x="137457" y="207406"/>
                </a:lnTo>
                <a:lnTo>
                  <a:pt x="129816" y="206444"/>
                </a:lnTo>
                <a:lnTo>
                  <a:pt x="122200" y="205286"/>
                </a:lnTo>
                <a:lnTo>
                  <a:pt x="114609" y="204004"/>
                </a:lnTo>
                <a:lnTo>
                  <a:pt x="107116" y="202550"/>
                </a:lnTo>
                <a:lnTo>
                  <a:pt x="99697" y="200973"/>
                </a:lnTo>
                <a:lnTo>
                  <a:pt x="92427" y="199248"/>
                </a:lnTo>
                <a:lnTo>
                  <a:pt x="85279" y="197399"/>
                </a:lnTo>
                <a:lnTo>
                  <a:pt x="78328" y="195427"/>
                </a:lnTo>
                <a:lnTo>
                  <a:pt x="71550" y="193332"/>
                </a:lnTo>
                <a:lnTo>
                  <a:pt x="65044" y="191139"/>
                </a:lnTo>
                <a:lnTo>
                  <a:pt x="58759" y="188846"/>
                </a:lnTo>
                <a:lnTo>
                  <a:pt x="52769" y="186456"/>
                </a:lnTo>
                <a:lnTo>
                  <a:pt x="47101" y="183991"/>
                </a:lnTo>
                <a:lnTo>
                  <a:pt x="41752" y="181452"/>
                </a:lnTo>
                <a:lnTo>
                  <a:pt x="36773" y="178815"/>
                </a:lnTo>
                <a:lnTo>
                  <a:pt x="32189" y="176153"/>
                </a:lnTo>
                <a:lnTo>
                  <a:pt x="28024" y="173393"/>
                </a:lnTo>
                <a:lnTo>
                  <a:pt x="24277" y="170608"/>
                </a:lnTo>
                <a:lnTo>
                  <a:pt x="21024" y="167773"/>
                </a:lnTo>
                <a:lnTo>
                  <a:pt x="18263" y="164914"/>
                </a:lnTo>
                <a:lnTo>
                  <a:pt x="17105" y="163460"/>
                </a:lnTo>
                <a:lnTo>
                  <a:pt x="15971" y="161956"/>
                </a:lnTo>
                <a:lnTo>
                  <a:pt x="13802" y="158555"/>
                </a:lnTo>
                <a:lnTo>
                  <a:pt x="11732" y="154685"/>
                </a:lnTo>
                <a:lnTo>
                  <a:pt x="9736" y="150372"/>
                </a:lnTo>
                <a:lnTo>
                  <a:pt x="7887" y="145665"/>
                </a:lnTo>
                <a:lnTo>
                  <a:pt x="6162" y="140612"/>
                </a:lnTo>
                <a:lnTo>
                  <a:pt x="4634" y="135264"/>
                </a:lnTo>
                <a:lnTo>
                  <a:pt x="3278" y="129669"/>
                </a:lnTo>
                <a:lnTo>
                  <a:pt x="2120" y="123827"/>
                </a:lnTo>
                <a:lnTo>
                  <a:pt x="1208" y="117813"/>
                </a:lnTo>
                <a:lnTo>
                  <a:pt x="518" y="111676"/>
                </a:lnTo>
                <a:lnTo>
                  <a:pt x="123" y="105416"/>
                </a:lnTo>
                <a:lnTo>
                  <a:pt x="0" y="99131"/>
                </a:lnTo>
                <a:lnTo>
                  <a:pt x="173" y="92796"/>
                </a:lnTo>
                <a:lnTo>
                  <a:pt x="690" y="86511"/>
                </a:lnTo>
                <a:lnTo>
                  <a:pt x="1528" y="80300"/>
                </a:lnTo>
                <a:lnTo>
                  <a:pt x="2760" y="74213"/>
                </a:lnTo>
                <a:lnTo>
                  <a:pt x="4363" y="68248"/>
                </a:lnTo>
                <a:lnTo>
                  <a:pt x="5866" y="63935"/>
                </a:lnTo>
                <a:lnTo>
                  <a:pt x="6975" y="61100"/>
                </a:lnTo>
                <a:lnTo>
                  <a:pt x="8207" y="58340"/>
                </a:lnTo>
                <a:lnTo>
                  <a:pt x="9538" y="55653"/>
                </a:lnTo>
                <a:lnTo>
                  <a:pt x="10968" y="53041"/>
                </a:lnTo>
                <a:lnTo>
                  <a:pt x="12545" y="50477"/>
                </a:lnTo>
                <a:lnTo>
                  <a:pt x="14221" y="48037"/>
                </a:lnTo>
                <a:lnTo>
                  <a:pt x="16021" y="45647"/>
                </a:lnTo>
                <a:lnTo>
                  <a:pt x="17943" y="43379"/>
                </a:lnTo>
                <a:lnTo>
                  <a:pt x="19989" y="41210"/>
                </a:lnTo>
                <a:lnTo>
                  <a:pt x="22182" y="39115"/>
                </a:lnTo>
                <a:lnTo>
                  <a:pt x="24475" y="37143"/>
                </a:lnTo>
                <a:lnTo>
                  <a:pt x="26915" y="35295"/>
                </a:lnTo>
                <a:lnTo>
                  <a:pt x="29503" y="33569"/>
                </a:lnTo>
                <a:lnTo>
                  <a:pt x="32214" y="31943"/>
                </a:lnTo>
                <a:lnTo>
                  <a:pt x="35073" y="30464"/>
                </a:lnTo>
                <a:lnTo>
                  <a:pt x="38055" y="29108"/>
                </a:lnTo>
                <a:lnTo>
                  <a:pt x="41210" y="27901"/>
                </a:lnTo>
                <a:lnTo>
                  <a:pt x="44513" y="26841"/>
                </a:lnTo>
                <a:lnTo>
                  <a:pt x="47939" y="25929"/>
                </a:lnTo>
                <a:lnTo>
                  <a:pt x="51537" y="25189"/>
                </a:lnTo>
                <a:lnTo>
                  <a:pt x="55308" y="24573"/>
                </a:lnTo>
                <a:lnTo>
                  <a:pt x="59202" y="24154"/>
                </a:lnTo>
                <a:lnTo>
                  <a:pt x="63269" y="23883"/>
                </a:lnTo>
                <a:lnTo>
                  <a:pt x="67508" y="23809"/>
                </a:lnTo>
                <a:lnTo>
                  <a:pt x="71920" y="23908"/>
                </a:lnTo>
                <a:lnTo>
                  <a:pt x="76480" y="24203"/>
                </a:lnTo>
                <a:lnTo>
                  <a:pt x="81212" y="24672"/>
                </a:lnTo>
                <a:lnTo>
                  <a:pt x="83677" y="24992"/>
                </a:lnTo>
                <a:lnTo>
                  <a:pt x="86117" y="25313"/>
                </a:lnTo>
                <a:lnTo>
                  <a:pt x="90874" y="25830"/>
                </a:lnTo>
                <a:lnTo>
                  <a:pt x="95507" y="26200"/>
                </a:lnTo>
                <a:lnTo>
                  <a:pt x="99993" y="26446"/>
                </a:lnTo>
                <a:lnTo>
                  <a:pt x="104356" y="26545"/>
                </a:lnTo>
                <a:lnTo>
                  <a:pt x="108595" y="26520"/>
                </a:lnTo>
                <a:lnTo>
                  <a:pt x="114732" y="26299"/>
                </a:lnTo>
                <a:lnTo>
                  <a:pt x="122471" y="25584"/>
                </a:lnTo>
                <a:lnTo>
                  <a:pt x="129742" y="24499"/>
                </a:lnTo>
                <a:lnTo>
                  <a:pt x="136570" y="23094"/>
                </a:lnTo>
                <a:lnTo>
                  <a:pt x="143027" y="21418"/>
                </a:lnTo>
                <a:lnTo>
                  <a:pt x="149090" y="19521"/>
                </a:lnTo>
                <a:lnTo>
                  <a:pt x="154808" y="17475"/>
                </a:lnTo>
                <a:lnTo>
                  <a:pt x="160206" y="15306"/>
                </a:lnTo>
                <a:lnTo>
                  <a:pt x="165308" y="13112"/>
                </a:lnTo>
                <a:lnTo>
                  <a:pt x="172480" y="9810"/>
                </a:lnTo>
                <a:lnTo>
                  <a:pt x="181230" y="5743"/>
                </a:lnTo>
                <a:lnTo>
                  <a:pt x="187318" y="3229"/>
                </a:lnTo>
                <a:lnTo>
                  <a:pt x="191212" y="1873"/>
                </a:lnTo>
                <a:lnTo>
                  <a:pt x="194983" y="838"/>
                </a:lnTo>
                <a:lnTo>
                  <a:pt x="198705" y="197"/>
                </a:lnTo>
                <a:lnTo>
                  <a:pt x="201441" y="0"/>
                </a:lnTo>
                <a:lnTo>
                  <a:pt x="203265" y="25"/>
                </a:lnTo>
                <a:lnTo>
                  <a:pt x="205064" y="173"/>
                </a:lnTo>
                <a:lnTo>
                  <a:pt x="206888" y="444"/>
                </a:lnTo>
                <a:lnTo>
                  <a:pt x="208712" y="863"/>
                </a:lnTo>
                <a:lnTo>
                  <a:pt x="210511" y="1430"/>
                </a:lnTo>
                <a:lnTo>
                  <a:pt x="212335" y="2144"/>
                </a:lnTo>
                <a:lnTo>
                  <a:pt x="214183" y="3032"/>
                </a:lnTo>
                <a:lnTo>
                  <a:pt x="216032" y="4091"/>
                </a:lnTo>
                <a:lnTo>
                  <a:pt x="217905" y="5324"/>
                </a:lnTo>
                <a:lnTo>
                  <a:pt x="219803" y="6729"/>
                </a:lnTo>
                <a:lnTo>
                  <a:pt x="221725" y="8331"/>
                </a:lnTo>
                <a:lnTo>
                  <a:pt x="223672" y="10105"/>
                </a:lnTo>
                <a:lnTo>
                  <a:pt x="225644" y="12102"/>
                </a:lnTo>
                <a:lnTo>
                  <a:pt x="228676" y="15454"/>
                </a:lnTo>
                <a:lnTo>
                  <a:pt x="232890" y="20753"/>
                </a:lnTo>
                <a:lnTo>
                  <a:pt x="237253" y="26964"/>
                </a:lnTo>
                <a:lnTo>
                  <a:pt x="241862" y="34161"/>
                </a:lnTo>
                <a:lnTo>
                  <a:pt x="246693" y="42393"/>
                </a:lnTo>
                <a:lnTo>
                  <a:pt x="249231" y="46977"/>
                </a:lnTo>
                <a:lnTo>
                  <a:pt x="251745" y="51611"/>
                </a:lnTo>
                <a:lnTo>
                  <a:pt x="256404" y="60632"/>
                </a:lnTo>
                <a:lnTo>
                  <a:pt x="260594" y="69283"/>
                </a:lnTo>
                <a:lnTo>
                  <a:pt x="264340" y="77639"/>
                </a:lnTo>
                <a:lnTo>
                  <a:pt x="267667" y="85649"/>
                </a:lnTo>
                <a:lnTo>
                  <a:pt x="270551" y="93363"/>
                </a:lnTo>
                <a:lnTo>
                  <a:pt x="273040" y="100782"/>
                </a:lnTo>
                <a:lnTo>
                  <a:pt x="275086" y="107881"/>
                </a:lnTo>
                <a:lnTo>
                  <a:pt x="276737" y="114683"/>
                </a:lnTo>
                <a:lnTo>
                  <a:pt x="277994" y="121215"/>
                </a:lnTo>
                <a:lnTo>
                  <a:pt x="278857" y="127450"/>
                </a:lnTo>
                <a:lnTo>
                  <a:pt x="279350" y="133390"/>
                </a:lnTo>
                <a:lnTo>
                  <a:pt x="279449" y="139084"/>
                </a:lnTo>
                <a:lnTo>
                  <a:pt x="279178" y="144506"/>
                </a:lnTo>
                <a:lnTo>
                  <a:pt x="278561" y="149682"/>
                </a:lnTo>
                <a:lnTo>
                  <a:pt x="277600" y="154587"/>
                </a:lnTo>
                <a:lnTo>
                  <a:pt x="276294" y="159270"/>
                </a:lnTo>
                <a:lnTo>
                  <a:pt x="274642" y="163682"/>
                </a:lnTo>
                <a:lnTo>
                  <a:pt x="272671" y="167872"/>
                </a:lnTo>
                <a:lnTo>
                  <a:pt x="270379" y="171840"/>
                </a:lnTo>
                <a:lnTo>
                  <a:pt x="267766" y="175586"/>
                </a:lnTo>
                <a:lnTo>
                  <a:pt x="264858" y="179111"/>
                </a:lnTo>
                <a:lnTo>
                  <a:pt x="261653" y="182414"/>
                </a:lnTo>
                <a:lnTo>
                  <a:pt x="258154" y="185519"/>
                </a:lnTo>
                <a:lnTo>
                  <a:pt x="254358" y="188427"/>
                </a:lnTo>
                <a:lnTo>
                  <a:pt x="250316" y="191163"/>
                </a:lnTo>
                <a:lnTo>
                  <a:pt x="246003" y="193677"/>
                </a:lnTo>
                <a:lnTo>
                  <a:pt x="241418" y="196043"/>
                </a:lnTo>
                <a:lnTo>
                  <a:pt x="236587" y="198212"/>
                </a:lnTo>
                <a:lnTo>
                  <a:pt x="231510" y="200233"/>
                </a:lnTo>
                <a:lnTo>
                  <a:pt x="226211" y="202082"/>
                </a:lnTo>
                <a:lnTo>
                  <a:pt x="220665" y="203783"/>
                </a:lnTo>
                <a:lnTo>
                  <a:pt x="217806" y="204547"/>
                </a:lnTo>
                <a:close/>
              </a:path>
            </a:pathLst>
          </a:custGeom>
          <a:solidFill>
            <a:srgbClr val="00A6C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 rot="-5944219">
            <a:off x="1515241" y="4154072"/>
            <a:ext cx="2372230" cy="2378982"/>
          </a:xfrm>
          <a:custGeom>
            <a:rect b="b" l="l" r="r" t="t"/>
            <a:pathLst>
              <a:path extrusionOk="0" h="209572" w="214619">
                <a:moveTo>
                  <a:pt x="183342" y="65496"/>
                </a:moveTo>
                <a:lnTo>
                  <a:pt x="183595" y="66380"/>
                </a:lnTo>
                <a:lnTo>
                  <a:pt x="184226" y="68083"/>
                </a:lnTo>
                <a:lnTo>
                  <a:pt x="185025" y="69661"/>
                </a:lnTo>
                <a:lnTo>
                  <a:pt x="186014" y="71154"/>
                </a:lnTo>
                <a:lnTo>
                  <a:pt x="186560" y="71848"/>
                </a:lnTo>
                <a:lnTo>
                  <a:pt x="187128" y="72542"/>
                </a:lnTo>
                <a:lnTo>
                  <a:pt x="188369" y="73867"/>
                </a:lnTo>
                <a:lnTo>
                  <a:pt x="190409" y="75718"/>
                </a:lnTo>
                <a:lnTo>
                  <a:pt x="193438" y="78011"/>
                </a:lnTo>
                <a:lnTo>
                  <a:pt x="196677" y="80198"/>
                </a:lnTo>
                <a:lnTo>
                  <a:pt x="199958" y="82365"/>
                </a:lnTo>
                <a:lnTo>
                  <a:pt x="203197" y="84615"/>
                </a:lnTo>
                <a:lnTo>
                  <a:pt x="205511" y="86403"/>
                </a:lnTo>
                <a:lnTo>
                  <a:pt x="206941" y="87665"/>
                </a:lnTo>
                <a:lnTo>
                  <a:pt x="208308" y="89011"/>
                </a:lnTo>
                <a:lnTo>
                  <a:pt x="209549" y="90420"/>
                </a:lnTo>
                <a:lnTo>
                  <a:pt x="210117" y="91177"/>
                </a:lnTo>
                <a:lnTo>
                  <a:pt x="210937" y="92313"/>
                </a:lnTo>
                <a:lnTo>
                  <a:pt x="212283" y="94669"/>
                </a:lnTo>
                <a:lnTo>
                  <a:pt x="213314" y="97109"/>
                </a:lnTo>
                <a:lnTo>
                  <a:pt x="214029" y="99590"/>
                </a:lnTo>
                <a:lnTo>
                  <a:pt x="214471" y="102135"/>
                </a:lnTo>
                <a:lnTo>
                  <a:pt x="214618" y="104722"/>
                </a:lnTo>
                <a:lnTo>
                  <a:pt x="214534" y="107330"/>
                </a:lnTo>
                <a:lnTo>
                  <a:pt x="214197" y="109939"/>
                </a:lnTo>
                <a:lnTo>
                  <a:pt x="213672" y="112547"/>
                </a:lnTo>
                <a:lnTo>
                  <a:pt x="212914" y="115134"/>
                </a:lnTo>
                <a:lnTo>
                  <a:pt x="212010" y="117679"/>
                </a:lnTo>
                <a:lnTo>
                  <a:pt x="210916" y="120203"/>
                </a:lnTo>
                <a:lnTo>
                  <a:pt x="209675" y="122663"/>
                </a:lnTo>
                <a:lnTo>
                  <a:pt x="208329" y="125040"/>
                </a:lnTo>
                <a:lnTo>
                  <a:pt x="206857" y="127354"/>
                </a:lnTo>
                <a:lnTo>
                  <a:pt x="205280" y="129562"/>
                </a:lnTo>
                <a:lnTo>
                  <a:pt x="204480" y="130614"/>
                </a:lnTo>
                <a:lnTo>
                  <a:pt x="202524" y="133138"/>
                </a:lnTo>
                <a:lnTo>
                  <a:pt x="198612" y="137828"/>
                </a:lnTo>
                <a:lnTo>
                  <a:pt x="194679" y="142203"/>
                </a:lnTo>
                <a:lnTo>
                  <a:pt x="190725" y="146325"/>
                </a:lnTo>
                <a:lnTo>
                  <a:pt x="184752" y="152341"/>
                </a:lnTo>
                <a:lnTo>
                  <a:pt x="178778" y="158503"/>
                </a:lnTo>
                <a:lnTo>
                  <a:pt x="174803" y="162857"/>
                </a:lnTo>
                <a:lnTo>
                  <a:pt x="172826" y="165150"/>
                </a:lnTo>
                <a:lnTo>
                  <a:pt x="171564" y="166727"/>
                </a:lnTo>
                <a:lnTo>
                  <a:pt x="168388" y="171060"/>
                </a:lnTo>
                <a:lnTo>
                  <a:pt x="166832" y="173184"/>
                </a:lnTo>
                <a:lnTo>
                  <a:pt x="165317" y="175203"/>
                </a:lnTo>
                <a:lnTo>
                  <a:pt x="162162" y="179158"/>
                </a:lnTo>
                <a:lnTo>
                  <a:pt x="158839" y="182943"/>
                </a:lnTo>
                <a:lnTo>
                  <a:pt x="155348" y="186561"/>
                </a:lnTo>
                <a:lnTo>
                  <a:pt x="151730" y="189989"/>
                </a:lnTo>
                <a:lnTo>
                  <a:pt x="147944" y="193208"/>
                </a:lnTo>
                <a:lnTo>
                  <a:pt x="144011" y="196173"/>
                </a:lnTo>
                <a:lnTo>
                  <a:pt x="139931" y="198907"/>
                </a:lnTo>
                <a:lnTo>
                  <a:pt x="135724" y="201389"/>
                </a:lnTo>
                <a:lnTo>
                  <a:pt x="131370" y="203556"/>
                </a:lnTo>
                <a:lnTo>
                  <a:pt x="126891" y="205449"/>
                </a:lnTo>
                <a:lnTo>
                  <a:pt x="122284" y="206984"/>
                </a:lnTo>
                <a:lnTo>
                  <a:pt x="117552" y="208204"/>
                </a:lnTo>
                <a:lnTo>
                  <a:pt x="112693" y="209045"/>
                </a:lnTo>
                <a:lnTo>
                  <a:pt x="108971" y="209403"/>
                </a:lnTo>
                <a:lnTo>
                  <a:pt x="106447" y="209550"/>
                </a:lnTo>
                <a:lnTo>
                  <a:pt x="103902" y="209571"/>
                </a:lnTo>
                <a:lnTo>
                  <a:pt x="101336" y="209508"/>
                </a:lnTo>
                <a:lnTo>
                  <a:pt x="100032" y="209424"/>
                </a:lnTo>
                <a:lnTo>
                  <a:pt x="97550" y="209192"/>
                </a:lnTo>
                <a:lnTo>
                  <a:pt x="92754" y="208435"/>
                </a:lnTo>
                <a:lnTo>
                  <a:pt x="88085" y="207363"/>
                </a:lnTo>
                <a:lnTo>
                  <a:pt x="83584" y="205974"/>
                </a:lnTo>
                <a:lnTo>
                  <a:pt x="79209" y="204292"/>
                </a:lnTo>
                <a:lnTo>
                  <a:pt x="75003" y="202336"/>
                </a:lnTo>
                <a:lnTo>
                  <a:pt x="70922" y="200127"/>
                </a:lnTo>
                <a:lnTo>
                  <a:pt x="66989" y="197687"/>
                </a:lnTo>
                <a:lnTo>
                  <a:pt x="63182" y="195016"/>
                </a:lnTo>
                <a:lnTo>
                  <a:pt x="59523" y="192135"/>
                </a:lnTo>
                <a:lnTo>
                  <a:pt x="55989" y="189064"/>
                </a:lnTo>
                <a:lnTo>
                  <a:pt x="52582" y="185804"/>
                </a:lnTo>
                <a:lnTo>
                  <a:pt x="49301" y="182397"/>
                </a:lnTo>
                <a:lnTo>
                  <a:pt x="46167" y="178863"/>
                </a:lnTo>
                <a:lnTo>
                  <a:pt x="43138" y="175182"/>
                </a:lnTo>
                <a:lnTo>
                  <a:pt x="40236" y="171396"/>
                </a:lnTo>
                <a:lnTo>
                  <a:pt x="38847" y="169461"/>
                </a:lnTo>
                <a:lnTo>
                  <a:pt x="38195" y="168515"/>
                </a:lnTo>
                <a:lnTo>
                  <a:pt x="36660" y="165907"/>
                </a:lnTo>
                <a:lnTo>
                  <a:pt x="34304" y="161511"/>
                </a:lnTo>
                <a:lnTo>
                  <a:pt x="33106" y="159282"/>
                </a:lnTo>
                <a:lnTo>
                  <a:pt x="32096" y="157494"/>
                </a:lnTo>
                <a:lnTo>
                  <a:pt x="29972" y="154065"/>
                </a:lnTo>
                <a:lnTo>
                  <a:pt x="27763" y="150826"/>
                </a:lnTo>
                <a:lnTo>
                  <a:pt x="25492" y="147735"/>
                </a:lnTo>
                <a:lnTo>
                  <a:pt x="22000" y="143297"/>
                </a:lnTo>
                <a:lnTo>
                  <a:pt x="17331" y="137702"/>
                </a:lnTo>
                <a:lnTo>
                  <a:pt x="12809" y="132233"/>
                </a:lnTo>
                <a:lnTo>
                  <a:pt x="9675" y="128090"/>
                </a:lnTo>
                <a:lnTo>
                  <a:pt x="7719" y="125271"/>
                </a:lnTo>
                <a:lnTo>
                  <a:pt x="5931" y="122369"/>
                </a:lnTo>
                <a:lnTo>
                  <a:pt x="4312" y="119361"/>
                </a:lnTo>
                <a:lnTo>
                  <a:pt x="2881" y="116248"/>
                </a:lnTo>
                <a:lnTo>
                  <a:pt x="1683" y="112967"/>
                </a:lnTo>
                <a:lnTo>
                  <a:pt x="1178" y="111243"/>
                </a:lnTo>
                <a:lnTo>
                  <a:pt x="925" y="110233"/>
                </a:lnTo>
                <a:lnTo>
                  <a:pt x="484" y="108046"/>
                </a:lnTo>
                <a:lnTo>
                  <a:pt x="168" y="105858"/>
                </a:lnTo>
                <a:lnTo>
                  <a:pt x="0" y="103923"/>
                </a:lnTo>
                <a:lnTo>
                  <a:pt x="0" y="103145"/>
                </a:lnTo>
                <a:lnTo>
                  <a:pt x="21" y="101652"/>
                </a:lnTo>
                <a:lnTo>
                  <a:pt x="315" y="98265"/>
                </a:lnTo>
                <a:lnTo>
                  <a:pt x="883" y="94458"/>
                </a:lnTo>
                <a:lnTo>
                  <a:pt x="1704" y="90252"/>
                </a:lnTo>
                <a:lnTo>
                  <a:pt x="2776" y="85730"/>
                </a:lnTo>
                <a:lnTo>
                  <a:pt x="4080" y="80934"/>
                </a:lnTo>
                <a:lnTo>
                  <a:pt x="5574" y="75928"/>
                </a:lnTo>
                <a:lnTo>
                  <a:pt x="7256" y="70754"/>
                </a:lnTo>
                <a:lnTo>
                  <a:pt x="9128" y="65475"/>
                </a:lnTo>
                <a:lnTo>
                  <a:pt x="11147" y="60154"/>
                </a:lnTo>
                <a:lnTo>
                  <a:pt x="13314" y="54833"/>
                </a:lnTo>
                <a:lnTo>
                  <a:pt x="15606" y="49574"/>
                </a:lnTo>
                <a:lnTo>
                  <a:pt x="17983" y="44442"/>
                </a:lnTo>
                <a:lnTo>
                  <a:pt x="20465" y="39458"/>
                </a:lnTo>
                <a:lnTo>
                  <a:pt x="23031" y="34725"/>
                </a:lnTo>
                <a:lnTo>
                  <a:pt x="25639" y="30266"/>
                </a:lnTo>
                <a:lnTo>
                  <a:pt x="26943" y="28163"/>
                </a:lnTo>
                <a:lnTo>
                  <a:pt x="28142" y="26333"/>
                </a:lnTo>
                <a:lnTo>
                  <a:pt x="30603" y="22842"/>
                </a:lnTo>
                <a:lnTo>
                  <a:pt x="31886" y="21180"/>
                </a:lnTo>
                <a:lnTo>
                  <a:pt x="32706" y="20170"/>
                </a:lnTo>
                <a:lnTo>
                  <a:pt x="34389" y="18256"/>
                </a:lnTo>
                <a:lnTo>
                  <a:pt x="36155" y="16469"/>
                </a:lnTo>
                <a:lnTo>
                  <a:pt x="37964" y="14786"/>
                </a:lnTo>
                <a:lnTo>
                  <a:pt x="39857" y="13209"/>
                </a:lnTo>
                <a:lnTo>
                  <a:pt x="41792" y="11757"/>
                </a:lnTo>
                <a:lnTo>
                  <a:pt x="43790" y="10411"/>
                </a:lnTo>
                <a:lnTo>
                  <a:pt x="45830" y="9170"/>
                </a:lnTo>
                <a:lnTo>
                  <a:pt x="47934" y="8035"/>
                </a:lnTo>
                <a:lnTo>
                  <a:pt x="50079" y="7004"/>
                </a:lnTo>
                <a:lnTo>
                  <a:pt x="52266" y="6057"/>
                </a:lnTo>
                <a:lnTo>
                  <a:pt x="54496" y="5216"/>
                </a:lnTo>
                <a:lnTo>
                  <a:pt x="57882" y="4122"/>
                </a:lnTo>
                <a:lnTo>
                  <a:pt x="62530" y="2987"/>
                </a:lnTo>
                <a:lnTo>
                  <a:pt x="67284" y="2166"/>
                </a:lnTo>
                <a:lnTo>
                  <a:pt x="72100" y="1683"/>
                </a:lnTo>
                <a:lnTo>
                  <a:pt x="76980" y="1472"/>
                </a:lnTo>
                <a:lnTo>
                  <a:pt x="81859" y="1556"/>
                </a:lnTo>
                <a:lnTo>
                  <a:pt x="86760" y="1872"/>
                </a:lnTo>
                <a:lnTo>
                  <a:pt x="91640" y="2419"/>
                </a:lnTo>
                <a:lnTo>
                  <a:pt x="96456" y="3197"/>
                </a:lnTo>
                <a:lnTo>
                  <a:pt x="101210" y="4143"/>
                </a:lnTo>
                <a:lnTo>
                  <a:pt x="103544" y="4669"/>
                </a:lnTo>
                <a:lnTo>
                  <a:pt x="105605" y="5195"/>
                </a:lnTo>
                <a:lnTo>
                  <a:pt x="109665" y="6310"/>
                </a:lnTo>
                <a:lnTo>
                  <a:pt x="111663" y="6920"/>
                </a:lnTo>
                <a:lnTo>
                  <a:pt x="112441" y="7151"/>
                </a:lnTo>
                <a:lnTo>
                  <a:pt x="113913" y="7383"/>
                </a:lnTo>
                <a:lnTo>
                  <a:pt x="115322" y="7361"/>
                </a:lnTo>
                <a:lnTo>
                  <a:pt x="116669" y="7151"/>
                </a:lnTo>
                <a:lnTo>
                  <a:pt x="117973" y="6752"/>
                </a:lnTo>
                <a:lnTo>
                  <a:pt x="119214" y="6226"/>
                </a:lnTo>
                <a:lnTo>
                  <a:pt x="121022" y="5237"/>
                </a:lnTo>
                <a:lnTo>
                  <a:pt x="124493" y="2903"/>
                </a:lnTo>
                <a:lnTo>
                  <a:pt x="127332" y="1178"/>
                </a:lnTo>
                <a:lnTo>
                  <a:pt x="128489" y="631"/>
                </a:lnTo>
                <a:lnTo>
                  <a:pt x="129667" y="252"/>
                </a:lnTo>
                <a:lnTo>
                  <a:pt x="130887" y="21"/>
                </a:lnTo>
                <a:lnTo>
                  <a:pt x="131497" y="0"/>
                </a:lnTo>
                <a:lnTo>
                  <a:pt x="132212" y="0"/>
                </a:lnTo>
                <a:lnTo>
                  <a:pt x="133621" y="105"/>
                </a:lnTo>
                <a:lnTo>
                  <a:pt x="134967" y="315"/>
                </a:lnTo>
                <a:lnTo>
                  <a:pt x="136271" y="652"/>
                </a:lnTo>
                <a:lnTo>
                  <a:pt x="138143" y="1304"/>
                </a:lnTo>
                <a:lnTo>
                  <a:pt x="140499" y="2503"/>
                </a:lnTo>
                <a:lnTo>
                  <a:pt x="142728" y="3996"/>
                </a:lnTo>
                <a:lnTo>
                  <a:pt x="144852" y="5742"/>
                </a:lnTo>
                <a:lnTo>
                  <a:pt x="147902" y="8644"/>
                </a:lnTo>
                <a:lnTo>
                  <a:pt x="151898" y="12872"/>
                </a:lnTo>
                <a:lnTo>
                  <a:pt x="154969" y="16006"/>
                </a:lnTo>
                <a:lnTo>
                  <a:pt x="157115" y="17962"/>
                </a:lnTo>
                <a:lnTo>
                  <a:pt x="159344" y="19771"/>
                </a:lnTo>
                <a:lnTo>
                  <a:pt x="161700" y="21369"/>
                </a:lnTo>
                <a:lnTo>
                  <a:pt x="164203" y="22673"/>
                </a:lnTo>
                <a:lnTo>
                  <a:pt x="166222" y="23431"/>
                </a:lnTo>
                <a:lnTo>
                  <a:pt x="167631" y="23830"/>
                </a:lnTo>
                <a:lnTo>
                  <a:pt x="168346" y="23977"/>
                </a:lnTo>
                <a:lnTo>
                  <a:pt x="169587" y="24314"/>
                </a:lnTo>
                <a:lnTo>
                  <a:pt x="171901" y="25113"/>
                </a:lnTo>
                <a:lnTo>
                  <a:pt x="174004" y="26123"/>
                </a:lnTo>
                <a:lnTo>
                  <a:pt x="175939" y="27322"/>
                </a:lnTo>
                <a:lnTo>
                  <a:pt x="177664" y="28689"/>
                </a:lnTo>
                <a:lnTo>
                  <a:pt x="179220" y="30182"/>
                </a:lnTo>
                <a:lnTo>
                  <a:pt x="180566" y="31844"/>
                </a:lnTo>
                <a:lnTo>
                  <a:pt x="181744" y="33610"/>
                </a:lnTo>
                <a:lnTo>
                  <a:pt x="182711" y="35482"/>
                </a:lnTo>
                <a:lnTo>
                  <a:pt x="183490" y="37438"/>
                </a:lnTo>
                <a:lnTo>
                  <a:pt x="184100" y="39458"/>
                </a:lnTo>
                <a:lnTo>
                  <a:pt x="184499" y="41540"/>
                </a:lnTo>
                <a:lnTo>
                  <a:pt x="184731" y="43664"/>
                </a:lnTo>
                <a:lnTo>
                  <a:pt x="184752" y="45831"/>
                </a:lnTo>
                <a:lnTo>
                  <a:pt x="184604" y="47976"/>
                </a:lnTo>
                <a:lnTo>
                  <a:pt x="184268" y="50121"/>
                </a:lnTo>
                <a:lnTo>
                  <a:pt x="184015" y="51194"/>
                </a:lnTo>
                <a:lnTo>
                  <a:pt x="183784" y="54054"/>
                </a:lnTo>
                <a:lnTo>
                  <a:pt x="183426" y="57125"/>
                </a:lnTo>
                <a:lnTo>
                  <a:pt x="183195" y="58303"/>
                </a:lnTo>
                <a:lnTo>
                  <a:pt x="182943" y="60553"/>
                </a:lnTo>
                <a:lnTo>
                  <a:pt x="182922" y="62636"/>
                </a:lnTo>
                <a:lnTo>
                  <a:pt x="183153" y="64571"/>
                </a:lnTo>
                <a:lnTo>
                  <a:pt x="183342" y="65496"/>
                </a:lnTo>
                <a:close/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 rot="-8709571">
            <a:off x="6110037" y="-1163191"/>
            <a:ext cx="3483980" cy="2612839"/>
          </a:xfrm>
          <a:custGeom>
            <a:rect b="b" l="l" r="r" t="t"/>
            <a:pathLst>
              <a:path extrusionOk="0" h="209575" w="279449">
                <a:moveTo>
                  <a:pt x="217806" y="204547"/>
                </a:moveTo>
                <a:lnTo>
                  <a:pt x="214898" y="205311"/>
                </a:lnTo>
                <a:lnTo>
                  <a:pt x="208859" y="206592"/>
                </a:lnTo>
                <a:lnTo>
                  <a:pt x="202525" y="207652"/>
                </a:lnTo>
                <a:lnTo>
                  <a:pt x="195920" y="208466"/>
                </a:lnTo>
                <a:lnTo>
                  <a:pt x="189117" y="209057"/>
                </a:lnTo>
                <a:lnTo>
                  <a:pt x="182117" y="209427"/>
                </a:lnTo>
                <a:lnTo>
                  <a:pt x="174945" y="209575"/>
                </a:lnTo>
                <a:lnTo>
                  <a:pt x="167625" y="209525"/>
                </a:lnTo>
                <a:lnTo>
                  <a:pt x="160181" y="209279"/>
                </a:lnTo>
                <a:lnTo>
                  <a:pt x="152664" y="208835"/>
                </a:lnTo>
                <a:lnTo>
                  <a:pt x="145073" y="208219"/>
                </a:lnTo>
                <a:lnTo>
                  <a:pt x="137457" y="207406"/>
                </a:lnTo>
                <a:lnTo>
                  <a:pt x="129816" y="206444"/>
                </a:lnTo>
                <a:lnTo>
                  <a:pt x="122200" y="205286"/>
                </a:lnTo>
                <a:lnTo>
                  <a:pt x="114609" y="204004"/>
                </a:lnTo>
                <a:lnTo>
                  <a:pt x="107116" y="202550"/>
                </a:lnTo>
                <a:lnTo>
                  <a:pt x="99697" y="200973"/>
                </a:lnTo>
                <a:lnTo>
                  <a:pt x="92427" y="199248"/>
                </a:lnTo>
                <a:lnTo>
                  <a:pt x="85279" y="197399"/>
                </a:lnTo>
                <a:lnTo>
                  <a:pt x="78328" y="195427"/>
                </a:lnTo>
                <a:lnTo>
                  <a:pt x="71550" y="193332"/>
                </a:lnTo>
                <a:lnTo>
                  <a:pt x="65044" y="191139"/>
                </a:lnTo>
                <a:lnTo>
                  <a:pt x="58759" y="188846"/>
                </a:lnTo>
                <a:lnTo>
                  <a:pt x="52769" y="186456"/>
                </a:lnTo>
                <a:lnTo>
                  <a:pt x="47101" y="183991"/>
                </a:lnTo>
                <a:lnTo>
                  <a:pt x="41752" y="181452"/>
                </a:lnTo>
                <a:lnTo>
                  <a:pt x="36773" y="178815"/>
                </a:lnTo>
                <a:lnTo>
                  <a:pt x="32189" y="176153"/>
                </a:lnTo>
                <a:lnTo>
                  <a:pt x="28024" y="173393"/>
                </a:lnTo>
                <a:lnTo>
                  <a:pt x="24277" y="170608"/>
                </a:lnTo>
                <a:lnTo>
                  <a:pt x="21024" y="167773"/>
                </a:lnTo>
                <a:lnTo>
                  <a:pt x="18263" y="164914"/>
                </a:lnTo>
                <a:lnTo>
                  <a:pt x="17105" y="163460"/>
                </a:lnTo>
                <a:lnTo>
                  <a:pt x="15971" y="161956"/>
                </a:lnTo>
                <a:lnTo>
                  <a:pt x="13802" y="158555"/>
                </a:lnTo>
                <a:lnTo>
                  <a:pt x="11732" y="154685"/>
                </a:lnTo>
                <a:lnTo>
                  <a:pt x="9736" y="150372"/>
                </a:lnTo>
                <a:lnTo>
                  <a:pt x="7887" y="145665"/>
                </a:lnTo>
                <a:lnTo>
                  <a:pt x="6162" y="140612"/>
                </a:lnTo>
                <a:lnTo>
                  <a:pt x="4634" y="135264"/>
                </a:lnTo>
                <a:lnTo>
                  <a:pt x="3278" y="129669"/>
                </a:lnTo>
                <a:lnTo>
                  <a:pt x="2120" y="123827"/>
                </a:lnTo>
                <a:lnTo>
                  <a:pt x="1208" y="117813"/>
                </a:lnTo>
                <a:lnTo>
                  <a:pt x="518" y="111676"/>
                </a:lnTo>
                <a:lnTo>
                  <a:pt x="123" y="105416"/>
                </a:lnTo>
                <a:lnTo>
                  <a:pt x="0" y="99131"/>
                </a:lnTo>
                <a:lnTo>
                  <a:pt x="173" y="92796"/>
                </a:lnTo>
                <a:lnTo>
                  <a:pt x="690" y="86511"/>
                </a:lnTo>
                <a:lnTo>
                  <a:pt x="1528" y="80300"/>
                </a:lnTo>
                <a:lnTo>
                  <a:pt x="2760" y="74213"/>
                </a:lnTo>
                <a:lnTo>
                  <a:pt x="4363" y="68248"/>
                </a:lnTo>
                <a:lnTo>
                  <a:pt x="5866" y="63935"/>
                </a:lnTo>
                <a:lnTo>
                  <a:pt x="6975" y="61100"/>
                </a:lnTo>
                <a:lnTo>
                  <a:pt x="8207" y="58340"/>
                </a:lnTo>
                <a:lnTo>
                  <a:pt x="9538" y="55653"/>
                </a:lnTo>
                <a:lnTo>
                  <a:pt x="10968" y="53041"/>
                </a:lnTo>
                <a:lnTo>
                  <a:pt x="12545" y="50477"/>
                </a:lnTo>
                <a:lnTo>
                  <a:pt x="14221" y="48037"/>
                </a:lnTo>
                <a:lnTo>
                  <a:pt x="16021" y="45647"/>
                </a:lnTo>
                <a:lnTo>
                  <a:pt x="17943" y="43379"/>
                </a:lnTo>
                <a:lnTo>
                  <a:pt x="19989" y="41210"/>
                </a:lnTo>
                <a:lnTo>
                  <a:pt x="22182" y="39115"/>
                </a:lnTo>
                <a:lnTo>
                  <a:pt x="24475" y="37143"/>
                </a:lnTo>
                <a:lnTo>
                  <a:pt x="26915" y="35295"/>
                </a:lnTo>
                <a:lnTo>
                  <a:pt x="29503" y="33569"/>
                </a:lnTo>
                <a:lnTo>
                  <a:pt x="32214" y="31943"/>
                </a:lnTo>
                <a:lnTo>
                  <a:pt x="35073" y="30464"/>
                </a:lnTo>
                <a:lnTo>
                  <a:pt x="38055" y="29108"/>
                </a:lnTo>
                <a:lnTo>
                  <a:pt x="41210" y="27901"/>
                </a:lnTo>
                <a:lnTo>
                  <a:pt x="44513" y="26841"/>
                </a:lnTo>
                <a:lnTo>
                  <a:pt x="47939" y="25929"/>
                </a:lnTo>
                <a:lnTo>
                  <a:pt x="51537" y="25189"/>
                </a:lnTo>
                <a:lnTo>
                  <a:pt x="55308" y="24573"/>
                </a:lnTo>
                <a:lnTo>
                  <a:pt x="59202" y="24154"/>
                </a:lnTo>
                <a:lnTo>
                  <a:pt x="63269" y="23883"/>
                </a:lnTo>
                <a:lnTo>
                  <a:pt x="67508" y="23809"/>
                </a:lnTo>
                <a:lnTo>
                  <a:pt x="71920" y="23908"/>
                </a:lnTo>
                <a:lnTo>
                  <a:pt x="76480" y="24203"/>
                </a:lnTo>
                <a:lnTo>
                  <a:pt x="81212" y="24672"/>
                </a:lnTo>
                <a:lnTo>
                  <a:pt x="83677" y="24992"/>
                </a:lnTo>
                <a:lnTo>
                  <a:pt x="86117" y="25313"/>
                </a:lnTo>
                <a:lnTo>
                  <a:pt x="90874" y="25830"/>
                </a:lnTo>
                <a:lnTo>
                  <a:pt x="95507" y="26200"/>
                </a:lnTo>
                <a:lnTo>
                  <a:pt x="99993" y="26446"/>
                </a:lnTo>
                <a:lnTo>
                  <a:pt x="104356" y="26545"/>
                </a:lnTo>
                <a:lnTo>
                  <a:pt x="108595" y="26520"/>
                </a:lnTo>
                <a:lnTo>
                  <a:pt x="114732" y="26299"/>
                </a:lnTo>
                <a:lnTo>
                  <a:pt x="122471" y="25584"/>
                </a:lnTo>
                <a:lnTo>
                  <a:pt x="129742" y="24499"/>
                </a:lnTo>
                <a:lnTo>
                  <a:pt x="136570" y="23094"/>
                </a:lnTo>
                <a:lnTo>
                  <a:pt x="143027" y="21418"/>
                </a:lnTo>
                <a:lnTo>
                  <a:pt x="149090" y="19521"/>
                </a:lnTo>
                <a:lnTo>
                  <a:pt x="154808" y="17475"/>
                </a:lnTo>
                <a:lnTo>
                  <a:pt x="160206" y="15306"/>
                </a:lnTo>
                <a:lnTo>
                  <a:pt x="165308" y="13112"/>
                </a:lnTo>
                <a:lnTo>
                  <a:pt x="172480" y="9810"/>
                </a:lnTo>
                <a:lnTo>
                  <a:pt x="181230" y="5743"/>
                </a:lnTo>
                <a:lnTo>
                  <a:pt x="187318" y="3229"/>
                </a:lnTo>
                <a:lnTo>
                  <a:pt x="191212" y="1873"/>
                </a:lnTo>
                <a:lnTo>
                  <a:pt x="194983" y="838"/>
                </a:lnTo>
                <a:lnTo>
                  <a:pt x="198705" y="197"/>
                </a:lnTo>
                <a:lnTo>
                  <a:pt x="201441" y="0"/>
                </a:lnTo>
                <a:lnTo>
                  <a:pt x="203265" y="25"/>
                </a:lnTo>
                <a:lnTo>
                  <a:pt x="205064" y="173"/>
                </a:lnTo>
                <a:lnTo>
                  <a:pt x="206888" y="444"/>
                </a:lnTo>
                <a:lnTo>
                  <a:pt x="208712" y="863"/>
                </a:lnTo>
                <a:lnTo>
                  <a:pt x="210511" y="1430"/>
                </a:lnTo>
                <a:lnTo>
                  <a:pt x="212335" y="2144"/>
                </a:lnTo>
                <a:lnTo>
                  <a:pt x="214183" y="3032"/>
                </a:lnTo>
                <a:lnTo>
                  <a:pt x="216032" y="4091"/>
                </a:lnTo>
                <a:lnTo>
                  <a:pt x="217905" y="5324"/>
                </a:lnTo>
                <a:lnTo>
                  <a:pt x="219803" y="6729"/>
                </a:lnTo>
                <a:lnTo>
                  <a:pt x="221725" y="8331"/>
                </a:lnTo>
                <a:lnTo>
                  <a:pt x="223672" y="10105"/>
                </a:lnTo>
                <a:lnTo>
                  <a:pt x="225644" y="12102"/>
                </a:lnTo>
                <a:lnTo>
                  <a:pt x="228676" y="15454"/>
                </a:lnTo>
                <a:lnTo>
                  <a:pt x="232890" y="20753"/>
                </a:lnTo>
                <a:lnTo>
                  <a:pt x="237253" y="26964"/>
                </a:lnTo>
                <a:lnTo>
                  <a:pt x="241862" y="34161"/>
                </a:lnTo>
                <a:lnTo>
                  <a:pt x="246693" y="42393"/>
                </a:lnTo>
                <a:lnTo>
                  <a:pt x="249231" y="46977"/>
                </a:lnTo>
                <a:lnTo>
                  <a:pt x="251745" y="51611"/>
                </a:lnTo>
                <a:lnTo>
                  <a:pt x="256404" y="60632"/>
                </a:lnTo>
                <a:lnTo>
                  <a:pt x="260594" y="69283"/>
                </a:lnTo>
                <a:lnTo>
                  <a:pt x="264340" y="77639"/>
                </a:lnTo>
                <a:lnTo>
                  <a:pt x="267667" y="85649"/>
                </a:lnTo>
                <a:lnTo>
                  <a:pt x="270551" y="93363"/>
                </a:lnTo>
                <a:lnTo>
                  <a:pt x="273040" y="100782"/>
                </a:lnTo>
                <a:lnTo>
                  <a:pt x="275086" y="107881"/>
                </a:lnTo>
                <a:lnTo>
                  <a:pt x="276737" y="114683"/>
                </a:lnTo>
                <a:lnTo>
                  <a:pt x="277994" y="121215"/>
                </a:lnTo>
                <a:lnTo>
                  <a:pt x="278857" y="127450"/>
                </a:lnTo>
                <a:lnTo>
                  <a:pt x="279350" y="133390"/>
                </a:lnTo>
                <a:lnTo>
                  <a:pt x="279449" y="139084"/>
                </a:lnTo>
                <a:lnTo>
                  <a:pt x="279178" y="144506"/>
                </a:lnTo>
                <a:lnTo>
                  <a:pt x="278561" y="149682"/>
                </a:lnTo>
                <a:lnTo>
                  <a:pt x="277600" y="154587"/>
                </a:lnTo>
                <a:lnTo>
                  <a:pt x="276294" y="159270"/>
                </a:lnTo>
                <a:lnTo>
                  <a:pt x="274642" y="163682"/>
                </a:lnTo>
                <a:lnTo>
                  <a:pt x="272671" y="167872"/>
                </a:lnTo>
                <a:lnTo>
                  <a:pt x="270379" y="171840"/>
                </a:lnTo>
                <a:lnTo>
                  <a:pt x="267766" y="175586"/>
                </a:lnTo>
                <a:lnTo>
                  <a:pt x="264858" y="179111"/>
                </a:lnTo>
                <a:lnTo>
                  <a:pt x="261653" y="182414"/>
                </a:lnTo>
                <a:lnTo>
                  <a:pt x="258154" y="185519"/>
                </a:lnTo>
                <a:lnTo>
                  <a:pt x="254358" y="188427"/>
                </a:lnTo>
                <a:lnTo>
                  <a:pt x="250316" y="191163"/>
                </a:lnTo>
                <a:lnTo>
                  <a:pt x="246003" y="193677"/>
                </a:lnTo>
                <a:lnTo>
                  <a:pt x="241418" y="196043"/>
                </a:lnTo>
                <a:lnTo>
                  <a:pt x="236587" y="198212"/>
                </a:lnTo>
                <a:lnTo>
                  <a:pt x="231510" y="200233"/>
                </a:lnTo>
                <a:lnTo>
                  <a:pt x="226211" y="202082"/>
                </a:lnTo>
                <a:lnTo>
                  <a:pt x="220665" y="203783"/>
                </a:lnTo>
                <a:lnTo>
                  <a:pt x="217806" y="20454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 rot="-6075468">
            <a:off x="5257505" y="-435929"/>
            <a:ext cx="1807178" cy="1461142"/>
          </a:xfrm>
          <a:custGeom>
            <a:rect b="b" l="l" r="r" t="t"/>
            <a:pathLst>
              <a:path extrusionOk="0" h="209575" w="279449">
                <a:moveTo>
                  <a:pt x="217806" y="204547"/>
                </a:moveTo>
                <a:lnTo>
                  <a:pt x="214898" y="205311"/>
                </a:lnTo>
                <a:lnTo>
                  <a:pt x="208859" y="206592"/>
                </a:lnTo>
                <a:lnTo>
                  <a:pt x="202525" y="207652"/>
                </a:lnTo>
                <a:lnTo>
                  <a:pt x="195920" y="208466"/>
                </a:lnTo>
                <a:lnTo>
                  <a:pt x="189117" y="209057"/>
                </a:lnTo>
                <a:lnTo>
                  <a:pt x="182117" y="209427"/>
                </a:lnTo>
                <a:lnTo>
                  <a:pt x="174945" y="209575"/>
                </a:lnTo>
                <a:lnTo>
                  <a:pt x="167625" y="209525"/>
                </a:lnTo>
                <a:lnTo>
                  <a:pt x="160181" y="209279"/>
                </a:lnTo>
                <a:lnTo>
                  <a:pt x="152664" y="208835"/>
                </a:lnTo>
                <a:lnTo>
                  <a:pt x="145073" y="208219"/>
                </a:lnTo>
                <a:lnTo>
                  <a:pt x="137457" y="207406"/>
                </a:lnTo>
                <a:lnTo>
                  <a:pt x="129816" y="206444"/>
                </a:lnTo>
                <a:lnTo>
                  <a:pt x="122200" y="205286"/>
                </a:lnTo>
                <a:lnTo>
                  <a:pt x="114609" y="204004"/>
                </a:lnTo>
                <a:lnTo>
                  <a:pt x="107116" y="202550"/>
                </a:lnTo>
                <a:lnTo>
                  <a:pt x="99697" y="200973"/>
                </a:lnTo>
                <a:lnTo>
                  <a:pt x="92427" y="199248"/>
                </a:lnTo>
                <a:lnTo>
                  <a:pt x="85279" y="197399"/>
                </a:lnTo>
                <a:lnTo>
                  <a:pt x="78328" y="195427"/>
                </a:lnTo>
                <a:lnTo>
                  <a:pt x="71550" y="193332"/>
                </a:lnTo>
                <a:lnTo>
                  <a:pt x="65044" y="191139"/>
                </a:lnTo>
                <a:lnTo>
                  <a:pt x="58759" y="188846"/>
                </a:lnTo>
                <a:lnTo>
                  <a:pt x="52769" y="186456"/>
                </a:lnTo>
                <a:lnTo>
                  <a:pt x="47101" y="183991"/>
                </a:lnTo>
                <a:lnTo>
                  <a:pt x="41752" y="181452"/>
                </a:lnTo>
                <a:lnTo>
                  <a:pt x="36773" y="178815"/>
                </a:lnTo>
                <a:lnTo>
                  <a:pt x="32189" y="176153"/>
                </a:lnTo>
                <a:lnTo>
                  <a:pt x="28024" y="173393"/>
                </a:lnTo>
                <a:lnTo>
                  <a:pt x="24277" y="170608"/>
                </a:lnTo>
                <a:lnTo>
                  <a:pt x="21024" y="167773"/>
                </a:lnTo>
                <a:lnTo>
                  <a:pt x="18263" y="164914"/>
                </a:lnTo>
                <a:lnTo>
                  <a:pt x="17105" y="163460"/>
                </a:lnTo>
                <a:lnTo>
                  <a:pt x="15971" y="161956"/>
                </a:lnTo>
                <a:lnTo>
                  <a:pt x="13802" y="158555"/>
                </a:lnTo>
                <a:lnTo>
                  <a:pt x="11732" y="154685"/>
                </a:lnTo>
                <a:lnTo>
                  <a:pt x="9736" y="150372"/>
                </a:lnTo>
                <a:lnTo>
                  <a:pt x="7887" y="145665"/>
                </a:lnTo>
                <a:lnTo>
                  <a:pt x="6162" y="140612"/>
                </a:lnTo>
                <a:lnTo>
                  <a:pt x="4634" y="135264"/>
                </a:lnTo>
                <a:lnTo>
                  <a:pt x="3278" y="129669"/>
                </a:lnTo>
                <a:lnTo>
                  <a:pt x="2120" y="123827"/>
                </a:lnTo>
                <a:lnTo>
                  <a:pt x="1208" y="117813"/>
                </a:lnTo>
                <a:lnTo>
                  <a:pt x="518" y="111676"/>
                </a:lnTo>
                <a:lnTo>
                  <a:pt x="123" y="105416"/>
                </a:lnTo>
                <a:lnTo>
                  <a:pt x="0" y="99131"/>
                </a:lnTo>
                <a:lnTo>
                  <a:pt x="173" y="92796"/>
                </a:lnTo>
                <a:lnTo>
                  <a:pt x="690" y="86511"/>
                </a:lnTo>
                <a:lnTo>
                  <a:pt x="1528" y="80300"/>
                </a:lnTo>
                <a:lnTo>
                  <a:pt x="2760" y="74213"/>
                </a:lnTo>
                <a:lnTo>
                  <a:pt x="4363" y="68248"/>
                </a:lnTo>
                <a:lnTo>
                  <a:pt x="5866" y="63935"/>
                </a:lnTo>
                <a:lnTo>
                  <a:pt x="6975" y="61100"/>
                </a:lnTo>
                <a:lnTo>
                  <a:pt x="8207" y="58340"/>
                </a:lnTo>
                <a:lnTo>
                  <a:pt x="9538" y="55653"/>
                </a:lnTo>
                <a:lnTo>
                  <a:pt x="10968" y="53041"/>
                </a:lnTo>
                <a:lnTo>
                  <a:pt x="12545" y="50477"/>
                </a:lnTo>
                <a:lnTo>
                  <a:pt x="14221" y="48037"/>
                </a:lnTo>
                <a:lnTo>
                  <a:pt x="16021" y="45647"/>
                </a:lnTo>
                <a:lnTo>
                  <a:pt x="17943" y="43379"/>
                </a:lnTo>
                <a:lnTo>
                  <a:pt x="19989" y="41210"/>
                </a:lnTo>
                <a:lnTo>
                  <a:pt x="22182" y="39115"/>
                </a:lnTo>
                <a:lnTo>
                  <a:pt x="24475" y="37143"/>
                </a:lnTo>
                <a:lnTo>
                  <a:pt x="26915" y="35295"/>
                </a:lnTo>
                <a:lnTo>
                  <a:pt x="29503" y="33569"/>
                </a:lnTo>
                <a:lnTo>
                  <a:pt x="32214" y="31943"/>
                </a:lnTo>
                <a:lnTo>
                  <a:pt x="35073" y="30464"/>
                </a:lnTo>
                <a:lnTo>
                  <a:pt x="38055" y="29108"/>
                </a:lnTo>
                <a:lnTo>
                  <a:pt x="41210" y="27901"/>
                </a:lnTo>
                <a:lnTo>
                  <a:pt x="44513" y="26841"/>
                </a:lnTo>
                <a:lnTo>
                  <a:pt x="47939" y="25929"/>
                </a:lnTo>
                <a:lnTo>
                  <a:pt x="51537" y="25189"/>
                </a:lnTo>
                <a:lnTo>
                  <a:pt x="55308" y="24573"/>
                </a:lnTo>
                <a:lnTo>
                  <a:pt x="59202" y="24154"/>
                </a:lnTo>
                <a:lnTo>
                  <a:pt x="63269" y="23883"/>
                </a:lnTo>
                <a:lnTo>
                  <a:pt x="67508" y="23809"/>
                </a:lnTo>
                <a:lnTo>
                  <a:pt x="71920" y="23908"/>
                </a:lnTo>
                <a:lnTo>
                  <a:pt x="76480" y="24203"/>
                </a:lnTo>
                <a:lnTo>
                  <a:pt x="81212" y="24672"/>
                </a:lnTo>
                <a:lnTo>
                  <a:pt x="83677" y="24992"/>
                </a:lnTo>
                <a:lnTo>
                  <a:pt x="86117" y="25313"/>
                </a:lnTo>
                <a:lnTo>
                  <a:pt x="90874" y="25830"/>
                </a:lnTo>
                <a:lnTo>
                  <a:pt x="95507" y="26200"/>
                </a:lnTo>
                <a:lnTo>
                  <a:pt x="99993" y="26446"/>
                </a:lnTo>
                <a:lnTo>
                  <a:pt x="104356" y="26545"/>
                </a:lnTo>
                <a:lnTo>
                  <a:pt x="108595" y="26520"/>
                </a:lnTo>
                <a:lnTo>
                  <a:pt x="114732" y="26299"/>
                </a:lnTo>
                <a:lnTo>
                  <a:pt x="122471" y="25584"/>
                </a:lnTo>
                <a:lnTo>
                  <a:pt x="129742" y="24499"/>
                </a:lnTo>
                <a:lnTo>
                  <a:pt x="136570" y="23094"/>
                </a:lnTo>
                <a:lnTo>
                  <a:pt x="143027" y="21418"/>
                </a:lnTo>
                <a:lnTo>
                  <a:pt x="149090" y="19521"/>
                </a:lnTo>
                <a:lnTo>
                  <a:pt x="154808" y="17475"/>
                </a:lnTo>
                <a:lnTo>
                  <a:pt x="160206" y="15306"/>
                </a:lnTo>
                <a:lnTo>
                  <a:pt x="165308" y="13112"/>
                </a:lnTo>
                <a:lnTo>
                  <a:pt x="172480" y="9810"/>
                </a:lnTo>
                <a:lnTo>
                  <a:pt x="181230" y="5743"/>
                </a:lnTo>
                <a:lnTo>
                  <a:pt x="187318" y="3229"/>
                </a:lnTo>
                <a:lnTo>
                  <a:pt x="191212" y="1873"/>
                </a:lnTo>
                <a:lnTo>
                  <a:pt x="194983" y="838"/>
                </a:lnTo>
                <a:lnTo>
                  <a:pt x="198705" y="197"/>
                </a:lnTo>
                <a:lnTo>
                  <a:pt x="201441" y="0"/>
                </a:lnTo>
                <a:lnTo>
                  <a:pt x="203265" y="25"/>
                </a:lnTo>
                <a:lnTo>
                  <a:pt x="205064" y="173"/>
                </a:lnTo>
                <a:lnTo>
                  <a:pt x="206888" y="444"/>
                </a:lnTo>
                <a:lnTo>
                  <a:pt x="208712" y="863"/>
                </a:lnTo>
                <a:lnTo>
                  <a:pt x="210511" y="1430"/>
                </a:lnTo>
                <a:lnTo>
                  <a:pt x="212335" y="2144"/>
                </a:lnTo>
                <a:lnTo>
                  <a:pt x="214183" y="3032"/>
                </a:lnTo>
                <a:lnTo>
                  <a:pt x="216032" y="4091"/>
                </a:lnTo>
                <a:lnTo>
                  <a:pt x="217905" y="5324"/>
                </a:lnTo>
                <a:lnTo>
                  <a:pt x="219803" y="6729"/>
                </a:lnTo>
                <a:lnTo>
                  <a:pt x="221725" y="8331"/>
                </a:lnTo>
                <a:lnTo>
                  <a:pt x="223672" y="10105"/>
                </a:lnTo>
                <a:lnTo>
                  <a:pt x="225644" y="12102"/>
                </a:lnTo>
                <a:lnTo>
                  <a:pt x="228676" y="15454"/>
                </a:lnTo>
                <a:lnTo>
                  <a:pt x="232890" y="20753"/>
                </a:lnTo>
                <a:lnTo>
                  <a:pt x="237253" y="26964"/>
                </a:lnTo>
                <a:lnTo>
                  <a:pt x="241862" y="34161"/>
                </a:lnTo>
                <a:lnTo>
                  <a:pt x="246693" y="42393"/>
                </a:lnTo>
                <a:lnTo>
                  <a:pt x="249231" y="46977"/>
                </a:lnTo>
                <a:lnTo>
                  <a:pt x="251745" y="51611"/>
                </a:lnTo>
                <a:lnTo>
                  <a:pt x="256404" y="60632"/>
                </a:lnTo>
                <a:lnTo>
                  <a:pt x="260594" y="69283"/>
                </a:lnTo>
                <a:lnTo>
                  <a:pt x="264340" y="77639"/>
                </a:lnTo>
                <a:lnTo>
                  <a:pt x="267667" y="85649"/>
                </a:lnTo>
                <a:lnTo>
                  <a:pt x="270551" y="93363"/>
                </a:lnTo>
                <a:lnTo>
                  <a:pt x="273040" y="100782"/>
                </a:lnTo>
                <a:lnTo>
                  <a:pt x="275086" y="107881"/>
                </a:lnTo>
                <a:lnTo>
                  <a:pt x="276737" y="114683"/>
                </a:lnTo>
                <a:lnTo>
                  <a:pt x="277994" y="121215"/>
                </a:lnTo>
                <a:lnTo>
                  <a:pt x="278857" y="127450"/>
                </a:lnTo>
                <a:lnTo>
                  <a:pt x="279350" y="133390"/>
                </a:lnTo>
                <a:lnTo>
                  <a:pt x="279449" y="139084"/>
                </a:lnTo>
                <a:lnTo>
                  <a:pt x="279178" y="144506"/>
                </a:lnTo>
                <a:lnTo>
                  <a:pt x="278561" y="149682"/>
                </a:lnTo>
                <a:lnTo>
                  <a:pt x="277600" y="154587"/>
                </a:lnTo>
                <a:lnTo>
                  <a:pt x="276294" y="159270"/>
                </a:lnTo>
                <a:lnTo>
                  <a:pt x="274642" y="163682"/>
                </a:lnTo>
                <a:lnTo>
                  <a:pt x="272671" y="167872"/>
                </a:lnTo>
                <a:lnTo>
                  <a:pt x="270379" y="171840"/>
                </a:lnTo>
                <a:lnTo>
                  <a:pt x="267766" y="175586"/>
                </a:lnTo>
                <a:lnTo>
                  <a:pt x="264858" y="179111"/>
                </a:lnTo>
                <a:lnTo>
                  <a:pt x="261653" y="182414"/>
                </a:lnTo>
                <a:lnTo>
                  <a:pt x="258154" y="185519"/>
                </a:lnTo>
                <a:lnTo>
                  <a:pt x="254358" y="188427"/>
                </a:lnTo>
                <a:lnTo>
                  <a:pt x="250316" y="191163"/>
                </a:lnTo>
                <a:lnTo>
                  <a:pt x="246003" y="193677"/>
                </a:lnTo>
                <a:lnTo>
                  <a:pt x="241418" y="196043"/>
                </a:lnTo>
                <a:lnTo>
                  <a:pt x="236587" y="198212"/>
                </a:lnTo>
                <a:lnTo>
                  <a:pt x="231510" y="200233"/>
                </a:lnTo>
                <a:lnTo>
                  <a:pt x="226211" y="202082"/>
                </a:lnTo>
                <a:lnTo>
                  <a:pt x="220665" y="203783"/>
                </a:lnTo>
                <a:lnTo>
                  <a:pt x="217806" y="204547"/>
                </a:lnTo>
                <a:close/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871200" y="814388"/>
            <a:ext cx="7401300" cy="351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86788" y="4579144"/>
            <a:ext cx="294148" cy="30815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1764506" y="1671638"/>
            <a:ext cx="5614800" cy="1800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Font typeface="Avenir"/>
              <a:buNone/>
              <a:defRPr b="1" sz="4500">
                <a:latin typeface="Avenir"/>
                <a:ea typeface="Avenir"/>
                <a:cs typeface="Avenir"/>
                <a:sym typeface="Avenir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500"/>
              <a:buFont typeface="Avenir"/>
              <a:buNone/>
              <a:defRPr sz="4500">
                <a:latin typeface="Avenir"/>
                <a:ea typeface="Avenir"/>
                <a:cs typeface="Avenir"/>
                <a:sym typeface="Avenir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500"/>
              <a:buFont typeface="Avenir"/>
              <a:buNone/>
              <a:defRPr sz="4500">
                <a:latin typeface="Avenir"/>
                <a:ea typeface="Avenir"/>
                <a:cs typeface="Avenir"/>
                <a:sym typeface="Avenir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500"/>
              <a:buFont typeface="Avenir"/>
              <a:buNone/>
              <a:defRPr sz="4500">
                <a:latin typeface="Avenir"/>
                <a:ea typeface="Avenir"/>
                <a:cs typeface="Avenir"/>
                <a:sym typeface="Avenir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500"/>
              <a:buFont typeface="Avenir"/>
              <a:buNone/>
              <a:defRPr sz="4500">
                <a:latin typeface="Avenir"/>
                <a:ea typeface="Avenir"/>
                <a:cs typeface="Avenir"/>
                <a:sym typeface="Avenir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500"/>
              <a:buFont typeface="Avenir"/>
              <a:buNone/>
              <a:defRPr sz="4500">
                <a:latin typeface="Avenir"/>
                <a:ea typeface="Avenir"/>
                <a:cs typeface="Avenir"/>
                <a:sym typeface="Avenir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500"/>
              <a:buFont typeface="Avenir"/>
              <a:buNone/>
              <a:defRPr sz="4500">
                <a:latin typeface="Avenir"/>
                <a:ea typeface="Avenir"/>
                <a:cs typeface="Avenir"/>
                <a:sym typeface="Avenir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500"/>
              <a:buFont typeface="Avenir"/>
              <a:buNone/>
              <a:defRPr sz="4500">
                <a:latin typeface="Avenir"/>
                <a:ea typeface="Avenir"/>
                <a:cs typeface="Avenir"/>
                <a:sym typeface="Avenir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500"/>
              <a:buFont typeface="Avenir"/>
              <a:buNone/>
              <a:defRPr sz="4500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Aligned - Orange">
  <p:cSld name="Left Aligned - Orange"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6788" y="4579144"/>
            <a:ext cx="294148" cy="308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Blank Slide – Center Aligned Header Light">
    <p:bg>
      <p:bgPr>
        <a:solidFill>
          <a:schemeClr val="l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871200" y="814388"/>
            <a:ext cx="7401300" cy="351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2085975" y="1671638"/>
            <a:ext cx="4971900" cy="1800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Avenir"/>
              <a:buNone/>
              <a:defRPr b="1" sz="2300">
                <a:latin typeface="Avenir"/>
                <a:ea typeface="Avenir"/>
                <a:cs typeface="Avenir"/>
                <a:sym typeface="Avenir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Avenir"/>
              <a:buNone/>
              <a:defRPr sz="2300">
                <a:latin typeface="Avenir"/>
                <a:ea typeface="Avenir"/>
                <a:cs typeface="Avenir"/>
                <a:sym typeface="Avenir"/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Avenir"/>
              <a:buNone/>
              <a:defRPr sz="2300">
                <a:latin typeface="Avenir"/>
                <a:ea typeface="Avenir"/>
                <a:cs typeface="Avenir"/>
                <a:sym typeface="Avenir"/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Avenir"/>
              <a:buNone/>
              <a:defRPr sz="2300">
                <a:latin typeface="Avenir"/>
                <a:ea typeface="Avenir"/>
                <a:cs typeface="Avenir"/>
                <a:sym typeface="Avenir"/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Avenir"/>
              <a:buNone/>
              <a:defRPr sz="2300">
                <a:latin typeface="Avenir"/>
                <a:ea typeface="Avenir"/>
                <a:cs typeface="Avenir"/>
                <a:sym typeface="Avenir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Avenir"/>
              <a:buNone/>
              <a:defRPr sz="2300">
                <a:latin typeface="Avenir"/>
                <a:ea typeface="Avenir"/>
                <a:cs typeface="Avenir"/>
                <a:sym typeface="Avenir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Avenir"/>
              <a:buNone/>
              <a:defRPr sz="2300">
                <a:latin typeface="Avenir"/>
                <a:ea typeface="Avenir"/>
                <a:cs typeface="Avenir"/>
                <a:sym typeface="Avenir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Avenir"/>
              <a:buNone/>
              <a:defRPr sz="2300">
                <a:latin typeface="Avenir"/>
                <a:ea typeface="Avenir"/>
                <a:cs typeface="Avenir"/>
                <a:sym typeface="Avenir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Avenir"/>
              <a:buNone/>
              <a:defRPr sz="2300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pic>
        <p:nvPicPr>
          <p:cNvPr id="70" name="Google Shape;7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86788" y="4579144"/>
            <a:ext cx="294148" cy="308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A">
  <p:cSld name="CUSTOM_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628650" y="1700213"/>
            <a:ext cx="5046900" cy="192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Avenir"/>
              <a:buNone/>
              <a:defRPr sz="4100"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Avenir"/>
              <a:buNone/>
              <a:defRPr sz="4100"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Avenir"/>
              <a:buNone/>
              <a:defRPr sz="4100"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Avenir"/>
              <a:buNone/>
              <a:defRPr sz="4100"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Avenir"/>
              <a:buNone/>
              <a:defRPr sz="4100"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Avenir"/>
              <a:buNone/>
              <a:defRPr sz="4100"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Avenir"/>
              <a:buNone/>
              <a:defRPr sz="4100"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Avenir"/>
              <a:buNone/>
              <a:defRPr sz="4100"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Avenir"/>
              <a:buNone/>
              <a:defRPr sz="4100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9" name="Google Shape;79;p18"/>
          <p:cNvSpPr/>
          <p:nvPr/>
        </p:nvSpPr>
        <p:spPr>
          <a:xfrm rot="-2535466">
            <a:off x="6076081" y="3491806"/>
            <a:ext cx="3551981" cy="2826275"/>
          </a:xfrm>
          <a:custGeom>
            <a:rect b="b" l="l" r="r" t="t"/>
            <a:pathLst>
              <a:path extrusionOk="0" h="209575" w="279449">
                <a:moveTo>
                  <a:pt x="217806" y="204547"/>
                </a:moveTo>
                <a:lnTo>
                  <a:pt x="214898" y="205311"/>
                </a:lnTo>
                <a:lnTo>
                  <a:pt x="208859" y="206592"/>
                </a:lnTo>
                <a:lnTo>
                  <a:pt x="202525" y="207652"/>
                </a:lnTo>
                <a:lnTo>
                  <a:pt x="195920" y="208466"/>
                </a:lnTo>
                <a:lnTo>
                  <a:pt x="189117" y="209057"/>
                </a:lnTo>
                <a:lnTo>
                  <a:pt x="182117" y="209427"/>
                </a:lnTo>
                <a:lnTo>
                  <a:pt x="174945" y="209575"/>
                </a:lnTo>
                <a:lnTo>
                  <a:pt x="167625" y="209525"/>
                </a:lnTo>
                <a:lnTo>
                  <a:pt x="160181" y="209279"/>
                </a:lnTo>
                <a:lnTo>
                  <a:pt x="152664" y="208835"/>
                </a:lnTo>
                <a:lnTo>
                  <a:pt x="145073" y="208219"/>
                </a:lnTo>
                <a:lnTo>
                  <a:pt x="137457" y="207406"/>
                </a:lnTo>
                <a:lnTo>
                  <a:pt x="129816" y="206444"/>
                </a:lnTo>
                <a:lnTo>
                  <a:pt x="122200" y="205286"/>
                </a:lnTo>
                <a:lnTo>
                  <a:pt x="114609" y="204004"/>
                </a:lnTo>
                <a:lnTo>
                  <a:pt x="107116" y="202550"/>
                </a:lnTo>
                <a:lnTo>
                  <a:pt x="99697" y="200973"/>
                </a:lnTo>
                <a:lnTo>
                  <a:pt x="92427" y="199248"/>
                </a:lnTo>
                <a:lnTo>
                  <a:pt x="85279" y="197399"/>
                </a:lnTo>
                <a:lnTo>
                  <a:pt x="78328" y="195427"/>
                </a:lnTo>
                <a:lnTo>
                  <a:pt x="71550" y="193332"/>
                </a:lnTo>
                <a:lnTo>
                  <a:pt x="65044" y="191139"/>
                </a:lnTo>
                <a:lnTo>
                  <a:pt x="58759" y="188846"/>
                </a:lnTo>
                <a:lnTo>
                  <a:pt x="52769" y="186456"/>
                </a:lnTo>
                <a:lnTo>
                  <a:pt x="47101" y="183991"/>
                </a:lnTo>
                <a:lnTo>
                  <a:pt x="41752" y="181452"/>
                </a:lnTo>
                <a:lnTo>
                  <a:pt x="36773" y="178815"/>
                </a:lnTo>
                <a:lnTo>
                  <a:pt x="32189" y="176153"/>
                </a:lnTo>
                <a:lnTo>
                  <a:pt x="28024" y="173393"/>
                </a:lnTo>
                <a:lnTo>
                  <a:pt x="24277" y="170608"/>
                </a:lnTo>
                <a:lnTo>
                  <a:pt x="21024" y="167773"/>
                </a:lnTo>
                <a:lnTo>
                  <a:pt x="18263" y="164914"/>
                </a:lnTo>
                <a:lnTo>
                  <a:pt x="17105" y="163460"/>
                </a:lnTo>
                <a:lnTo>
                  <a:pt x="15971" y="161956"/>
                </a:lnTo>
                <a:lnTo>
                  <a:pt x="13802" y="158555"/>
                </a:lnTo>
                <a:lnTo>
                  <a:pt x="11732" y="154685"/>
                </a:lnTo>
                <a:lnTo>
                  <a:pt x="9736" y="150372"/>
                </a:lnTo>
                <a:lnTo>
                  <a:pt x="7887" y="145665"/>
                </a:lnTo>
                <a:lnTo>
                  <a:pt x="6162" y="140612"/>
                </a:lnTo>
                <a:lnTo>
                  <a:pt x="4634" y="135264"/>
                </a:lnTo>
                <a:lnTo>
                  <a:pt x="3278" y="129669"/>
                </a:lnTo>
                <a:lnTo>
                  <a:pt x="2120" y="123827"/>
                </a:lnTo>
                <a:lnTo>
                  <a:pt x="1208" y="117813"/>
                </a:lnTo>
                <a:lnTo>
                  <a:pt x="518" y="111676"/>
                </a:lnTo>
                <a:lnTo>
                  <a:pt x="123" y="105416"/>
                </a:lnTo>
                <a:lnTo>
                  <a:pt x="0" y="99131"/>
                </a:lnTo>
                <a:lnTo>
                  <a:pt x="173" y="92796"/>
                </a:lnTo>
                <a:lnTo>
                  <a:pt x="690" y="86511"/>
                </a:lnTo>
                <a:lnTo>
                  <a:pt x="1528" y="80300"/>
                </a:lnTo>
                <a:lnTo>
                  <a:pt x="2760" y="74213"/>
                </a:lnTo>
                <a:lnTo>
                  <a:pt x="4363" y="68248"/>
                </a:lnTo>
                <a:lnTo>
                  <a:pt x="5866" y="63935"/>
                </a:lnTo>
                <a:lnTo>
                  <a:pt x="6975" y="61100"/>
                </a:lnTo>
                <a:lnTo>
                  <a:pt x="8207" y="58340"/>
                </a:lnTo>
                <a:lnTo>
                  <a:pt x="9538" y="55653"/>
                </a:lnTo>
                <a:lnTo>
                  <a:pt x="10968" y="53041"/>
                </a:lnTo>
                <a:lnTo>
                  <a:pt x="12545" y="50477"/>
                </a:lnTo>
                <a:lnTo>
                  <a:pt x="14221" y="48037"/>
                </a:lnTo>
                <a:lnTo>
                  <a:pt x="16021" y="45647"/>
                </a:lnTo>
                <a:lnTo>
                  <a:pt x="17943" y="43379"/>
                </a:lnTo>
                <a:lnTo>
                  <a:pt x="19989" y="41210"/>
                </a:lnTo>
                <a:lnTo>
                  <a:pt x="22182" y="39115"/>
                </a:lnTo>
                <a:lnTo>
                  <a:pt x="24475" y="37143"/>
                </a:lnTo>
                <a:lnTo>
                  <a:pt x="26915" y="35295"/>
                </a:lnTo>
                <a:lnTo>
                  <a:pt x="29503" y="33569"/>
                </a:lnTo>
                <a:lnTo>
                  <a:pt x="32214" y="31943"/>
                </a:lnTo>
                <a:lnTo>
                  <a:pt x="35073" y="30464"/>
                </a:lnTo>
                <a:lnTo>
                  <a:pt x="38055" y="29108"/>
                </a:lnTo>
                <a:lnTo>
                  <a:pt x="41210" y="27901"/>
                </a:lnTo>
                <a:lnTo>
                  <a:pt x="44513" y="26841"/>
                </a:lnTo>
                <a:lnTo>
                  <a:pt x="47939" y="25929"/>
                </a:lnTo>
                <a:lnTo>
                  <a:pt x="51537" y="25189"/>
                </a:lnTo>
                <a:lnTo>
                  <a:pt x="55308" y="24573"/>
                </a:lnTo>
                <a:lnTo>
                  <a:pt x="59202" y="24154"/>
                </a:lnTo>
                <a:lnTo>
                  <a:pt x="63269" y="23883"/>
                </a:lnTo>
                <a:lnTo>
                  <a:pt x="67508" y="23809"/>
                </a:lnTo>
                <a:lnTo>
                  <a:pt x="71920" y="23908"/>
                </a:lnTo>
                <a:lnTo>
                  <a:pt x="76480" y="24203"/>
                </a:lnTo>
                <a:lnTo>
                  <a:pt x="81212" y="24672"/>
                </a:lnTo>
                <a:lnTo>
                  <a:pt x="83677" y="24992"/>
                </a:lnTo>
                <a:lnTo>
                  <a:pt x="86117" y="25313"/>
                </a:lnTo>
                <a:lnTo>
                  <a:pt x="90874" y="25830"/>
                </a:lnTo>
                <a:lnTo>
                  <a:pt x="95507" y="26200"/>
                </a:lnTo>
                <a:lnTo>
                  <a:pt x="99993" y="26446"/>
                </a:lnTo>
                <a:lnTo>
                  <a:pt x="104356" y="26545"/>
                </a:lnTo>
                <a:lnTo>
                  <a:pt x="108595" y="26520"/>
                </a:lnTo>
                <a:lnTo>
                  <a:pt x="114732" y="26299"/>
                </a:lnTo>
                <a:lnTo>
                  <a:pt x="122471" y="25584"/>
                </a:lnTo>
                <a:lnTo>
                  <a:pt x="129742" y="24499"/>
                </a:lnTo>
                <a:lnTo>
                  <a:pt x="136570" y="23094"/>
                </a:lnTo>
                <a:lnTo>
                  <a:pt x="143027" y="21418"/>
                </a:lnTo>
                <a:lnTo>
                  <a:pt x="149090" y="19521"/>
                </a:lnTo>
                <a:lnTo>
                  <a:pt x="154808" y="17475"/>
                </a:lnTo>
                <a:lnTo>
                  <a:pt x="160206" y="15306"/>
                </a:lnTo>
                <a:lnTo>
                  <a:pt x="165308" y="13112"/>
                </a:lnTo>
                <a:lnTo>
                  <a:pt x="172480" y="9810"/>
                </a:lnTo>
                <a:lnTo>
                  <a:pt x="181230" y="5743"/>
                </a:lnTo>
                <a:lnTo>
                  <a:pt x="187318" y="3229"/>
                </a:lnTo>
                <a:lnTo>
                  <a:pt x="191212" y="1873"/>
                </a:lnTo>
                <a:lnTo>
                  <a:pt x="194983" y="838"/>
                </a:lnTo>
                <a:lnTo>
                  <a:pt x="198705" y="197"/>
                </a:lnTo>
                <a:lnTo>
                  <a:pt x="201441" y="0"/>
                </a:lnTo>
                <a:lnTo>
                  <a:pt x="203265" y="25"/>
                </a:lnTo>
                <a:lnTo>
                  <a:pt x="205064" y="173"/>
                </a:lnTo>
                <a:lnTo>
                  <a:pt x="206888" y="444"/>
                </a:lnTo>
                <a:lnTo>
                  <a:pt x="208712" y="863"/>
                </a:lnTo>
                <a:lnTo>
                  <a:pt x="210511" y="1430"/>
                </a:lnTo>
                <a:lnTo>
                  <a:pt x="212335" y="2144"/>
                </a:lnTo>
                <a:lnTo>
                  <a:pt x="214183" y="3032"/>
                </a:lnTo>
                <a:lnTo>
                  <a:pt x="216032" y="4091"/>
                </a:lnTo>
                <a:lnTo>
                  <a:pt x="217905" y="5324"/>
                </a:lnTo>
                <a:lnTo>
                  <a:pt x="219803" y="6729"/>
                </a:lnTo>
                <a:lnTo>
                  <a:pt x="221725" y="8331"/>
                </a:lnTo>
                <a:lnTo>
                  <a:pt x="223672" y="10105"/>
                </a:lnTo>
                <a:lnTo>
                  <a:pt x="225644" y="12102"/>
                </a:lnTo>
                <a:lnTo>
                  <a:pt x="228676" y="15454"/>
                </a:lnTo>
                <a:lnTo>
                  <a:pt x="232890" y="20753"/>
                </a:lnTo>
                <a:lnTo>
                  <a:pt x="237253" y="26964"/>
                </a:lnTo>
                <a:lnTo>
                  <a:pt x="241862" y="34161"/>
                </a:lnTo>
                <a:lnTo>
                  <a:pt x="246693" y="42393"/>
                </a:lnTo>
                <a:lnTo>
                  <a:pt x="249231" y="46977"/>
                </a:lnTo>
                <a:lnTo>
                  <a:pt x="251745" y="51611"/>
                </a:lnTo>
                <a:lnTo>
                  <a:pt x="256404" y="60632"/>
                </a:lnTo>
                <a:lnTo>
                  <a:pt x="260594" y="69283"/>
                </a:lnTo>
                <a:lnTo>
                  <a:pt x="264340" y="77639"/>
                </a:lnTo>
                <a:lnTo>
                  <a:pt x="267667" y="85649"/>
                </a:lnTo>
                <a:lnTo>
                  <a:pt x="270551" y="93363"/>
                </a:lnTo>
                <a:lnTo>
                  <a:pt x="273040" y="100782"/>
                </a:lnTo>
                <a:lnTo>
                  <a:pt x="275086" y="107881"/>
                </a:lnTo>
                <a:lnTo>
                  <a:pt x="276737" y="114683"/>
                </a:lnTo>
                <a:lnTo>
                  <a:pt x="277994" y="121215"/>
                </a:lnTo>
                <a:lnTo>
                  <a:pt x="278857" y="127450"/>
                </a:lnTo>
                <a:lnTo>
                  <a:pt x="279350" y="133390"/>
                </a:lnTo>
                <a:lnTo>
                  <a:pt x="279449" y="139084"/>
                </a:lnTo>
                <a:lnTo>
                  <a:pt x="279178" y="144506"/>
                </a:lnTo>
                <a:lnTo>
                  <a:pt x="278561" y="149682"/>
                </a:lnTo>
                <a:lnTo>
                  <a:pt x="277600" y="154587"/>
                </a:lnTo>
                <a:lnTo>
                  <a:pt x="276294" y="159270"/>
                </a:lnTo>
                <a:lnTo>
                  <a:pt x="274642" y="163682"/>
                </a:lnTo>
                <a:lnTo>
                  <a:pt x="272671" y="167872"/>
                </a:lnTo>
                <a:lnTo>
                  <a:pt x="270379" y="171840"/>
                </a:lnTo>
                <a:lnTo>
                  <a:pt x="267766" y="175586"/>
                </a:lnTo>
                <a:lnTo>
                  <a:pt x="264858" y="179111"/>
                </a:lnTo>
                <a:lnTo>
                  <a:pt x="261653" y="182414"/>
                </a:lnTo>
                <a:lnTo>
                  <a:pt x="258154" y="185519"/>
                </a:lnTo>
                <a:lnTo>
                  <a:pt x="254358" y="188427"/>
                </a:lnTo>
                <a:lnTo>
                  <a:pt x="250316" y="191163"/>
                </a:lnTo>
                <a:lnTo>
                  <a:pt x="246003" y="193677"/>
                </a:lnTo>
                <a:lnTo>
                  <a:pt x="241418" y="196043"/>
                </a:lnTo>
                <a:lnTo>
                  <a:pt x="236587" y="198212"/>
                </a:lnTo>
                <a:lnTo>
                  <a:pt x="231510" y="200233"/>
                </a:lnTo>
                <a:lnTo>
                  <a:pt x="226211" y="202082"/>
                </a:lnTo>
                <a:lnTo>
                  <a:pt x="220665" y="203783"/>
                </a:lnTo>
                <a:lnTo>
                  <a:pt x="217806" y="2045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8"/>
          <p:cNvSpPr/>
          <p:nvPr/>
        </p:nvSpPr>
        <p:spPr>
          <a:xfrm rot="-1571244">
            <a:off x="7974084" y="2558565"/>
            <a:ext cx="1893017" cy="1994478"/>
          </a:xfrm>
          <a:custGeom>
            <a:rect b="b" l="l" r="r" t="t"/>
            <a:pathLst>
              <a:path extrusionOk="0" h="209572" w="214619">
                <a:moveTo>
                  <a:pt x="183342" y="65496"/>
                </a:moveTo>
                <a:lnTo>
                  <a:pt x="183595" y="66380"/>
                </a:lnTo>
                <a:lnTo>
                  <a:pt x="184226" y="68083"/>
                </a:lnTo>
                <a:lnTo>
                  <a:pt x="185025" y="69661"/>
                </a:lnTo>
                <a:lnTo>
                  <a:pt x="186014" y="71154"/>
                </a:lnTo>
                <a:lnTo>
                  <a:pt x="186560" y="71848"/>
                </a:lnTo>
                <a:lnTo>
                  <a:pt x="187128" y="72542"/>
                </a:lnTo>
                <a:lnTo>
                  <a:pt x="188369" y="73867"/>
                </a:lnTo>
                <a:lnTo>
                  <a:pt x="190409" y="75718"/>
                </a:lnTo>
                <a:lnTo>
                  <a:pt x="193438" y="78011"/>
                </a:lnTo>
                <a:lnTo>
                  <a:pt x="196677" y="80198"/>
                </a:lnTo>
                <a:lnTo>
                  <a:pt x="199958" y="82365"/>
                </a:lnTo>
                <a:lnTo>
                  <a:pt x="203197" y="84615"/>
                </a:lnTo>
                <a:lnTo>
                  <a:pt x="205511" y="86403"/>
                </a:lnTo>
                <a:lnTo>
                  <a:pt x="206941" y="87665"/>
                </a:lnTo>
                <a:lnTo>
                  <a:pt x="208308" y="89011"/>
                </a:lnTo>
                <a:lnTo>
                  <a:pt x="209549" y="90420"/>
                </a:lnTo>
                <a:lnTo>
                  <a:pt x="210117" y="91177"/>
                </a:lnTo>
                <a:lnTo>
                  <a:pt x="210937" y="92313"/>
                </a:lnTo>
                <a:lnTo>
                  <a:pt x="212283" y="94669"/>
                </a:lnTo>
                <a:lnTo>
                  <a:pt x="213314" y="97109"/>
                </a:lnTo>
                <a:lnTo>
                  <a:pt x="214029" y="99590"/>
                </a:lnTo>
                <a:lnTo>
                  <a:pt x="214471" y="102135"/>
                </a:lnTo>
                <a:lnTo>
                  <a:pt x="214618" y="104722"/>
                </a:lnTo>
                <a:lnTo>
                  <a:pt x="214534" y="107330"/>
                </a:lnTo>
                <a:lnTo>
                  <a:pt x="214197" y="109939"/>
                </a:lnTo>
                <a:lnTo>
                  <a:pt x="213672" y="112547"/>
                </a:lnTo>
                <a:lnTo>
                  <a:pt x="212914" y="115134"/>
                </a:lnTo>
                <a:lnTo>
                  <a:pt x="212010" y="117679"/>
                </a:lnTo>
                <a:lnTo>
                  <a:pt x="210916" y="120203"/>
                </a:lnTo>
                <a:lnTo>
                  <a:pt x="209675" y="122663"/>
                </a:lnTo>
                <a:lnTo>
                  <a:pt x="208329" y="125040"/>
                </a:lnTo>
                <a:lnTo>
                  <a:pt x="206857" y="127354"/>
                </a:lnTo>
                <a:lnTo>
                  <a:pt x="205280" y="129562"/>
                </a:lnTo>
                <a:lnTo>
                  <a:pt x="204480" y="130614"/>
                </a:lnTo>
                <a:lnTo>
                  <a:pt x="202524" y="133138"/>
                </a:lnTo>
                <a:lnTo>
                  <a:pt x="198612" y="137828"/>
                </a:lnTo>
                <a:lnTo>
                  <a:pt x="194679" y="142203"/>
                </a:lnTo>
                <a:lnTo>
                  <a:pt x="190725" y="146325"/>
                </a:lnTo>
                <a:lnTo>
                  <a:pt x="184752" y="152341"/>
                </a:lnTo>
                <a:lnTo>
                  <a:pt x="178778" y="158503"/>
                </a:lnTo>
                <a:lnTo>
                  <a:pt x="174803" y="162857"/>
                </a:lnTo>
                <a:lnTo>
                  <a:pt x="172826" y="165150"/>
                </a:lnTo>
                <a:lnTo>
                  <a:pt x="171564" y="166727"/>
                </a:lnTo>
                <a:lnTo>
                  <a:pt x="168388" y="171060"/>
                </a:lnTo>
                <a:lnTo>
                  <a:pt x="166832" y="173184"/>
                </a:lnTo>
                <a:lnTo>
                  <a:pt x="165317" y="175203"/>
                </a:lnTo>
                <a:lnTo>
                  <a:pt x="162162" y="179158"/>
                </a:lnTo>
                <a:lnTo>
                  <a:pt x="158839" y="182943"/>
                </a:lnTo>
                <a:lnTo>
                  <a:pt x="155348" y="186561"/>
                </a:lnTo>
                <a:lnTo>
                  <a:pt x="151730" y="189989"/>
                </a:lnTo>
                <a:lnTo>
                  <a:pt x="147944" y="193208"/>
                </a:lnTo>
                <a:lnTo>
                  <a:pt x="144011" y="196173"/>
                </a:lnTo>
                <a:lnTo>
                  <a:pt x="139931" y="198907"/>
                </a:lnTo>
                <a:lnTo>
                  <a:pt x="135724" y="201389"/>
                </a:lnTo>
                <a:lnTo>
                  <a:pt x="131370" y="203556"/>
                </a:lnTo>
                <a:lnTo>
                  <a:pt x="126891" y="205449"/>
                </a:lnTo>
                <a:lnTo>
                  <a:pt x="122284" y="206984"/>
                </a:lnTo>
                <a:lnTo>
                  <a:pt x="117552" y="208204"/>
                </a:lnTo>
                <a:lnTo>
                  <a:pt x="112693" y="209045"/>
                </a:lnTo>
                <a:lnTo>
                  <a:pt x="108971" y="209403"/>
                </a:lnTo>
                <a:lnTo>
                  <a:pt x="106447" y="209550"/>
                </a:lnTo>
                <a:lnTo>
                  <a:pt x="103902" y="209571"/>
                </a:lnTo>
                <a:lnTo>
                  <a:pt x="101336" y="209508"/>
                </a:lnTo>
                <a:lnTo>
                  <a:pt x="100032" y="209424"/>
                </a:lnTo>
                <a:lnTo>
                  <a:pt x="97550" y="209192"/>
                </a:lnTo>
                <a:lnTo>
                  <a:pt x="92754" y="208435"/>
                </a:lnTo>
                <a:lnTo>
                  <a:pt x="88085" y="207363"/>
                </a:lnTo>
                <a:lnTo>
                  <a:pt x="83584" y="205974"/>
                </a:lnTo>
                <a:lnTo>
                  <a:pt x="79209" y="204292"/>
                </a:lnTo>
                <a:lnTo>
                  <a:pt x="75003" y="202336"/>
                </a:lnTo>
                <a:lnTo>
                  <a:pt x="70922" y="200127"/>
                </a:lnTo>
                <a:lnTo>
                  <a:pt x="66989" y="197687"/>
                </a:lnTo>
                <a:lnTo>
                  <a:pt x="63182" y="195016"/>
                </a:lnTo>
                <a:lnTo>
                  <a:pt x="59523" y="192135"/>
                </a:lnTo>
                <a:lnTo>
                  <a:pt x="55989" y="189064"/>
                </a:lnTo>
                <a:lnTo>
                  <a:pt x="52582" y="185804"/>
                </a:lnTo>
                <a:lnTo>
                  <a:pt x="49301" y="182397"/>
                </a:lnTo>
                <a:lnTo>
                  <a:pt x="46167" y="178863"/>
                </a:lnTo>
                <a:lnTo>
                  <a:pt x="43138" y="175182"/>
                </a:lnTo>
                <a:lnTo>
                  <a:pt x="40236" y="171396"/>
                </a:lnTo>
                <a:lnTo>
                  <a:pt x="38847" y="169461"/>
                </a:lnTo>
                <a:lnTo>
                  <a:pt x="38195" y="168515"/>
                </a:lnTo>
                <a:lnTo>
                  <a:pt x="36660" y="165907"/>
                </a:lnTo>
                <a:lnTo>
                  <a:pt x="34304" y="161511"/>
                </a:lnTo>
                <a:lnTo>
                  <a:pt x="33106" y="159282"/>
                </a:lnTo>
                <a:lnTo>
                  <a:pt x="32096" y="157494"/>
                </a:lnTo>
                <a:lnTo>
                  <a:pt x="29972" y="154065"/>
                </a:lnTo>
                <a:lnTo>
                  <a:pt x="27763" y="150826"/>
                </a:lnTo>
                <a:lnTo>
                  <a:pt x="25492" y="147735"/>
                </a:lnTo>
                <a:lnTo>
                  <a:pt x="22000" y="143297"/>
                </a:lnTo>
                <a:lnTo>
                  <a:pt x="17331" y="137702"/>
                </a:lnTo>
                <a:lnTo>
                  <a:pt x="12809" y="132233"/>
                </a:lnTo>
                <a:lnTo>
                  <a:pt x="9675" y="128090"/>
                </a:lnTo>
                <a:lnTo>
                  <a:pt x="7719" y="125271"/>
                </a:lnTo>
                <a:lnTo>
                  <a:pt x="5931" y="122369"/>
                </a:lnTo>
                <a:lnTo>
                  <a:pt x="4312" y="119361"/>
                </a:lnTo>
                <a:lnTo>
                  <a:pt x="2881" y="116248"/>
                </a:lnTo>
                <a:lnTo>
                  <a:pt x="1683" y="112967"/>
                </a:lnTo>
                <a:lnTo>
                  <a:pt x="1178" y="111243"/>
                </a:lnTo>
                <a:lnTo>
                  <a:pt x="925" y="110233"/>
                </a:lnTo>
                <a:lnTo>
                  <a:pt x="484" y="108046"/>
                </a:lnTo>
                <a:lnTo>
                  <a:pt x="168" y="105858"/>
                </a:lnTo>
                <a:lnTo>
                  <a:pt x="0" y="103923"/>
                </a:lnTo>
                <a:lnTo>
                  <a:pt x="0" y="103145"/>
                </a:lnTo>
                <a:lnTo>
                  <a:pt x="21" y="101652"/>
                </a:lnTo>
                <a:lnTo>
                  <a:pt x="315" y="98265"/>
                </a:lnTo>
                <a:lnTo>
                  <a:pt x="883" y="94458"/>
                </a:lnTo>
                <a:lnTo>
                  <a:pt x="1704" y="90252"/>
                </a:lnTo>
                <a:lnTo>
                  <a:pt x="2776" y="85730"/>
                </a:lnTo>
                <a:lnTo>
                  <a:pt x="4080" y="80934"/>
                </a:lnTo>
                <a:lnTo>
                  <a:pt x="5574" y="75928"/>
                </a:lnTo>
                <a:lnTo>
                  <a:pt x="7256" y="70754"/>
                </a:lnTo>
                <a:lnTo>
                  <a:pt x="9128" y="65475"/>
                </a:lnTo>
                <a:lnTo>
                  <a:pt x="11147" y="60154"/>
                </a:lnTo>
                <a:lnTo>
                  <a:pt x="13314" y="54833"/>
                </a:lnTo>
                <a:lnTo>
                  <a:pt x="15606" y="49574"/>
                </a:lnTo>
                <a:lnTo>
                  <a:pt x="17983" y="44442"/>
                </a:lnTo>
                <a:lnTo>
                  <a:pt x="20465" y="39458"/>
                </a:lnTo>
                <a:lnTo>
                  <a:pt x="23031" y="34725"/>
                </a:lnTo>
                <a:lnTo>
                  <a:pt x="25639" y="30266"/>
                </a:lnTo>
                <a:lnTo>
                  <a:pt x="26943" y="28163"/>
                </a:lnTo>
                <a:lnTo>
                  <a:pt x="28142" y="26333"/>
                </a:lnTo>
                <a:lnTo>
                  <a:pt x="30603" y="22842"/>
                </a:lnTo>
                <a:lnTo>
                  <a:pt x="31886" y="21180"/>
                </a:lnTo>
                <a:lnTo>
                  <a:pt x="32706" y="20170"/>
                </a:lnTo>
                <a:lnTo>
                  <a:pt x="34389" y="18256"/>
                </a:lnTo>
                <a:lnTo>
                  <a:pt x="36155" y="16469"/>
                </a:lnTo>
                <a:lnTo>
                  <a:pt x="37964" y="14786"/>
                </a:lnTo>
                <a:lnTo>
                  <a:pt x="39857" y="13209"/>
                </a:lnTo>
                <a:lnTo>
                  <a:pt x="41792" y="11757"/>
                </a:lnTo>
                <a:lnTo>
                  <a:pt x="43790" y="10411"/>
                </a:lnTo>
                <a:lnTo>
                  <a:pt x="45830" y="9170"/>
                </a:lnTo>
                <a:lnTo>
                  <a:pt x="47934" y="8035"/>
                </a:lnTo>
                <a:lnTo>
                  <a:pt x="50079" y="7004"/>
                </a:lnTo>
                <a:lnTo>
                  <a:pt x="52266" y="6057"/>
                </a:lnTo>
                <a:lnTo>
                  <a:pt x="54496" y="5216"/>
                </a:lnTo>
                <a:lnTo>
                  <a:pt x="57882" y="4122"/>
                </a:lnTo>
                <a:lnTo>
                  <a:pt x="62530" y="2987"/>
                </a:lnTo>
                <a:lnTo>
                  <a:pt x="67284" y="2166"/>
                </a:lnTo>
                <a:lnTo>
                  <a:pt x="72100" y="1683"/>
                </a:lnTo>
                <a:lnTo>
                  <a:pt x="76980" y="1472"/>
                </a:lnTo>
                <a:lnTo>
                  <a:pt x="81859" y="1556"/>
                </a:lnTo>
                <a:lnTo>
                  <a:pt x="86760" y="1872"/>
                </a:lnTo>
                <a:lnTo>
                  <a:pt x="91640" y="2419"/>
                </a:lnTo>
                <a:lnTo>
                  <a:pt x="96456" y="3197"/>
                </a:lnTo>
                <a:lnTo>
                  <a:pt x="101210" y="4143"/>
                </a:lnTo>
                <a:lnTo>
                  <a:pt x="103544" y="4669"/>
                </a:lnTo>
                <a:lnTo>
                  <a:pt x="105605" y="5195"/>
                </a:lnTo>
                <a:lnTo>
                  <a:pt x="109665" y="6310"/>
                </a:lnTo>
                <a:lnTo>
                  <a:pt x="111663" y="6920"/>
                </a:lnTo>
                <a:lnTo>
                  <a:pt x="112441" y="7151"/>
                </a:lnTo>
                <a:lnTo>
                  <a:pt x="113913" y="7383"/>
                </a:lnTo>
                <a:lnTo>
                  <a:pt x="115322" y="7361"/>
                </a:lnTo>
                <a:lnTo>
                  <a:pt x="116669" y="7151"/>
                </a:lnTo>
                <a:lnTo>
                  <a:pt x="117973" y="6752"/>
                </a:lnTo>
                <a:lnTo>
                  <a:pt x="119214" y="6226"/>
                </a:lnTo>
                <a:lnTo>
                  <a:pt x="121022" y="5237"/>
                </a:lnTo>
                <a:lnTo>
                  <a:pt x="124493" y="2903"/>
                </a:lnTo>
                <a:lnTo>
                  <a:pt x="127332" y="1178"/>
                </a:lnTo>
                <a:lnTo>
                  <a:pt x="128489" y="631"/>
                </a:lnTo>
                <a:lnTo>
                  <a:pt x="129667" y="252"/>
                </a:lnTo>
                <a:lnTo>
                  <a:pt x="130887" y="21"/>
                </a:lnTo>
                <a:lnTo>
                  <a:pt x="131497" y="0"/>
                </a:lnTo>
                <a:lnTo>
                  <a:pt x="132212" y="0"/>
                </a:lnTo>
                <a:lnTo>
                  <a:pt x="133621" y="105"/>
                </a:lnTo>
                <a:lnTo>
                  <a:pt x="134967" y="315"/>
                </a:lnTo>
                <a:lnTo>
                  <a:pt x="136271" y="652"/>
                </a:lnTo>
                <a:lnTo>
                  <a:pt x="138143" y="1304"/>
                </a:lnTo>
                <a:lnTo>
                  <a:pt x="140499" y="2503"/>
                </a:lnTo>
                <a:lnTo>
                  <a:pt x="142728" y="3996"/>
                </a:lnTo>
                <a:lnTo>
                  <a:pt x="144852" y="5742"/>
                </a:lnTo>
                <a:lnTo>
                  <a:pt x="147902" y="8644"/>
                </a:lnTo>
                <a:lnTo>
                  <a:pt x="151898" y="12872"/>
                </a:lnTo>
                <a:lnTo>
                  <a:pt x="154969" y="16006"/>
                </a:lnTo>
                <a:lnTo>
                  <a:pt x="157115" y="17962"/>
                </a:lnTo>
                <a:lnTo>
                  <a:pt x="159344" y="19771"/>
                </a:lnTo>
                <a:lnTo>
                  <a:pt x="161700" y="21369"/>
                </a:lnTo>
                <a:lnTo>
                  <a:pt x="164203" y="22673"/>
                </a:lnTo>
                <a:lnTo>
                  <a:pt x="166222" y="23431"/>
                </a:lnTo>
                <a:lnTo>
                  <a:pt x="167631" y="23830"/>
                </a:lnTo>
                <a:lnTo>
                  <a:pt x="168346" y="23977"/>
                </a:lnTo>
                <a:lnTo>
                  <a:pt x="169587" y="24314"/>
                </a:lnTo>
                <a:lnTo>
                  <a:pt x="171901" y="25113"/>
                </a:lnTo>
                <a:lnTo>
                  <a:pt x="174004" y="26123"/>
                </a:lnTo>
                <a:lnTo>
                  <a:pt x="175939" y="27322"/>
                </a:lnTo>
                <a:lnTo>
                  <a:pt x="177664" y="28689"/>
                </a:lnTo>
                <a:lnTo>
                  <a:pt x="179220" y="30182"/>
                </a:lnTo>
                <a:lnTo>
                  <a:pt x="180566" y="31844"/>
                </a:lnTo>
                <a:lnTo>
                  <a:pt x="181744" y="33610"/>
                </a:lnTo>
                <a:lnTo>
                  <a:pt x="182711" y="35482"/>
                </a:lnTo>
                <a:lnTo>
                  <a:pt x="183490" y="37438"/>
                </a:lnTo>
                <a:lnTo>
                  <a:pt x="184100" y="39458"/>
                </a:lnTo>
                <a:lnTo>
                  <a:pt x="184499" y="41540"/>
                </a:lnTo>
                <a:lnTo>
                  <a:pt x="184731" y="43664"/>
                </a:lnTo>
                <a:lnTo>
                  <a:pt x="184752" y="45831"/>
                </a:lnTo>
                <a:lnTo>
                  <a:pt x="184604" y="47976"/>
                </a:lnTo>
                <a:lnTo>
                  <a:pt x="184268" y="50121"/>
                </a:lnTo>
                <a:lnTo>
                  <a:pt x="184015" y="51194"/>
                </a:lnTo>
                <a:lnTo>
                  <a:pt x="183784" y="54054"/>
                </a:lnTo>
                <a:lnTo>
                  <a:pt x="183426" y="57125"/>
                </a:lnTo>
                <a:lnTo>
                  <a:pt x="183195" y="58303"/>
                </a:lnTo>
                <a:lnTo>
                  <a:pt x="182943" y="60553"/>
                </a:lnTo>
                <a:lnTo>
                  <a:pt x="182922" y="62636"/>
                </a:lnTo>
                <a:lnTo>
                  <a:pt x="183153" y="64571"/>
                </a:lnTo>
                <a:lnTo>
                  <a:pt x="183342" y="65496"/>
                </a:lnTo>
                <a:close/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8"/>
          <p:cNvSpPr/>
          <p:nvPr/>
        </p:nvSpPr>
        <p:spPr>
          <a:xfrm rot="-8709571">
            <a:off x="6110028" y="-1041748"/>
            <a:ext cx="3483980" cy="2612839"/>
          </a:xfrm>
          <a:custGeom>
            <a:rect b="b" l="l" r="r" t="t"/>
            <a:pathLst>
              <a:path extrusionOk="0" h="209575" w="279449">
                <a:moveTo>
                  <a:pt x="217806" y="204547"/>
                </a:moveTo>
                <a:lnTo>
                  <a:pt x="214898" y="205311"/>
                </a:lnTo>
                <a:lnTo>
                  <a:pt x="208859" y="206592"/>
                </a:lnTo>
                <a:lnTo>
                  <a:pt x="202525" y="207652"/>
                </a:lnTo>
                <a:lnTo>
                  <a:pt x="195920" y="208466"/>
                </a:lnTo>
                <a:lnTo>
                  <a:pt x="189117" y="209057"/>
                </a:lnTo>
                <a:lnTo>
                  <a:pt x="182117" y="209427"/>
                </a:lnTo>
                <a:lnTo>
                  <a:pt x="174945" y="209575"/>
                </a:lnTo>
                <a:lnTo>
                  <a:pt x="167625" y="209525"/>
                </a:lnTo>
                <a:lnTo>
                  <a:pt x="160181" y="209279"/>
                </a:lnTo>
                <a:lnTo>
                  <a:pt x="152664" y="208835"/>
                </a:lnTo>
                <a:lnTo>
                  <a:pt x="145073" y="208219"/>
                </a:lnTo>
                <a:lnTo>
                  <a:pt x="137457" y="207406"/>
                </a:lnTo>
                <a:lnTo>
                  <a:pt x="129816" y="206444"/>
                </a:lnTo>
                <a:lnTo>
                  <a:pt x="122200" y="205286"/>
                </a:lnTo>
                <a:lnTo>
                  <a:pt x="114609" y="204004"/>
                </a:lnTo>
                <a:lnTo>
                  <a:pt x="107116" y="202550"/>
                </a:lnTo>
                <a:lnTo>
                  <a:pt x="99697" y="200973"/>
                </a:lnTo>
                <a:lnTo>
                  <a:pt x="92427" y="199248"/>
                </a:lnTo>
                <a:lnTo>
                  <a:pt x="85279" y="197399"/>
                </a:lnTo>
                <a:lnTo>
                  <a:pt x="78328" y="195427"/>
                </a:lnTo>
                <a:lnTo>
                  <a:pt x="71550" y="193332"/>
                </a:lnTo>
                <a:lnTo>
                  <a:pt x="65044" y="191139"/>
                </a:lnTo>
                <a:lnTo>
                  <a:pt x="58759" y="188846"/>
                </a:lnTo>
                <a:lnTo>
                  <a:pt x="52769" y="186456"/>
                </a:lnTo>
                <a:lnTo>
                  <a:pt x="47101" y="183991"/>
                </a:lnTo>
                <a:lnTo>
                  <a:pt x="41752" y="181452"/>
                </a:lnTo>
                <a:lnTo>
                  <a:pt x="36773" y="178815"/>
                </a:lnTo>
                <a:lnTo>
                  <a:pt x="32189" y="176153"/>
                </a:lnTo>
                <a:lnTo>
                  <a:pt x="28024" y="173393"/>
                </a:lnTo>
                <a:lnTo>
                  <a:pt x="24277" y="170608"/>
                </a:lnTo>
                <a:lnTo>
                  <a:pt x="21024" y="167773"/>
                </a:lnTo>
                <a:lnTo>
                  <a:pt x="18263" y="164914"/>
                </a:lnTo>
                <a:lnTo>
                  <a:pt x="17105" y="163460"/>
                </a:lnTo>
                <a:lnTo>
                  <a:pt x="15971" y="161956"/>
                </a:lnTo>
                <a:lnTo>
                  <a:pt x="13802" y="158555"/>
                </a:lnTo>
                <a:lnTo>
                  <a:pt x="11732" y="154685"/>
                </a:lnTo>
                <a:lnTo>
                  <a:pt x="9736" y="150372"/>
                </a:lnTo>
                <a:lnTo>
                  <a:pt x="7887" y="145665"/>
                </a:lnTo>
                <a:lnTo>
                  <a:pt x="6162" y="140612"/>
                </a:lnTo>
                <a:lnTo>
                  <a:pt x="4634" y="135264"/>
                </a:lnTo>
                <a:lnTo>
                  <a:pt x="3278" y="129669"/>
                </a:lnTo>
                <a:lnTo>
                  <a:pt x="2120" y="123827"/>
                </a:lnTo>
                <a:lnTo>
                  <a:pt x="1208" y="117813"/>
                </a:lnTo>
                <a:lnTo>
                  <a:pt x="518" y="111676"/>
                </a:lnTo>
                <a:lnTo>
                  <a:pt x="123" y="105416"/>
                </a:lnTo>
                <a:lnTo>
                  <a:pt x="0" y="99131"/>
                </a:lnTo>
                <a:lnTo>
                  <a:pt x="173" y="92796"/>
                </a:lnTo>
                <a:lnTo>
                  <a:pt x="690" y="86511"/>
                </a:lnTo>
                <a:lnTo>
                  <a:pt x="1528" y="80300"/>
                </a:lnTo>
                <a:lnTo>
                  <a:pt x="2760" y="74213"/>
                </a:lnTo>
                <a:lnTo>
                  <a:pt x="4363" y="68248"/>
                </a:lnTo>
                <a:lnTo>
                  <a:pt x="5866" y="63935"/>
                </a:lnTo>
                <a:lnTo>
                  <a:pt x="6975" y="61100"/>
                </a:lnTo>
                <a:lnTo>
                  <a:pt x="8207" y="58340"/>
                </a:lnTo>
                <a:lnTo>
                  <a:pt x="9538" y="55653"/>
                </a:lnTo>
                <a:lnTo>
                  <a:pt x="10968" y="53041"/>
                </a:lnTo>
                <a:lnTo>
                  <a:pt x="12545" y="50477"/>
                </a:lnTo>
                <a:lnTo>
                  <a:pt x="14221" y="48037"/>
                </a:lnTo>
                <a:lnTo>
                  <a:pt x="16021" y="45647"/>
                </a:lnTo>
                <a:lnTo>
                  <a:pt x="17943" y="43379"/>
                </a:lnTo>
                <a:lnTo>
                  <a:pt x="19989" y="41210"/>
                </a:lnTo>
                <a:lnTo>
                  <a:pt x="22182" y="39115"/>
                </a:lnTo>
                <a:lnTo>
                  <a:pt x="24475" y="37143"/>
                </a:lnTo>
                <a:lnTo>
                  <a:pt x="26915" y="35295"/>
                </a:lnTo>
                <a:lnTo>
                  <a:pt x="29503" y="33569"/>
                </a:lnTo>
                <a:lnTo>
                  <a:pt x="32214" y="31943"/>
                </a:lnTo>
                <a:lnTo>
                  <a:pt x="35073" y="30464"/>
                </a:lnTo>
                <a:lnTo>
                  <a:pt x="38055" y="29108"/>
                </a:lnTo>
                <a:lnTo>
                  <a:pt x="41210" y="27901"/>
                </a:lnTo>
                <a:lnTo>
                  <a:pt x="44513" y="26841"/>
                </a:lnTo>
                <a:lnTo>
                  <a:pt x="47939" y="25929"/>
                </a:lnTo>
                <a:lnTo>
                  <a:pt x="51537" y="25189"/>
                </a:lnTo>
                <a:lnTo>
                  <a:pt x="55308" y="24573"/>
                </a:lnTo>
                <a:lnTo>
                  <a:pt x="59202" y="24154"/>
                </a:lnTo>
                <a:lnTo>
                  <a:pt x="63269" y="23883"/>
                </a:lnTo>
                <a:lnTo>
                  <a:pt x="67508" y="23809"/>
                </a:lnTo>
                <a:lnTo>
                  <a:pt x="71920" y="23908"/>
                </a:lnTo>
                <a:lnTo>
                  <a:pt x="76480" y="24203"/>
                </a:lnTo>
                <a:lnTo>
                  <a:pt x="81212" y="24672"/>
                </a:lnTo>
                <a:lnTo>
                  <a:pt x="83677" y="24992"/>
                </a:lnTo>
                <a:lnTo>
                  <a:pt x="86117" y="25313"/>
                </a:lnTo>
                <a:lnTo>
                  <a:pt x="90874" y="25830"/>
                </a:lnTo>
                <a:lnTo>
                  <a:pt x="95507" y="26200"/>
                </a:lnTo>
                <a:lnTo>
                  <a:pt x="99993" y="26446"/>
                </a:lnTo>
                <a:lnTo>
                  <a:pt x="104356" y="26545"/>
                </a:lnTo>
                <a:lnTo>
                  <a:pt x="108595" y="26520"/>
                </a:lnTo>
                <a:lnTo>
                  <a:pt x="114732" y="26299"/>
                </a:lnTo>
                <a:lnTo>
                  <a:pt x="122471" y="25584"/>
                </a:lnTo>
                <a:lnTo>
                  <a:pt x="129742" y="24499"/>
                </a:lnTo>
                <a:lnTo>
                  <a:pt x="136570" y="23094"/>
                </a:lnTo>
                <a:lnTo>
                  <a:pt x="143027" y="21418"/>
                </a:lnTo>
                <a:lnTo>
                  <a:pt x="149090" y="19521"/>
                </a:lnTo>
                <a:lnTo>
                  <a:pt x="154808" y="17475"/>
                </a:lnTo>
                <a:lnTo>
                  <a:pt x="160206" y="15306"/>
                </a:lnTo>
                <a:lnTo>
                  <a:pt x="165308" y="13112"/>
                </a:lnTo>
                <a:lnTo>
                  <a:pt x="172480" y="9810"/>
                </a:lnTo>
                <a:lnTo>
                  <a:pt x="181230" y="5743"/>
                </a:lnTo>
                <a:lnTo>
                  <a:pt x="187318" y="3229"/>
                </a:lnTo>
                <a:lnTo>
                  <a:pt x="191212" y="1873"/>
                </a:lnTo>
                <a:lnTo>
                  <a:pt x="194983" y="838"/>
                </a:lnTo>
                <a:lnTo>
                  <a:pt x="198705" y="197"/>
                </a:lnTo>
                <a:lnTo>
                  <a:pt x="201441" y="0"/>
                </a:lnTo>
                <a:lnTo>
                  <a:pt x="203265" y="25"/>
                </a:lnTo>
                <a:lnTo>
                  <a:pt x="205064" y="173"/>
                </a:lnTo>
                <a:lnTo>
                  <a:pt x="206888" y="444"/>
                </a:lnTo>
                <a:lnTo>
                  <a:pt x="208712" y="863"/>
                </a:lnTo>
                <a:lnTo>
                  <a:pt x="210511" y="1430"/>
                </a:lnTo>
                <a:lnTo>
                  <a:pt x="212335" y="2144"/>
                </a:lnTo>
                <a:lnTo>
                  <a:pt x="214183" y="3032"/>
                </a:lnTo>
                <a:lnTo>
                  <a:pt x="216032" y="4091"/>
                </a:lnTo>
                <a:lnTo>
                  <a:pt x="217905" y="5324"/>
                </a:lnTo>
                <a:lnTo>
                  <a:pt x="219803" y="6729"/>
                </a:lnTo>
                <a:lnTo>
                  <a:pt x="221725" y="8331"/>
                </a:lnTo>
                <a:lnTo>
                  <a:pt x="223672" y="10105"/>
                </a:lnTo>
                <a:lnTo>
                  <a:pt x="225644" y="12102"/>
                </a:lnTo>
                <a:lnTo>
                  <a:pt x="228676" y="15454"/>
                </a:lnTo>
                <a:lnTo>
                  <a:pt x="232890" y="20753"/>
                </a:lnTo>
                <a:lnTo>
                  <a:pt x="237253" y="26964"/>
                </a:lnTo>
                <a:lnTo>
                  <a:pt x="241862" y="34161"/>
                </a:lnTo>
                <a:lnTo>
                  <a:pt x="246693" y="42393"/>
                </a:lnTo>
                <a:lnTo>
                  <a:pt x="249231" y="46977"/>
                </a:lnTo>
                <a:lnTo>
                  <a:pt x="251745" y="51611"/>
                </a:lnTo>
                <a:lnTo>
                  <a:pt x="256404" y="60632"/>
                </a:lnTo>
                <a:lnTo>
                  <a:pt x="260594" y="69283"/>
                </a:lnTo>
                <a:lnTo>
                  <a:pt x="264340" y="77639"/>
                </a:lnTo>
                <a:lnTo>
                  <a:pt x="267667" y="85649"/>
                </a:lnTo>
                <a:lnTo>
                  <a:pt x="270551" y="93363"/>
                </a:lnTo>
                <a:lnTo>
                  <a:pt x="273040" y="100782"/>
                </a:lnTo>
                <a:lnTo>
                  <a:pt x="275086" y="107881"/>
                </a:lnTo>
                <a:lnTo>
                  <a:pt x="276737" y="114683"/>
                </a:lnTo>
                <a:lnTo>
                  <a:pt x="277994" y="121215"/>
                </a:lnTo>
                <a:lnTo>
                  <a:pt x="278857" y="127450"/>
                </a:lnTo>
                <a:lnTo>
                  <a:pt x="279350" y="133390"/>
                </a:lnTo>
                <a:lnTo>
                  <a:pt x="279449" y="139084"/>
                </a:lnTo>
                <a:lnTo>
                  <a:pt x="279178" y="144506"/>
                </a:lnTo>
                <a:lnTo>
                  <a:pt x="278561" y="149682"/>
                </a:lnTo>
                <a:lnTo>
                  <a:pt x="277600" y="154587"/>
                </a:lnTo>
                <a:lnTo>
                  <a:pt x="276294" y="159270"/>
                </a:lnTo>
                <a:lnTo>
                  <a:pt x="274642" y="163682"/>
                </a:lnTo>
                <a:lnTo>
                  <a:pt x="272671" y="167872"/>
                </a:lnTo>
                <a:lnTo>
                  <a:pt x="270379" y="171840"/>
                </a:lnTo>
                <a:lnTo>
                  <a:pt x="267766" y="175586"/>
                </a:lnTo>
                <a:lnTo>
                  <a:pt x="264858" y="179111"/>
                </a:lnTo>
                <a:lnTo>
                  <a:pt x="261653" y="182414"/>
                </a:lnTo>
                <a:lnTo>
                  <a:pt x="258154" y="185519"/>
                </a:lnTo>
                <a:lnTo>
                  <a:pt x="254358" y="188427"/>
                </a:lnTo>
                <a:lnTo>
                  <a:pt x="250316" y="191163"/>
                </a:lnTo>
                <a:lnTo>
                  <a:pt x="246003" y="193677"/>
                </a:lnTo>
                <a:lnTo>
                  <a:pt x="241418" y="196043"/>
                </a:lnTo>
                <a:lnTo>
                  <a:pt x="236587" y="198212"/>
                </a:lnTo>
                <a:lnTo>
                  <a:pt x="231510" y="200233"/>
                </a:lnTo>
                <a:lnTo>
                  <a:pt x="226211" y="202082"/>
                </a:lnTo>
                <a:lnTo>
                  <a:pt x="220665" y="203783"/>
                </a:lnTo>
                <a:lnTo>
                  <a:pt x="217806" y="204547"/>
                </a:lnTo>
                <a:close/>
              </a:path>
            </a:pathLst>
          </a:custGeom>
          <a:solidFill>
            <a:srgbClr val="00A6C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/>
          <p:nvPr/>
        </p:nvSpPr>
        <p:spPr>
          <a:xfrm rot="5400000">
            <a:off x="5414274" y="-887691"/>
            <a:ext cx="1807336" cy="1461262"/>
          </a:xfrm>
          <a:custGeom>
            <a:rect b="b" l="l" r="r" t="t"/>
            <a:pathLst>
              <a:path extrusionOk="0" h="209575" w="279449">
                <a:moveTo>
                  <a:pt x="217806" y="204547"/>
                </a:moveTo>
                <a:lnTo>
                  <a:pt x="214898" y="205311"/>
                </a:lnTo>
                <a:lnTo>
                  <a:pt x="208859" y="206592"/>
                </a:lnTo>
                <a:lnTo>
                  <a:pt x="202525" y="207652"/>
                </a:lnTo>
                <a:lnTo>
                  <a:pt x="195920" y="208466"/>
                </a:lnTo>
                <a:lnTo>
                  <a:pt x="189117" y="209057"/>
                </a:lnTo>
                <a:lnTo>
                  <a:pt x="182117" y="209427"/>
                </a:lnTo>
                <a:lnTo>
                  <a:pt x="174945" y="209575"/>
                </a:lnTo>
                <a:lnTo>
                  <a:pt x="167625" y="209525"/>
                </a:lnTo>
                <a:lnTo>
                  <a:pt x="160181" y="209279"/>
                </a:lnTo>
                <a:lnTo>
                  <a:pt x="152664" y="208835"/>
                </a:lnTo>
                <a:lnTo>
                  <a:pt x="145073" y="208219"/>
                </a:lnTo>
                <a:lnTo>
                  <a:pt x="137457" y="207406"/>
                </a:lnTo>
                <a:lnTo>
                  <a:pt x="129816" y="206444"/>
                </a:lnTo>
                <a:lnTo>
                  <a:pt x="122200" y="205286"/>
                </a:lnTo>
                <a:lnTo>
                  <a:pt x="114609" y="204004"/>
                </a:lnTo>
                <a:lnTo>
                  <a:pt x="107116" y="202550"/>
                </a:lnTo>
                <a:lnTo>
                  <a:pt x="99697" y="200973"/>
                </a:lnTo>
                <a:lnTo>
                  <a:pt x="92427" y="199248"/>
                </a:lnTo>
                <a:lnTo>
                  <a:pt x="85279" y="197399"/>
                </a:lnTo>
                <a:lnTo>
                  <a:pt x="78328" y="195427"/>
                </a:lnTo>
                <a:lnTo>
                  <a:pt x="71550" y="193332"/>
                </a:lnTo>
                <a:lnTo>
                  <a:pt x="65044" y="191139"/>
                </a:lnTo>
                <a:lnTo>
                  <a:pt x="58759" y="188846"/>
                </a:lnTo>
                <a:lnTo>
                  <a:pt x="52769" y="186456"/>
                </a:lnTo>
                <a:lnTo>
                  <a:pt x="47101" y="183991"/>
                </a:lnTo>
                <a:lnTo>
                  <a:pt x="41752" y="181452"/>
                </a:lnTo>
                <a:lnTo>
                  <a:pt x="36773" y="178815"/>
                </a:lnTo>
                <a:lnTo>
                  <a:pt x="32189" y="176153"/>
                </a:lnTo>
                <a:lnTo>
                  <a:pt x="28024" y="173393"/>
                </a:lnTo>
                <a:lnTo>
                  <a:pt x="24277" y="170608"/>
                </a:lnTo>
                <a:lnTo>
                  <a:pt x="21024" y="167773"/>
                </a:lnTo>
                <a:lnTo>
                  <a:pt x="18263" y="164914"/>
                </a:lnTo>
                <a:lnTo>
                  <a:pt x="17105" y="163460"/>
                </a:lnTo>
                <a:lnTo>
                  <a:pt x="15971" y="161956"/>
                </a:lnTo>
                <a:lnTo>
                  <a:pt x="13802" y="158555"/>
                </a:lnTo>
                <a:lnTo>
                  <a:pt x="11732" y="154685"/>
                </a:lnTo>
                <a:lnTo>
                  <a:pt x="9736" y="150372"/>
                </a:lnTo>
                <a:lnTo>
                  <a:pt x="7887" y="145665"/>
                </a:lnTo>
                <a:lnTo>
                  <a:pt x="6162" y="140612"/>
                </a:lnTo>
                <a:lnTo>
                  <a:pt x="4634" y="135264"/>
                </a:lnTo>
                <a:lnTo>
                  <a:pt x="3278" y="129669"/>
                </a:lnTo>
                <a:lnTo>
                  <a:pt x="2120" y="123827"/>
                </a:lnTo>
                <a:lnTo>
                  <a:pt x="1208" y="117813"/>
                </a:lnTo>
                <a:lnTo>
                  <a:pt x="518" y="111676"/>
                </a:lnTo>
                <a:lnTo>
                  <a:pt x="123" y="105416"/>
                </a:lnTo>
                <a:lnTo>
                  <a:pt x="0" y="99131"/>
                </a:lnTo>
                <a:lnTo>
                  <a:pt x="173" y="92796"/>
                </a:lnTo>
                <a:lnTo>
                  <a:pt x="690" y="86511"/>
                </a:lnTo>
                <a:lnTo>
                  <a:pt x="1528" y="80300"/>
                </a:lnTo>
                <a:lnTo>
                  <a:pt x="2760" y="74213"/>
                </a:lnTo>
                <a:lnTo>
                  <a:pt x="4363" y="68248"/>
                </a:lnTo>
                <a:lnTo>
                  <a:pt x="5866" y="63935"/>
                </a:lnTo>
                <a:lnTo>
                  <a:pt x="6975" y="61100"/>
                </a:lnTo>
                <a:lnTo>
                  <a:pt x="8207" y="58340"/>
                </a:lnTo>
                <a:lnTo>
                  <a:pt x="9538" y="55653"/>
                </a:lnTo>
                <a:lnTo>
                  <a:pt x="10968" y="53041"/>
                </a:lnTo>
                <a:lnTo>
                  <a:pt x="12545" y="50477"/>
                </a:lnTo>
                <a:lnTo>
                  <a:pt x="14221" y="48037"/>
                </a:lnTo>
                <a:lnTo>
                  <a:pt x="16021" y="45647"/>
                </a:lnTo>
                <a:lnTo>
                  <a:pt x="17943" y="43379"/>
                </a:lnTo>
                <a:lnTo>
                  <a:pt x="19989" y="41210"/>
                </a:lnTo>
                <a:lnTo>
                  <a:pt x="22182" y="39115"/>
                </a:lnTo>
                <a:lnTo>
                  <a:pt x="24475" y="37143"/>
                </a:lnTo>
                <a:lnTo>
                  <a:pt x="26915" y="35295"/>
                </a:lnTo>
                <a:lnTo>
                  <a:pt x="29503" y="33569"/>
                </a:lnTo>
                <a:lnTo>
                  <a:pt x="32214" y="31943"/>
                </a:lnTo>
                <a:lnTo>
                  <a:pt x="35073" y="30464"/>
                </a:lnTo>
                <a:lnTo>
                  <a:pt x="38055" y="29108"/>
                </a:lnTo>
                <a:lnTo>
                  <a:pt x="41210" y="27901"/>
                </a:lnTo>
                <a:lnTo>
                  <a:pt x="44513" y="26841"/>
                </a:lnTo>
                <a:lnTo>
                  <a:pt x="47939" y="25929"/>
                </a:lnTo>
                <a:lnTo>
                  <a:pt x="51537" y="25189"/>
                </a:lnTo>
                <a:lnTo>
                  <a:pt x="55308" y="24573"/>
                </a:lnTo>
                <a:lnTo>
                  <a:pt x="59202" y="24154"/>
                </a:lnTo>
                <a:lnTo>
                  <a:pt x="63269" y="23883"/>
                </a:lnTo>
                <a:lnTo>
                  <a:pt x="67508" y="23809"/>
                </a:lnTo>
                <a:lnTo>
                  <a:pt x="71920" y="23908"/>
                </a:lnTo>
                <a:lnTo>
                  <a:pt x="76480" y="24203"/>
                </a:lnTo>
                <a:lnTo>
                  <a:pt x="81212" y="24672"/>
                </a:lnTo>
                <a:lnTo>
                  <a:pt x="83677" y="24992"/>
                </a:lnTo>
                <a:lnTo>
                  <a:pt x="86117" y="25313"/>
                </a:lnTo>
                <a:lnTo>
                  <a:pt x="90874" y="25830"/>
                </a:lnTo>
                <a:lnTo>
                  <a:pt x="95507" y="26200"/>
                </a:lnTo>
                <a:lnTo>
                  <a:pt x="99993" y="26446"/>
                </a:lnTo>
                <a:lnTo>
                  <a:pt x="104356" y="26545"/>
                </a:lnTo>
                <a:lnTo>
                  <a:pt x="108595" y="26520"/>
                </a:lnTo>
                <a:lnTo>
                  <a:pt x="114732" y="26299"/>
                </a:lnTo>
                <a:lnTo>
                  <a:pt x="122471" y="25584"/>
                </a:lnTo>
                <a:lnTo>
                  <a:pt x="129742" y="24499"/>
                </a:lnTo>
                <a:lnTo>
                  <a:pt x="136570" y="23094"/>
                </a:lnTo>
                <a:lnTo>
                  <a:pt x="143027" y="21418"/>
                </a:lnTo>
                <a:lnTo>
                  <a:pt x="149090" y="19521"/>
                </a:lnTo>
                <a:lnTo>
                  <a:pt x="154808" y="17475"/>
                </a:lnTo>
                <a:lnTo>
                  <a:pt x="160206" y="15306"/>
                </a:lnTo>
                <a:lnTo>
                  <a:pt x="165308" y="13112"/>
                </a:lnTo>
                <a:lnTo>
                  <a:pt x="172480" y="9810"/>
                </a:lnTo>
                <a:lnTo>
                  <a:pt x="181230" y="5743"/>
                </a:lnTo>
                <a:lnTo>
                  <a:pt x="187318" y="3229"/>
                </a:lnTo>
                <a:lnTo>
                  <a:pt x="191212" y="1873"/>
                </a:lnTo>
                <a:lnTo>
                  <a:pt x="194983" y="838"/>
                </a:lnTo>
                <a:lnTo>
                  <a:pt x="198705" y="197"/>
                </a:lnTo>
                <a:lnTo>
                  <a:pt x="201441" y="0"/>
                </a:lnTo>
                <a:lnTo>
                  <a:pt x="203265" y="25"/>
                </a:lnTo>
                <a:lnTo>
                  <a:pt x="205064" y="173"/>
                </a:lnTo>
                <a:lnTo>
                  <a:pt x="206888" y="444"/>
                </a:lnTo>
                <a:lnTo>
                  <a:pt x="208712" y="863"/>
                </a:lnTo>
                <a:lnTo>
                  <a:pt x="210511" y="1430"/>
                </a:lnTo>
                <a:lnTo>
                  <a:pt x="212335" y="2144"/>
                </a:lnTo>
                <a:lnTo>
                  <a:pt x="214183" y="3032"/>
                </a:lnTo>
                <a:lnTo>
                  <a:pt x="216032" y="4091"/>
                </a:lnTo>
                <a:lnTo>
                  <a:pt x="217905" y="5324"/>
                </a:lnTo>
                <a:lnTo>
                  <a:pt x="219803" y="6729"/>
                </a:lnTo>
                <a:lnTo>
                  <a:pt x="221725" y="8331"/>
                </a:lnTo>
                <a:lnTo>
                  <a:pt x="223672" y="10105"/>
                </a:lnTo>
                <a:lnTo>
                  <a:pt x="225644" y="12102"/>
                </a:lnTo>
                <a:lnTo>
                  <a:pt x="228676" y="15454"/>
                </a:lnTo>
                <a:lnTo>
                  <a:pt x="232890" y="20753"/>
                </a:lnTo>
                <a:lnTo>
                  <a:pt x="237253" y="26964"/>
                </a:lnTo>
                <a:lnTo>
                  <a:pt x="241862" y="34161"/>
                </a:lnTo>
                <a:lnTo>
                  <a:pt x="246693" y="42393"/>
                </a:lnTo>
                <a:lnTo>
                  <a:pt x="249231" y="46977"/>
                </a:lnTo>
                <a:lnTo>
                  <a:pt x="251745" y="51611"/>
                </a:lnTo>
                <a:lnTo>
                  <a:pt x="256404" y="60632"/>
                </a:lnTo>
                <a:lnTo>
                  <a:pt x="260594" y="69283"/>
                </a:lnTo>
                <a:lnTo>
                  <a:pt x="264340" y="77639"/>
                </a:lnTo>
                <a:lnTo>
                  <a:pt x="267667" y="85649"/>
                </a:lnTo>
                <a:lnTo>
                  <a:pt x="270551" y="93363"/>
                </a:lnTo>
                <a:lnTo>
                  <a:pt x="273040" y="100782"/>
                </a:lnTo>
                <a:lnTo>
                  <a:pt x="275086" y="107881"/>
                </a:lnTo>
                <a:lnTo>
                  <a:pt x="276737" y="114683"/>
                </a:lnTo>
                <a:lnTo>
                  <a:pt x="277994" y="121215"/>
                </a:lnTo>
                <a:lnTo>
                  <a:pt x="278857" y="127450"/>
                </a:lnTo>
                <a:lnTo>
                  <a:pt x="279350" y="133390"/>
                </a:lnTo>
                <a:lnTo>
                  <a:pt x="279449" y="139084"/>
                </a:lnTo>
                <a:lnTo>
                  <a:pt x="279178" y="144506"/>
                </a:lnTo>
                <a:lnTo>
                  <a:pt x="278561" y="149682"/>
                </a:lnTo>
                <a:lnTo>
                  <a:pt x="277600" y="154587"/>
                </a:lnTo>
                <a:lnTo>
                  <a:pt x="276294" y="159270"/>
                </a:lnTo>
                <a:lnTo>
                  <a:pt x="274642" y="163682"/>
                </a:lnTo>
                <a:lnTo>
                  <a:pt x="272671" y="167872"/>
                </a:lnTo>
                <a:lnTo>
                  <a:pt x="270379" y="171840"/>
                </a:lnTo>
                <a:lnTo>
                  <a:pt x="267766" y="175586"/>
                </a:lnTo>
                <a:lnTo>
                  <a:pt x="264858" y="179111"/>
                </a:lnTo>
                <a:lnTo>
                  <a:pt x="261653" y="182414"/>
                </a:lnTo>
                <a:lnTo>
                  <a:pt x="258154" y="185519"/>
                </a:lnTo>
                <a:lnTo>
                  <a:pt x="254358" y="188427"/>
                </a:lnTo>
                <a:lnTo>
                  <a:pt x="250316" y="191163"/>
                </a:lnTo>
                <a:lnTo>
                  <a:pt x="246003" y="193677"/>
                </a:lnTo>
                <a:lnTo>
                  <a:pt x="241418" y="196043"/>
                </a:lnTo>
                <a:lnTo>
                  <a:pt x="236587" y="198212"/>
                </a:lnTo>
                <a:lnTo>
                  <a:pt x="231510" y="200233"/>
                </a:lnTo>
                <a:lnTo>
                  <a:pt x="226211" y="202082"/>
                </a:lnTo>
                <a:lnTo>
                  <a:pt x="220665" y="203783"/>
                </a:lnTo>
                <a:lnTo>
                  <a:pt x="217806" y="204547"/>
                </a:lnTo>
                <a:close/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2951" y="734161"/>
            <a:ext cx="963436" cy="27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B" type="title">
  <p:cSld name="TITLE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0" y="0"/>
            <a:ext cx="2094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>
            <a:off x="544256" y="576638"/>
            <a:ext cx="3627600" cy="260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Avenir"/>
              <a:buNone/>
              <a:defRPr sz="4500"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/>
          <p:nvPr>
            <p:ph idx="2" type="pic"/>
          </p:nvPr>
        </p:nvSpPr>
        <p:spPr>
          <a:xfrm>
            <a:off x="4635281" y="669338"/>
            <a:ext cx="4508700" cy="33180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9"/>
          <p:cNvSpPr/>
          <p:nvPr/>
        </p:nvSpPr>
        <p:spPr>
          <a:xfrm>
            <a:off x="4635290" y="3987175"/>
            <a:ext cx="1746600" cy="70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26982" y="4206033"/>
            <a:ext cx="963436" cy="271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C">
  <p:cSld name="CUSTOM_1"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1185863" y="2088356"/>
            <a:ext cx="6772200" cy="133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venir"/>
              <a:buNone/>
              <a:defRPr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venir"/>
              <a:buNone/>
              <a:defRPr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venir"/>
              <a:buNone/>
              <a:defRPr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venir"/>
              <a:buNone/>
              <a:defRPr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venir"/>
              <a:buNone/>
              <a:defRPr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venir"/>
              <a:buNone/>
              <a:defRPr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venir"/>
              <a:buNone/>
              <a:defRPr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venir"/>
              <a:buNone/>
              <a:defRPr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venir"/>
              <a:buNone/>
              <a:defRPr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2" name="Google Shape;92;p20"/>
          <p:cNvSpPr/>
          <p:nvPr/>
        </p:nvSpPr>
        <p:spPr>
          <a:xfrm rot="909383">
            <a:off x="-690821" y="3359984"/>
            <a:ext cx="3484370" cy="2613131"/>
          </a:xfrm>
          <a:custGeom>
            <a:rect b="b" l="l" r="r" t="t"/>
            <a:pathLst>
              <a:path extrusionOk="0" h="209575" w="279449">
                <a:moveTo>
                  <a:pt x="217806" y="204547"/>
                </a:moveTo>
                <a:lnTo>
                  <a:pt x="214898" y="205311"/>
                </a:lnTo>
                <a:lnTo>
                  <a:pt x="208859" y="206592"/>
                </a:lnTo>
                <a:lnTo>
                  <a:pt x="202525" y="207652"/>
                </a:lnTo>
                <a:lnTo>
                  <a:pt x="195920" y="208466"/>
                </a:lnTo>
                <a:lnTo>
                  <a:pt x="189117" y="209057"/>
                </a:lnTo>
                <a:lnTo>
                  <a:pt x="182117" y="209427"/>
                </a:lnTo>
                <a:lnTo>
                  <a:pt x="174945" y="209575"/>
                </a:lnTo>
                <a:lnTo>
                  <a:pt x="167625" y="209525"/>
                </a:lnTo>
                <a:lnTo>
                  <a:pt x="160181" y="209279"/>
                </a:lnTo>
                <a:lnTo>
                  <a:pt x="152664" y="208835"/>
                </a:lnTo>
                <a:lnTo>
                  <a:pt x="145073" y="208219"/>
                </a:lnTo>
                <a:lnTo>
                  <a:pt x="137457" y="207406"/>
                </a:lnTo>
                <a:lnTo>
                  <a:pt x="129816" y="206444"/>
                </a:lnTo>
                <a:lnTo>
                  <a:pt x="122200" y="205286"/>
                </a:lnTo>
                <a:lnTo>
                  <a:pt x="114609" y="204004"/>
                </a:lnTo>
                <a:lnTo>
                  <a:pt x="107116" y="202550"/>
                </a:lnTo>
                <a:lnTo>
                  <a:pt x="99697" y="200973"/>
                </a:lnTo>
                <a:lnTo>
                  <a:pt x="92427" y="199248"/>
                </a:lnTo>
                <a:lnTo>
                  <a:pt x="85279" y="197399"/>
                </a:lnTo>
                <a:lnTo>
                  <a:pt x="78328" y="195427"/>
                </a:lnTo>
                <a:lnTo>
                  <a:pt x="71550" y="193332"/>
                </a:lnTo>
                <a:lnTo>
                  <a:pt x="65044" y="191139"/>
                </a:lnTo>
                <a:lnTo>
                  <a:pt x="58759" y="188846"/>
                </a:lnTo>
                <a:lnTo>
                  <a:pt x="52769" y="186456"/>
                </a:lnTo>
                <a:lnTo>
                  <a:pt x="47101" y="183991"/>
                </a:lnTo>
                <a:lnTo>
                  <a:pt x="41752" y="181452"/>
                </a:lnTo>
                <a:lnTo>
                  <a:pt x="36773" y="178815"/>
                </a:lnTo>
                <a:lnTo>
                  <a:pt x="32189" y="176153"/>
                </a:lnTo>
                <a:lnTo>
                  <a:pt x="28024" y="173393"/>
                </a:lnTo>
                <a:lnTo>
                  <a:pt x="24277" y="170608"/>
                </a:lnTo>
                <a:lnTo>
                  <a:pt x="21024" y="167773"/>
                </a:lnTo>
                <a:lnTo>
                  <a:pt x="18263" y="164914"/>
                </a:lnTo>
                <a:lnTo>
                  <a:pt x="17105" y="163460"/>
                </a:lnTo>
                <a:lnTo>
                  <a:pt x="15971" y="161956"/>
                </a:lnTo>
                <a:lnTo>
                  <a:pt x="13802" y="158555"/>
                </a:lnTo>
                <a:lnTo>
                  <a:pt x="11732" y="154685"/>
                </a:lnTo>
                <a:lnTo>
                  <a:pt x="9736" y="150372"/>
                </a:lnTo>
                <a:lnTo>
                  <a:pt x="7887" y="145665"/>
                </a:lnTo>
                <a:lnTo>
                  <a:pt x="6162" y="140612"/>
                </a:lnTo>
                <a:lnTo>
                  <a:pt x="4634" y="135264"/>
                </a:lnTo>
                <a:lnTo>
                  <a:pt x="3278" y="129669"/>
                </a:lnTo>
                <a:lnTo>
                  <a:pt x="2120" y="123827"/>
                </a:lnTo>
                <a:lnTo>
                  <a:pt x="1208" y="117813"/>
                </a:lnTo>
                <a:lnTo>
                  <a:pt x="518" y="111676"/>
                </a:lnTo>
                <a:lnTo>
                  <a:pt x="123" y="105416"/>
                </a:lnTo>
                <a:lnTo>
                  <a:pt x="0" y="99131"/>
                </a:lnTo>
                <a:lnTo>
                  <a:pt x="173" y="92796"/>
                </a:lnTo>
                <a:lnTo>
                  <a:pt x="690" y="86511"/>
                </a:lnTo>
                <a:lnTo>
                  <a:pt x="1528" y="80300"/>
                </a:lnTo>
                <a:lnTo>
                  <a:pt x="2760" y="74213"/>
                </a:lnTo>
                <a:lnTo>
                  <a:pt x="4363" y="68248"/>
                </a:lnTo>
                <a:lnTo>
                  <a:pt x="5866" y="63935"/>
                </a:lnTo>
                <a:lnTo>
                  <a:pt x="6975" y="61100"/>
                </a:lnTo>
                <a:lnTo>
                  <a:pt x="8207" y="58340"/>
                </a:lnTo>
                <a:lnTo>
                  <a:pt x="9538" y="55653"/>
                </a:lnTo>
                <a:lnTo>
                  <a:pt x="10968" y="53041"/>
                </a:lnTo>
                <a:lnTo>
                  <a:pt x="12545" y="50477"/>
                </a:lnTo>
                <a:lnTo>
                  <a:pt x="14221" y="48037"/>
                </a:lnTo>
                <a:lnTo>
                  <a:pt x="16021" y="45647"/>
                </a:lnTo>
                <a:lnTo>
                  <a:pt x="17943" y="43379"/>
                </a:lnTo>
                <a:lnTo>
                  <a:pt x="19989" y="41210"/>
                </a:lnTo>
                <a:lnTo>
                  <a:pt x="22182" y="39115"/>
                </a:lnTo>
                <a:lnTo>
                  <a:pt x="24475" y="37143"/>
                </a:lnTo>
                <a:lnTo>
                  <a:pt x="26915" y="35295"/>
                </a:lnTo>
                <a:lnTo>
                  <a:pt x="29503" y="33569"/>
                </a:lnTo>
                <a:lnTo>
                  <a:pt x="32214" y="31943"/>
                </a:lnTo>
                <a:lnTo>
                  <a:pt x="35073" y="30464"/>
                </a:lnTo>
                <a:lnTo>
                  <a:pt x="38055" y="29108"/>
                </a:lnTo>
                <a:lnTo>
                  <a:pt x="41210" y="27901"/>
                </a:lnTo>
                <a:lnTo>
                  <a:pt x="44513" y="26841"/>
                </a:lnTo>
                <a:lnTo>
                  <a:pt x="47939" y="25929"/>
                </a:lnTo>
                <a:lnTo>
                  <a:pt x="51537" y="25189"/>
                </a:lnTo>
                <a:lnTo>
                  <a:pt x="55308" y="24573"/>
                </a:lnTo>
                <a:lnTo>
                  <a:pt x="59202" y="24154"/>
                </a:lnTo>
                <a:lnTo>
                  <a:pt x="63269" y="23883"/>
                </a:lnTo>
                <a:lnTo>
                  <a:pt x="67508" y="23809"/>
                </a:lnTo>
                <a:lnTo>
                  <a:pt x="71920" y="23908"/>
                </a:lnTo>
                <a:lnTo>
                  <a:pt x="76480" y="24203"/>
                </a:lnTo>
                <a:lnTo>
                  <a:pt x="81212" y="24672"/>
                </a:lnTo>
                <a:lnTo>
                  <a:pt x="83677" y="24992"/>
                </a:lnTo>
                <a:lnTo>
                  <a:pt x="86117" y="25313"/>
                </a:lnTo>
                <a:lnTo>
                  <a:pt x="90874" y="25830"/>
                </a:lnTo>
                <a:lnTo>
                  <a:pt x="95507" y="26200"/>
                </a:lnTo>
                <a:lnTo>
                  <a:pt x="99993" y="26446"/>
                </a:lnTo>
                <a:lnTo>
                  <a:pt x="104356" y="26545"/>
                </a:lnTo>
                <a:lnTo>
                  <a:pt x="108595" y="26520"/>
                </a:lnTo>
                <a:lnTo>
                  <a:pt x="114732" y="26299"/>
                </a:lnTo>
                <a:lnTo>
                  <a:pt x="122471" y="25584"/>
                </a:lnTo>
                <a:lnTo>
                  <a:pt x="129742" y="24499"/>
                </a:lnTo>
                <a:lnTo>
                  <a:pt x="136570" y="23094"/>
                </a:lnTo>
                <a:lnTo>
                  <a:pt x="143027" y="21418"/>
                </a:lnTo>
                <a:lnTo>
                  <a:pt x="149090" y="19521"/>
                </a:lnTo>
                <a:lnTo>
                  <a:pt x="154808" y="17475"/>
                </a:lnTo>
                <a:lnTo>
                  <a:pt x="160206" y="15306"/>
                </a:lnTo>
                <a:lnTo>
                  <a:pt x="165308" y="13112"/>
                </a:lnTo>
                <a:lnTo>
                  <a:pt x="172480" y="9810"/>
                </a:lnTo>
                <a:lnTo>
                  <a:pt x="181230" y="5743"/>
                </a:lnTo>
                <a:lnTo>
                  <a:pt x="187318" y="3229"/>
                </a:lnTo>
                <a:lnTo>
                  <a:pt x="191212" y="1873"/>
                </a:lnTo>
                <a:lnTo>
                  <a:pt x="194983" y="838"/>
                </a:lnTo>
                <a:lnTo>
                  <a:pt x="198705" y="197"/>
                </a:lnTo>
                <a:lnTo>
                  <a:pt x="201441" y="0"/>
                </a:lnTo>
                <a:lnTo>
                  <a:pt x="203265" y="25"/>
                </a:lnTo>
                <a:lnTo>
                  <a:pt x="205064" y="173"/>
                </a:lnTo>
                <a:lnTo>
                  <a:pt x="206888" y="444"/>
                </a:lnTo>
                <a:lnTo>
                  <a:pt x="208712" y="863"/>
                </a:lnTo>
                <a:lnTo>
                  <a:pt x="210511" y="1430"/>
                </a:lnTo>
                <a:lnTo>
                  <a:pt x="212335" y="2144"/>
                </a:lnTo>
                <a:lnTo>
                  <a:pt x="214183" y="3032"/>
                </a:lnTo>
                <a:lnTo>
                  <a:pt x="216032" y="4091"/>
                </a:lnTo>
                <a:lnTo>
                  <a:pt x="217905" y="5324"/>
                </a:lnTo>
                <a:lnTo>
                  <a:pt x="219803" y="6729"/>
                </a:lnTo>
                <a:lnTo>
                  <a:pt x="221725" y="8331"/>
                </a:lnTo>
                <a:lnTo>
                  <a:pt x="223672" y="10105"/>
                </a:lnTo>
                <a:lnTo>
                  <a:pt x="225644" y="12102"/>
                </a:lnTo>
                <a:lnTo>
                  <a:pt x="228676" y="15454"/>
                </a:lnTo>
                <a:lnTo>
                  <a:pt x="232890" y="20753"/>
                </a:lnTo>
                <a:lnTo>
                  <a:pt x="237253" y="26964"/>
                </a:lnTo>
                <a:lnTo>
                  <a:pt x="241862" y="34161"/>
                </a:lnTo>
                <a:lnTo>
                  <a:pt x="246693" y="42393"/>
                </a:lnTo>
                <a:lnTo>
                  <a:pt x="249231" y="46977"/>
                </a:lnTo>
                <a:lnTo>
                  <a:pt x="251745" y="51611"/>
                </a:lnTo>
                <a:lnTo>
                  <a:pt x="256404" y="60632"/>
                </a:lnTo>
                <a:lnTo>
                  <a:pt x="260594" y="69283"/>
                </a:lnTo>
                <a:lnTo>
                  <a:pt x="264340" y="77639"/>
                </a:lnTo>
                <a:lnTo>
                  <a:pt x="267667" y="85649"/>
                </a:lnTo>
                <a:lnTo>
                  <a:pt x="270551" y="93363"/>
                </a:lnTo>
                <a:lnTo>
                  <a:pt x="273040" y="100782"/>
                </a:lnTo>
                <a:lnTo>
                  <a:pt x="275086" y="107881"/>
                </a:lnTo>
                <a:lnTo>
                  <a:pt x="276737" y="114683"/>
                </a:lnTo>
                <a:lnTo>
                  <a:pt x="277994" y="121215"/>
                </a:lnTo>
                <a:lnTo>
                  <a:pt x="278857" y="127450"/>
                </a:lnTo>
                <a:lnTo>
                  <a:pt x="279350" y="133390"/>
                </a:lnTo>
                <a:lnTo>
                  <a:pt x="279449" y="139084"/>
                </a:lnTo>
                <a:lnTo>
                  <a:pt x="279178" y="144506"/>
                </a:lnTo>
                <a:lnTo>
                  <a:pt x="278561" y="149682"/>
                </a:lnTo>
                <a:lnTo>
                  <a:pt x="277600" y="154587"/>
                </a:lnTo>
                <a:lnTo>
                  <a:pt x="276294" y="159270"/>
                </a:lnTo>
                <a:lnTo>
                  <a:pt x="274642" y="163682"/>
                </a:lnTo>
                <a:lnTo>
                  <a:pt x="272671" y="167872"/>
                </a:lnTo>
                <a:lnTo>
                  <a:pt x="270379" y="171840"/>
                </a:lnTo>
                <a:lnTo>
                  <a:pt x="267766" y="175586"/>
                </a:lnTo>
                <a:lnTo>
                  <a:pt x="264858" y="179111"/>
                </a:lnTo>
                <a:lnTo>
                  <a:pt x="261653" y="182414"/>
                </a:lnTo>
                <a:lnTo>
                  <a:pt x="258154" y="185519"/>
                </a:lnTo>
                <a:lnTo>
                  <a:pt x="254358" y="188427"/>
                </a:lnTo>
                <a:lnTo>
                  <a:pt x="250316" y="191163"/>
                </a:lnTo>
                <a:lnTo>
                  <a:pt x="246003" y="193677"/>
                </a:lnTo>
                <a:lnTo>
                  <a:pt x="241418" y="196043"/>
                </a:lnTo>
                <a:lnTo>
                  <a:pt x="236587" y="198212"/>
                </a:lnTo>
                <a:lnTo>
                  <a:pt x="231510" y="200233"/>
                </a:lnTo>
                <a:lnTo>
                  <a:pt x="226211" y="202082"/>
                </a:lnTo>
                <a:lnTo>
                  <a:pt x="220665" y="203783"/>
                </a:lnTo>
                <a:lnTo>
                  <a:pt x="217806" y="2045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0"/>
          <p:cNvSpPr/>
          <p:nvPr/>
        </p:nvSpPr>
        <p:spPr>
          <a:xfrm rot="-5944219">
            <a:off x="1515241" y="4275516"/>
            <a:ext cx="2372230" cy="2378982"/>
          </a:xfrm>
          <a:custGeom>
            <a:rect b="b" l="l" r="r" t="t"/>
            <a:pathLst>
              <a:path extrusionOk="0" h="209572" w="214619">
                <a:moveTo>
                  <a:pt x="183342" y="65496"/>
                </a:moveTo>
                <a:lnTo>
                  <a:pt x="183595" y="66380"/>
                </a:lnTo>
                <a:lnTo>
                  <a:pt x="184226" y="68083"/>
                </a:lnTo>
                <a:lnTo>
                  <a:pt x="185025" y="69661"/>
                </a:lnTo>
                <a:lnTo>
                  <a:pt x="186014" y="71154"/>
                </a:lnTo>
                <a:lnTo>
                  <a:pt x="186560" y="71848"/>
                </a:lnTo>
                <a:lnTo>
                  <a:pt x="187128" y="72542"/>
                </a:lnTo>
                <a:lnTo>
                  <a:pt x="188369" y="73867"/>
                </a:lnTo>
                <a:lnTo>
                  <a:pt x="190409" y="75718"/>
                </a:lnTo>
                <a:lnTo>
                  <a:pt x="193438" y="78011"/>
                </a:lnTo>
                <a:lnTo>
                  <a:pt x="196677" y="80198"/>
                </a:lnTo>
                <a:lnTo>
                  <a:pt x="199958" y="82365"/>
                </a:lnTo>
                <a:lnTo>
                  <a:pt x="203197" y="84615"/>
                </a:lnTo>
                <a:lnTo>
                  <a:pt x="205511" y="86403"/>
                </a:lnTo>
                <a:lnTo>
                  <a:pt x="206941" y="87665"/>
                </a:lnTo>
                <a:lnTo>
                  <a:pt x="208308" y="89011"/>
                </a:lnTo>
                <a:lnTo>
                  <a:pt x="209549" y="90420"/>
                </a:lnTo>
                <a:lnTo>
                  <a:pt x="210117" y="91177"/>
                </a:lnTo>
                <a:lnTo>
                  <a:pt x="210937" y="92313"/>
                </a:lnTo>
                <a:lnTo>
                  <a:pt x="212283" y="94669"/>
                </a:lnTo>
                <a:lnTo>
                  <a:pt x="213314" y="97109"/>
                </a:lnTo>
                <a:lnTo>
                  <a:pt x="214029" y="99590"/>
                </a:lnTo>
                <a:lnTo>
                  <a:pt x="214471" y="102135"/>
                </a:lnTo>
                <a:lnTo>
                  <a:pt x="214618" y="104722"/>
                </a:lnTo>
                <a:lnTo>
                  <a:pt x="214534" y="107330"/>
                </a:lnTo>
                <a:lnTo>
                  <a:pt x="214197" y="109939"/>
                </a:lnTo>
                <a:lnTo>
                  <a:pt x="213672" y="112547"/>
                </a:lnTo>
                <a:lnTo>
                  <a:pt x="212914" y="115134"/>
                </a:lnTo>
                <a:lnTo>
                  <a:pt x="212010" y="117679"/>
                </a:lnTo>
                <a:lnTo>
                  <a:pt x="210916" y="120203"/>
                </a:lnTo>
                <a:lnTo>
                  <a:pt x="209675" y="122663"/>
                </a:lnTo>
                <a:lnTo>
                  <a:pt x="208329" y="125040"/>
                </a:lnTo>
                <a:lnTo>
                  <a:pt x="206857" y="127354"/>
                </a:lnTo>
                <a:lnTo>
                  <a:pt x="205280" y="129562"/>
                </a:lnTo>
                <a:lnTo>
                  <a:pt x="204480" y="130614"/>
                </a:lnTo>
                <a:lnTo>
                  <a:pt x="202524" y="133138"/>
                </a:lnTo>
                <a:lnTo>
                  <a:pt x="198612" y="137828"/>
                </a:lnTo>
                <a:lnTo>
                  <a:pt x="194679" y="142203"/>
                </a:lnTo>
                <a:lnTo>
                  <a:pt x="190725" y="146325"/>
                </a:lnTo>
                <a:lnTo>
                  <a:pt x="184752" y="152341"/>
                </a:lnTo>
                <a:lnTo>
                  <a:pt x="178778" y="158503"/>
                </a:lnTo>
                <a:lnTo>
                  <a:pt x="174803" y="162857"/>
                </a:lnTo>
                <a:lnTo>
                  <a:pt x="172826" y="165150"/>
                </a:lnTo>
                <a:lnTo>
                  <a:pt x="171564" y="166727"/>
                </a:lnTo>
                <a:lnTo>
                  <a:pt x="168388" y="171060"/>
                </a:lnTo>
                <a:lnTo>
                  <a:pt x="166832" y="173184"/>
                </a:lnTo>
                <a:lnTo>
                  <a:pt x="165317" y="175203"/>
                </a:lnTo>
                <a:lnTo>
                  <a:pt x="162162" y="179158"/>
                </a:lnTo>
                <a:lnTo>
                  <a:pt x="158839" y="182943"/>
                </a:lnTo>
                <a:lnTo>
                  <a:pt x="155348" y="186561"/>
                </a:lnTo>
                <a:lnTo>
                  <a:pt x="151730" y="189989"/>
                </a:lnTo>
                <a:lnTo>
                  <a:pt x="147944" y="193208"/>
                </a:lnTo>
                <a:lnTo>
                  <a:pt x="144011" y="196173"/>
                </a:lnTo>
                <a:lnTo>
                  <a:pt x="139931" y="198907"/>
                </a:lnTo>
                <a:lnTo>
                  <a:pt x="135724" y="201389"/>
                </a:lnTo>
                <a:lnTo>
                  <a:pt x="131370" y="203556"/>
                </a:lnTo>
                <a:lnTo>
                  <a:pt x="126891" y="205449"/>
                </a:lnTo>
                <a:lnTo>
                  <a:pt x="122284" y="206984"/>
                </a:lnTo>
                <a:lnTo>
                  <a:pt x="117552" y="208204"/>
                </a:lnTo>
                <a:lnTo>
                  <a:pt x="112693" y="209045"/>
                </a:lnTo>
                <a:lnTo>
                  <a:pt x="108971" y="209403"/>
                </a:lnTo>
                <a:lnTo>
                  <a:pt x="106447" y="209550"/>
                </a:lnTo>
                <a:lnTo>
                  <a:pt x="103902" y="209571"/>
                </a:lnTo>
                <a:lnTo>
                  <a:pt x="101336" y="209508"/>
                </a:lnTo>
                <a:lnTo>
                  <a:pt x="100032" y="209424"/>
                </a:lnTo>
                <a:lnTo>
                  <a:pt x="97550" y="209192"/>
                </a:lnTo>
                <a:lnTo>
                  <a:pt x="92754" y="208435"/>
                </a:lnTo>
                <a:lnTo>
                  <a:pt x="88085" y="207363"/>
                </a:lnTo>
                <a:lnTo>
                  <a:pt x="83584" y="205974"/>
                </a:lnTo>
                <a:lnTo>
                  <a:pt x="79209" y="204292"/>
                </a:lnTo>
                <a:lnTo>
                  <a:pt x="75003" y="202336"/>
                </a:lnTo>
                <a:lnTo>
                  <a:pt x="70922" y="200127"/>
                </a:lnTo>
                <a:lnTo>
                  <a:pt x="66989" y="197687"/>
                </a:lnTo>
                <a:lnTo>
                  <a:pt x="63182" y="195016"/>
                </a:lnTo>
                <a:lnTo>
                  <a:pt x="59523" y="192135"/>
                </a:lnTo>
                <a:lnTo>
                  <a:pt x="55989" y="189064"/>
                </a:lnTo>
                <a:lnTo>
                  <a:pt x="52582" y="185804"/>
                </a:lnTo>
                <a:lnTo>
                  <a:pt x="49301" y="182397"/>
                </a:lnTo>
                <a:lnTo>
                  <a:pt x="46167" y="178863"/>
                </a:lnTo>
                <a:lnTo>
                  <a:pt x="43138" y="175182"/>
                </a:lnTo>
                <a:lnTo>
                  <a:pt x="40236" y="171396"/>
                </a:lnTo>
                <a:lnTo>
                  <a:pt x="38847" y="169461"/>
                </a:lnTo>
                <a:lnTo>
                  <a:pt x="38195" y="168515"/>
                </a:lnTo>
                <a:lnTo>
                  <a:pt x="36660" y="165907"/>
                </a:lnTo>
                <a:lnTo>
                  <a:pt x="34304" y="161511"/>
                </a:lnTo>
                <a:lnTo>
                  <a:pt x="33106" y="159282"/>
                </a:lnTo>
                <a:lnTo>
                  <a:pt x="32096" y="157494"/>
                </a:lnTo>
                <a:lnTo>
                  <a:pt x="29972" y="154065"/>
                </a:lnTo>
                <a:lnTo>
                  <a:pt x="27763" y="150826"/>
                </a:lnTo>
                <a:lnTo>
                  <a:pt x="25492" y="147735"/>
                </a:lnTo>
                <a:lnTo>
                  <a:pt x="22000" y="143297"/>
                </a:lnTo>
                <a:lnTo>
                  <a:pt x="17331" y="137702"/>
                </a:lnTo>
                <a:lnTo>
                  <a:pt x="12809" y="132233"/>
                </a:lnTo>
                <a:lnTo>
                  <a:pt x="9675" y="128090"/>
                </a:lnTo>
                <a:lnTo>
                  <a:pt x="7719" y="125271"/>
                </a:lnTo>
                <a:lnTo>
                  <a:pt x="5931" y="122369"/>
                </a:lnTo>
                <a:lnTo>
                  <a:pt x="4312" y="119361"/>
                </a:lnTo>
                <a:lnTo>
                  <a:pt x="2881" y="116248"/>
                </a:lnTo>
                <a:lnTo>
                  <a:pt x="1683" y="112967"/>
                </a:lnTo>
                <a:lnTo>
                  <a:pt x="1178" y="111243"/>
                </a:lnTo>
                <a:lnTo>
                  <a:pt x="925" y="110233"/>
                </a:lnTo>
                <a:lnTo>
                  <a:pt x="484" y="108046"/>
                </a:lnTo>
                <a:lnTo>
                  <a:pt x="168" y="105858"/>
                </a:lnTo>
                <a:lnTo>
                  <a:pt x="0" y="103923"/>
                </a:lnTo>
                <a:lnTo>
                  <a:pt x="0" y="103145"/>
                </a:lnTo>
                <a:lnTo>
                  <a:pt x="21" y="101652"/>
                </a:lnTo>
                <a:lnTo>
                  <a:pt x="315" y="98265"/>
                </a:lnTo>
                <a:lnTo>
                  <a:pt x="883" y="94458"/>
                </a:lnTo>
                <a:lnTo>
                  <a:pt x="1704" y="90252"/>
                </a:lnTo>
                <a:lnTo>
                  <a:pt x="2776" y="85730"/>
                </a:lnTo>
                <a:lnTo>
                  <a:pt x="4080" y="80934"/>
                </a:lnTo>
                <a:lnTo>
                  <a:pt x="5574" y="75928"/>
                </a:lnTo>
                <a:lnTo>
                  <a:pt x="7256" y="70754"/>
                </a:lnTo>
                <a:lnTo>
                  <a:pt x="9128" y="65475"/>
                </a:lnTo>
                <a:lnTo>
                  <a:pt x="11147" y="60154"/>
                </a:lnTo>
                <a:lnTo>
                  <a:pt x="13314" y="54833"/>
                </a:lnTo>
                <a:lnTo>
                  <a:pt x="15606" y="49574"/>
                </a:lnTo>
                <a:lnTo>
                  <a:pt x="17983" y="44442"/>
                </a:lnTo>
                <a:lnTo>
                  <a:pt x="20465" y="39458"/>
                </a:lnTo>
                <a:lnTo>
                  <a:pt x="23031" y="34725"/>
                </a:lnTo>
                <a:lnTo>
                  <a:pt x="25639" y="30266"/>
                </a:lnTo>
                <a:lnTo>
                  <a:pt x="26943" y="28163"/>
                </a:lnTo>
                <a:lnTo>
                  <a:pt x="28142" y="26333"/>
                </a:lnTo>
                <a:lnTo>
                  <a:pt x="30603" y="22842"/>
                </a:lnTo>
                <a:lnTo>
                  <a:pt x="31886" y="21180"/>
                </a:lnTo>
                <a:lnTo>
                  <a:pt x="32706" y="20170"/>
                </a:lnTo>
                <a:lnTo>
                  <a:pt x="34389" y="18256"/>
                </a:lnTo>
                <a:lnTo>
                  <a:pt x="36155" y="16469"/>
                </a:lnTo>
                <a:lnTo>
                  <a:pt x="37964" y="14786"/>
                </a:lnTo>
                <a:lnTo>
                  <a:pt x="39857" y="13209"/>
                </a:lnTo>
                <a:lnTo>
                  <a:pt x="41792" y="11757"/>
                </a:lnTo>
                <a:lnTo>
                  <a:pt x="43790" y="10411"/>
                </a:lnTo>
                <a:lnTo>
                  <a:pt x="45830" y="9170"/>
                </a:lnTo>
                <a:lnTo>
                  <a:pt x="47934" y="8035"/>
                </a:lnTo>
                <a:lnTo>
                  <a:pt x="50079" y="7004"/>
                </a:lnTo>
                <a:lnTo>
                  <a:pt x="52266" y="6057"/>
                </a:lnTo>
                <a:lnTo>
                  <a:pt x="54496" y="5216"/>
                </a:lnTo>
                <a:lnTo>
                  <a:pt x="57882" y="4122"/>
                </a:lnTo>
                <a:lnTo>
                  <a:pt x="62530" y="2987"/>
                </a:lnTo>
                <a:lnTo>
                  <a:pt x="67284" y="2166"/>
                </a:lnTo>
                <a:lnTo>
                  <a:pt x="72100" y="1683"/>
                </a:lnTo>
                <a:lnTo>
                  <a:pt x="76980" y="1472"/>
                </a:lnTo>
                <a:lnTo>
                  <a:pt x="81859" y="1556"/>
                </a:lnTo>
                <a:lnTo>
                  <a:pt x="86760" y="1872"/>
                </a:lnTo>
                <a:lnTo>
                  <a:pt x="91640" y="2419"/>
                </a:lnTo>
                <a:lnTo>
                  <a:pt x="96456" y="3197"/>
                </a:lnTo>
                <a:lnTo>
                  <a:pt x="101210" y="4143"/>
                </a:lnTo>
                <a:lnTo>
                  <a:pt x="103544" y="4669"/>
                </a:lnTo>
                <a:lnTo>
                  <a:pt x="105605" y="5195"/>
                </a:lnTo>
                <a:lnTo>
                  <a:pt x="109665" y="6310"/>
                </a:lnTo>
                <a:lnTo>
                  <a:pt x="111663" y="6920"/>
                </a:lnTo>
                <a:lnTo>
                  <a:pt x="112441" y="7151"/>
                </a:lnTo>
                <a:lnTo>
                  <a:pt x="113913" y="7383"/>
                </a:lnTo>
                <a:lnTo>
                  <a:pt x="115322" y="7361"/>
                </a:lnTo>
                <a:lnTo>
                  <a:pt x="116669" y="7151"/>
                </a:lnTo>
                <a:lnTo>
                  <a:pt x="117973" y="6752"/>
                </a:lnTo>
                <a:lnTo>
                  <a:pt x="119214" y="6226"/>
                </a:lnTo>
                <a:lnTo>
                  <a:pt x="121022" y="5237"/>
                </a:lnTo>
                <a:lnTo>
                  <a:pt x="124493" y="2903"/>
                </a:lnTo>
                <a:lnTo>
                  <a:pt x="127332" y="1178"/>
                </a:lnTo>
                <a:lnTo>
                  <a:pt x="128489" y="631"/>
                </a:lnTo>
                <a:lnTo>
                  <a:pt x="129667" y="252"/>
                </a:lnTo>
                <a:lnTo>
                  <a:pt x="130887" y="21"/>
                </a:lnTo>
                <a:lnTo>
                  <a:pt x="131497" y="0"/>
                </a:lnTo>
                <a:lnTo>
                  <a:pt x="132212" y="0"/>
                </a:lnTo>
                <a:lnTo>
                  <a:pt x="133621" y="105"/>
                </a:lnTo>
                <a:lnTo>
                  <a:pt x="134967" y="315"/>
                </a:lnTo>
                <a:lnTo>
                  <a:pt x="136271" y="652"/>
                </a:lnTo>
                <a:lnTo>
                  <a:pt x="138143" y="1304"/>
                </a:lnTo>
                <a:lnTo>
                  <a:pt x="140499" y="2503"/>
                </a:lnTo>
                <a:lnTo>
                  <a:pt x="142728" y="3996"/>
                </a:lnTo>
                <a:lnTo>
                  <a:pt x="144852" y="5742"/>
                </a:lnTo>
                <a:lnTo>
                  <a:pt x="147902" y="8644"/>
                </a:lnTo>
                <a:lnTo>
                  <a:pt x="151898" y="12872"/>
                </a:lnTo>
                <a:lnTo>
                  <a:pt x="154969" y="16006"/>
                </a:lnTo>
                <a:lnTo>
                  <a:pt x="157115" y="17962"/>
                </a:lnTo>
                <a:lnTo>
                  <a:pt x="159344" y="19771"/>
                </a:lnTo>
                <a:lnTo>
                  <a:pt x="161700" y="21369"/>
                </a:lnTo>
                <a:lnTo>
                  <a:pt x="164203" y="22673"/>
                </a:lnTo>
                <a:lnTo>
                  <a:pt x="166222" y="23431"/>
                </a:lnTo>
                <a:lnTo>
                  <a:pt x="167631" y="23830"/>
                </a:lnTo>
                <a:lnTo>
                  <a:pt x="168346" y="23977"/>
                </a:lnTo>
                <a:lnTo>
                  <a:pt x="169587" y="24314"/>
                </a:lnTo>
                <a:lnTo>
                  <a:pt x="171901" y="25113"/>
                </a:lnTo>
                <a:lnTo>
                  <a:pt x="174004" y="26123"/>
                </a:lnTo>
                <a:lnTo>
                  <a:pt x="175939" y="27322"/>
                </a:lnTo>
                <a:lnTo>
                  <a:pt x="177664" y="28689"/>
                </a:lnTo>
                <a:lnTo>
                  <a:pt x="179220" y="30182"/>
                </a:lnTo>
                <a:lnTo>
                  <a:pt x="180566" y="31844"/>
                </a:lnTo>
                <a:lnTo>
                  <a:pt x="181744" y="33610"/>
                </a:lnTo>
                <a:lnTo>
                  <a:pt x="182711" y="35482"/>
                </a:lnTo>
                <a:lnTo>
                  <a:pt x="183490" y="37438"/>
                </a:lnTo>
                <a:lnTo>
                  <a:pt x="184100" y="39458"/>
                </a:lnTo>
                <a:lnTo>
                  <a:pt x="184499" y="41540"/>
                </a:lnTo>
                <a:lnTo>
                  <a:pt x="184731" y="43664"/>
                </a:lnTo>
                <a:lnTo>
                  <a:pt x="184752" y="45831"/>
                </a:lnTo>
                <a:lnTo>
                  <a:pt x="184604" y="47976"/>
                </a:lnTo>
                <a:lnTo>
                  <a:pt x="184268" y="50121"/>
                </a:lnTo>
                <a:lnTo>
                  <a:pt x="184015" y="51194"/>
                </a:lnTo>
                <a:lnTo>
                  <a:pt x="183784" y="54054"/>
                </a:lnTo>
                <a:lnTo>
                  <a:pt x="183426" y="57125"/>
                </a:lnTo>
                <a:lnTo>
                  <a:pt x="183195" y="58303"/>
                </a:lnTo>
                <a:lnTo>
                  <a:pt x="182943" y="60553"/>
                </a:lnTo>
                <a:lnTo>
                  <a:pt x="182922" y="62636"/>
                </a:lnTo>
                <a:lnTo>
                  <a:pt x="183153" y="64571"/>
                </a:lnTo>
                <a:lnTo>
                  <a:pt x="183342" y="65496"/>
                </a:lnTo>
                <a:close/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13032" y="4509361"/>
            <a:ext cx="963436" cy="271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9396" y="1191996"/>
            <a:ext cx="585216" cy="62423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/>
          <p:nvPr/>
        </p:nvSpPr>
        <p:spPr>
          <a:xfrm rot="-8709571">
            <a:off x="6110037" y="-1163191"/>
            <a:ext cx="3483980" cy="2612839"/>
          </a:xfrm>
          <a:custGeom>
            <a:rect b="b" l="l" r="r" t="t"/>
            <a:pathLst>
              <a:path extrusionOk="0" h="209575" w="279449">
                <a:moveTo>
                  <a:pt x="217806" y="204547"/>
                </a:moveTo>
                <a:lnTo>
                  <a:pt x="214898" y="205311"/>
                </a:lnTo>
                <a:lnTo>
                  <a:pt x="208859" y="206592"/>
                </a:lnTo>
                <a:lnTo>
                  <a:pt x="202525" y="207652"/>
                </a:lnTo>
                <a:lnTo>
                  <a:pt x="195920" y="208466"/>
                </a:lnTo>
                <a:lnTo>
                  <a:pt x="189117" y="209057"/>
                </a:lnTo>
                <a:lnTo>
                  <a:pt x="182117" y="209427"/>
                </a:lnTo>
                <a:lnTo>
                  <a:pt x="174945" y="209575"/>
                </a:lnTo>
                <a:lnTo>
                  <a:pt x="167625" y="209525"/>
                </a:lnTo>
                <a:lnTo>
                  <a:pt x="160181" y="209279"/>
                </a:lnTo>
                <a:lnTo>
                  <a:pt x="152664" y="208835"/>
                </a:lnTo>
                <a:lnTo>
                  <a:pt x="145073" y="208219"/>
                </a:lnTo>
                <a:lnTo>
                  <a:pt x="137457" y="207406"/>
                </a:lnTo>
                <a:lnTo>
                  <a:pt x="129816" y="206444"/>
                </a:lnTo>
                <a:lnTo>
                  <a:pt x="122200" y="205286"/>
                </a:lnTo>
                <a:lnTo>
                  <a:pt x="114609" y="204004"/>
                </a:lnTo>
                <a:lnTo>
                  <a:pt x="107116" y="202550"/>
                </a:lnTo>
                <a:lnTo>
                  <a:pt x="99697" y="200973"/>
                </a:lnTo>
                <a:lnTo>
                  <a:pt x="92427" y="199248"/>
                </a:lnTo>
                <a:lnTo>
                  <a:pt x="85279" y="197399"/>
                </a:lnTo>
                <a:lnTo>
                  <a:pt x="78328" y="195427"/>
                </a:lnTo>
                <a:lnTo>
                  <a:pt x="71550" y="193332"/>
                </a:lnTo>
                <a:lnTo>
                  <a:pt x="65044" y="191139"/>
                </a:lnTo>
                <a:lnTo>
                  <a:pt x="58759" y="188846"/>
                </a:lnTo>
                <a:lnTo>
                  <a:pt x="52769" y="186456"/>
                </a:lnTo>
                <a:lnTo>
                  <a:pt x="47101" y="183991"/>
                </a:lnTo>
                <a:lnTo>
                  <a:pt x="41752" y="181452"/>
                </a:lnTo>
                <a:lnTo>
                  <a:pt x="36773" y="178815"/>
                </a:lnTo>
                <a:lnTo>
                  <a:pt x="32189" y="176153"/>
                </a:lnTo>
                <a:lnTo>
                  <a:pt x="28024" y="173393"/>
                </a:lnTo>
                <a:lnTo>
                  <a:pt x="24277" y="170608"/>
                </a:lnTo>
                <a:lnTo>
                  <a:pt x="21024" y="167773"/>
                </a:lnTo>
                <a:lnTo>
                  <a:pt x="18263" y="164914"/>
                </a:lnTo>
                <a:lnTo>
                  <a:pt x="17105" y="163460"/>
                </a:lnTo>
                <a:lnTo>
                  <a:pt x="15971" y="161956"/>
                </a:lnTo>
                <a:lnTo>
                  <a:pt x="13802" y="158555"/>
                </a:lnTo>
                <a:lnTo>
                  <a:pt x="11732" y="154685"/>
                </a:lnTo>
                <a:lnTo>
                  <a:pt x="9736" y="150372"/>
                </a:lnTo>
                <a:lnTo>
                  <a:pt x="7887" y="145665"/>
                </a:lnTo>
                <a:lnTo>
                  <a:pt x="6162" y="140612"/>
                </a:lnTo>
                <a:lnTo>
                  <a:pt x="4634" y="135264"/>
                </a:lnTo>
                <a:lnTo>
                  <a:pt x="3278" y="129669"/>
                </a:lnTo>
                <a:lnTo>
                  <a:pt x="2120" y="123827"/>
                </a:lnTo>
                <a:lnTo>
                  <a:pt x="1208" y="117813"/>
                </a:lnTo>
                <a:lnTo>
                  <a:pt x="518" y="111676"/>
                </a:lnTo>
                <a:lnTo>
                  <a:pt x="123" y="105416"/>
                </a:lnTo>
                <a:lnTo>
                  <a:pt x="0" y="99131"/>
                </a:lnTo>
                <a:lnTo>
                  <a:pt x="173" y="92796"/>
                </a:lnTo>
                <a:lnTo>
                  <a:pt x="690" y="86511"/>
                </a:lnTo>
                <a:lnTo>
                  <a:pt x="1528" y="80300"/>
                </a:lnTo>
                <a:lnTo>
                  <a:pt x="2760" y="74213"/>
                </a:lnTo>
                <a:lnTo>
                  <a:pt x="4363" y="68248"/>
                </a:lnTo>
                <a:lnTo>
                  <a:pt x="5866" y="63935"/>
                </a:lnTo>
                <a:lnTo>
                  <a:pt x="6975" y="61100"/>
                </a:lnTo>
                <a:lnTo>
                  <a:pt x="8207" y="58340"/>
                </a:lnTo>
                <a:lnTo>
                  <a:pt x="9538" y="55653"/>
                </a:lnTo>
                <a:lnTo>
                  <a:pt x="10968" y="53041"/>
                </a:lnTo>
                <a:lnTo>
                  <a:pt x="12545" y="50477"/>
                </a:lnTo>
                <a:lnTo>
                  <a:pt x="14221" y="48037"/>
                </a:lnTo>
                <a:lnTo>
                  <a:pt x="16021" y="45647"/>
                </a:lnTo>
                <a:lnTo>
                  <a:pt x="17943" y="43379"/>
                </a:lnTo>
                <a:lnTo>
                  <a:pt x="19989" y="41210"/>
                </a:lnTo>
                <a:lnTo>
                  <a:pt x="22182" y="39115"/>
                </a:lnTo>
                <a:lnTo>
                  <a:pt x="24475" y="37143"/>
                </a:lnTo>
                <a:lnTo>
                  <a:pt x="26915" y="35295"/>
                </a:lnTo>
                <a:lnTo>
                  <a:pt x="29503" y="33569"/>
                </a:lnTo>
                <a:lnTo>
                  <a:pt x="32214" y="31943"/>
                </a:lnTo>
                <a:lnTo>
                  <a:pt x="35073" y="30464"/>
                </a:lnTo>
                <a:lnTo>
                  <a:pt x="38055" y="29108"/>
                </a:lnTo>
                <a:lnTo>
                  <a:pt x="41210" y="27901"/>
                </a:lnTo>
                <a:lnTo>
                  <a:pt x="44513" y="26841"/>
                </a:lnTo>
                <a:lnTo>
                  <a:pt x="47939" y="25929"/>
                </a:lnTo>
                <a:lnTo>
                  <a:pt x="51537" y="25189"/>
                </a:lnTo>
                <a:lnTo>
                  <a:pt x="55308" y="24573"/>
                </a:lnTo>
                <a:lnTo>
                  <a:pt x="59202" y="24154"/>
                </a:lnTo>
                <a:lnTo>
                  <a:pt x="63269" y="23883"/>
                </a:lnTo>
                <a:lnTo>
                  <a:pt x="67508" y="23809"/>
                </a:lnTo>
                <a:lnTo>
                  <a:pt x="71920" y="23908"/>
                </a:lnTo>
                <a:lnTo>
                  <a:pt x="76480" y="24203"/>
                </a:lnTo>
                <a:lnTo>
                  <a:pt x="81212" y="24672"/>
                </a:lnTo>
                <a:lnTo>
                  <a:pt x="83677" y="24992"/>
                </a:lnTo>
                <a:lnTo>
                  <a:pt x="86117" y="25313"/>
                </a:lnTo>
                <a:lnTo>
                  <a:pt x="90874" y="25830"/>
                </a:lnTo>
                <a:lnTo>
                  <a:pt x="95507" y="26200"/>
                </a:lnTo>
                <a:lnTo>
                  <a:pt x="99993" y="26446"/>
                </a:lnTo>
                <a:lnTo>
                  <a:pt x="104356" y="26545"/>
                </a:lnTo>
                <a:lnTo>
                  <a:pt x="108595" y="26520"/>
                </a:lnTo>
                <a:lnTo>
                  <a:pt x="114732" y="26299"/>
                </a:lnTo>
                <a:lnTo>
                  <a:pt x="122471" y="25584"/>
                </a:lnTo>
                <a:lnTo>
                  <a:pt x="129742" y="24499"/>
                </a:lnTo>
                <a:lnTo>
                  <a:pt x="136570" y="23094"/>
                </a:lnTo>
                <a:lnTo>
                  <a:pt x="143027" y="21418"/>
                </a:lnTo>
                <a:lnTo>
                  <a:pt x="149090" y="19521"/>
                </a:lnTo>
                <a:lnTo>
                  <a:pt x="154808" y="17475"/>
                </a:lnTo>
                <a:lnTo>
                  <a:pt x="160206" y="15306"/>
                </a:lnTo>
                <a:lnTo>
                  <a:pt x="165308" y="13112"/>
                </a:lnTo>
                <a:lnTo>
                  <a:pt x="172480" y="9810"/>
                </a:lnTo>
                <a:lnTo>
                  <a:pt x="181230" y="5743"/>
                </a:lnTo>
                <a:lnTo>
                  <a:pt x="187318" y="3229"/>
                </a:lnTo>
                <a:lnTo>
                  <a:pt x="191212" y="1873"/>
                </a:lnTo>
                <a:lnTo>
                  <a:pt x="194983" y="838"/>
                </a:lnTo>
                <a:lnTo>
                  <a:pt x="198705" y="197"/>
                </a:lnTo>
                <a:lnTo>
                  <a:pt x="201441" y="0"/>
                </a:lnTo>
                <a:lnTo>
                  <a:pt x="203265" y="25"/>
                </a:lnTo>
                <a:lnTo>
                  <a:pt x="205064" y="173"/>
                </a:lnTo>
                <a:lnTo>
                  <a:pt x="206888" y="444"/>
                </a:lnTo>
                <a:lnTo>
                  <a:pt x="208712" y="863"/>
                </a:lnTo>
                <a:lnTo>
                  <a:pt x="210511" y="1430"/>
                </a:lnTo>
                <a:lnTo>
                  <a:pt x="212335" y="2144"/>
                </a:lnTo>
                <a:lnTo>
                  <a:pt x="214183" y="3032"/>
                </a:lnTo>
                <a:lnTo>
                  <a:pt x="216032" y="4091"/>
                </a:lnTo>
                <a:lnTo>
                  <a:pt x="217905" y="5324"/>
                </a:lnTo>
                <a:lnTo>
                  <a:pt x="219803" y="6729"/>
                </a:lnTo>
                <a:lnTo>
                  <a:pt x="221725" y="8331"/>
                </a:lnTo>
                <a:lnTo>
                  <a:pt x="223672" y="10105"/>
                </a:lnTo>
                <a:lnTo>
                  <a:pt x="225644" y="12102"/>
                </a:lnTo>
                <a:lnTo>
                  <a:pt x="228676" y="15454"/>
                </a:lnTo>
                <a:lnTo>
                  <a:pt x="232890" y="20753"/>
                </a:lnTo>
                <a:lnTo>
                  <a:pt x="237253" y="26964"/>
                </a:lnTo>
                <a:lnTo>
                  <a:pt x="241862" y="34161"/>
                </a:lnTo>
                <a:lnTo>
                  <a:pt x="246693" y="42393"/>
                </a:lnTo>
                <a:lnTo>
                  <a:pt x="249231" y="46977"/>
                </a:lnTo>
                <a:lnTo>
                  <a:pt x="251745" y="51611"/>
                </a:lnTo>
                <a:lnTo>
                  <a:pt x="256404" y="60632"/>
                </a:lnTo>
                <a:lnTo>
                  <a:pt x="260594" y="69283"/>
                </a:lnTo>
                <a:lnTo>
                  <a:pt x="264340" y="77639"/>
                </a:lnTo>
                <a:lnTo>
                  <a:pt x="267667" y="85649"/>
                </a:lnTo>
                <a:lnTo>
                  <a:pt x="270551" y="93363"/>
                </a:lnTo>
                <a:lnTo>
                  <a:pt x="273040" y="100782"/>
                </a:lnTo>
                <a:lnTo>
                  <a:pt x="275086" y="107881"/>
                </a:lnTo>
                <a:lnTo>
                  <a:pt x="276737" y="114683"/>
                </a:lnTo>
                <a:lnTo>
                  <a:pt x="277994" y="121215"/>
                </a:lnTo>
                <a:lnTo>
                  <a:pt x="278857" y="127450"/>
                </a:lnTo>
                <a:lnTo>
                  <a:pt x="279350" y="133390"/>
                </a:lnTo>
                <a:lnTo>
                  <a:pt x="279449" y="139084"/>
                </a:lnTo>
                <a:lnTo>
                  <a:pt x="279178" y="144506"/>
                </a:lnTo>
                <a:lnTo>
                  <a:pt x="278561" y="149682"/>
                </a:lnTo>
                <a:lnTo>
                  <a:pt x="277600" y="154587"/>
                </a:lnTo>
                <a:lnTo>
                  <a:pt x="276294" y="159270"/>
                </a:lnTo>
                <a:lnTo>
                  <a:pt x="274642" y="163682"/>
                </a:lnTo>
                <a:lnTo>
                  <a:pt x="272671" y="167872"/>
                </a:lnTo>
                <a:lnTo>
                  <a:pt x="270379" y="171840"/>
                </a:lnTo>
                <a:lnTo>
                  <a:pt x="267766" y="175586"/>
                </a:lnTo>
                <a:lnTo>
                  <a:pt x="264858" y="179111"/>
                </a:lnTo>
                <a:lnTo>
                  <a:pt x="261653" y="182414"/>
                </a:lnTo>
                <a:lnTo>
                  <a:pt x="258154" y="185519"/>
                </a:lnTo>
                <a:lnTo>
                  <a:pt x="254358" y="188427"/>
                </a:lnTo>
                <a:lnTo>
                  <a:pt x="250316" y="191163"/>
                </a:lnTo>
                <a:lnTo>
                  <a:pt x="246003" y="193677"/>
                </a:lnTo>
                <a:lnTo>
                  <a:pt x="241418" y="196043"/>
                </a:lnTo>
                <a:lnTo>
                  <a:pt x="236587" y="198212"/>
                </a:lnTo>
                <a:lnTo>
                  <a:pt x="231510" y="200233"/>
                </a:lnTo>
                <a:lnTo>
                  <a:pt x="226211" y="202082"/>
                </a:lnTo>
                <a:lnTo>
                  <a:pt x="220665" y="203783"/>
                </a:lnTo>
                <a:lnTo>
                  <a:pt x="217806" y="204547"/>
                </a:lnTo>
                <a:close/>
              </a:path>
            </a:pathLst>
          </a:custGeom>
          <a:solidFill>
            <a:srgbClr val="00A6C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/>
          <p:nvPr/>
        </p:nvSpPr>
        <p:spPr>
          <a:xfrm rot="-6075468">
            <a:off x="5257505" y="-435929"/>
            <a:ext cx="1807178" cy="1461142"/>
          </a:xfrm>
          <a:custGeom>
            <a:rect b="b" l="l" r="r" t="t"/>
            <a:pathLst>
              <a:path extrusionOk="0" h="209575" w="279449">
                <a:moveTo>
                  <a:pt x="217806" y="204547"/>
                </a:moveTo>
                <a:lnTo>
                  <a:pt x="214898" y="205311"/>
                </a:lnTo>
                <a:lnTo>
                  <a:pt x="208859" y="206592"/>
                </a:lnTo>
                <a:lnTo>
                  <a:pt x="202525" y="207652"/>
                </a:lnTo>
                <a:lnTo>
                  <a:pt x="195920" y="208466"/>
                </a:lnTo>
                <a:lnTo>
                  <a:pt x="189117" y="209057"/>
                </a:lnTo>
                <a:lnTo>
                  <a:pt x="182117" y="209427"/>
                </a:lnTo>
                <a:lnTo>
                  <a:pt x="174945" y="209575"/>
                </a:lnTo>
                <a:lnTo>
                  <a:pt x="167625" y="209525"/>
                </a:lnTo>
                <a:lnTo>
                  <a:pt x="160181" y="209279"/>
                </a:lnTo>
                <a:lnTo>
                  <a:pt x="152664" y="208835"/>
                </a:lnTo>
                <a:lnTo>
                  <a:pt x="145073" y="208219"/>
                </a:lnTo>
                <a:lnTo>
                  <a:pt x="137457" y="207406"/>
                </a:lnTo>
                <a:lnTo>
                  <a:pt x="129816" y="206444"/>
                </a:lnTo>
                <a:lnTo>
                  <a:pt x="122200" y="205286"/>
                </a:lnTo>
                <a:lnTo>
                  <a:pt x="114609" y="204004"/>
                </a:lnTo>
                <a:lnTo>
                  <a:pt x="107116" y="202550"/>
                </a:lnTo>
                <a:lnTo>
                  <a:pt x="99697" y="200973"/>
                </a:lnTo>
                <a:lnTo>
                  <a:pt x="92427" y="199248"/>
                </a:lnTo>
                <a:lnTo>
                  <a:pt x="85279" y="197399"/>
                </a:lnTo>
                <a:lnTo>
                  <a:pt x="78328" y="195427"/>
                </a:lnTo>
                <a:lnTo>
                  <a:pt x="71550" y="193332"/>
                </a:lnTo>
                <a:lnTo>
                  <a:pt x="65044" y="191139"/>
                </a:lnTo>
                <a:lnTo>
                  <a:pt x="58759" y="188846"/>
                </a:lnTo>
                <a:lnTo>
                  <a:pt x="52769" y="186456"/>
                </a:lnTo>
                <a:lnTo>
                  <a:pt x="47101" y="183991"/>
                </a:lnTo>
                <a:lnTo>
                  <a:pt x="41752" y="181452"/>
                </a:lnTo>
                <a:lnTo>
                  <a:pt x="36773" y="178815"/>
                </a:lnTo>
                <a:lnTo>
                  <a:pt x="32189" y="176153"/>
                </a:lnTo>
                <a:lnTo>
                  <a:pt x="28024" y="173393"/>
                </a:lnTo>
                <a:lnTo>
                  <a:pt x="24277" y="170608"/>
                </a:lnTo>
                <a:lnTo>
                  <a:pt x="21024" y="167773"/>
                </a:lnTo>
                <a:lnTo>
                  <a:pt x="18263" y="164914"/>
                </a:lnTo>
                <a:lnTo>
                  <a:pt x="17105" y="163460"/>
                </a:lnTo>
                <a:lnTo>
                  <a:pt x="15971" y="161956"/>
                </a:lnTo>
                <a:lnTo>
                  <a:pt x="13802" y="158555"/>
                </a:lnTo>
                <a:lnTo>
                  <a:pt x="11732" y="154685"/>
                </a:lnTo>
                <a:lnTo>
                  <a:pt x="9736" y="150372"/>
                </a:lnTo>
                <a:lnTo>
                  <a:pt x="7887" y="145665"/>
                </a:lnTo>
                <a:lnTo>
                  <a:pt x="6162" y="140612"/>
                </a:lnTo>
                <a:lnTo>
                  <a:pt x="4634" y="135264"/>
                </a:lnTo>
                <a:lnTo>
                  <a:pt x="3278" y="129669"/>
                </a:lnTo>
                <a:lnTo>
                  <a:pt x="2120" y="123827"/>
                </a:lnTo>
                <a:lnTo>
                  <a:pt x="1208" y="117813"/>
                </a:lnTo>
                <a:lnTo>
                  <a:pt x="518" y="111676"/>
                </a:lnTo>
                <a:lnTo>
                  <a:pt x="123" y="105416"/>
                </a:lnTo>
                <a:lnTo>
                  <a:pt x="0" y="99131"/>
                </a:lnTo>
                <a:lnTo>
                  <a:pt x="173" y="92796"/>
                </a:lnTo>
                <a:lnTo>
                  <a:pt x="690" y="86511"/>
                </a:lnTo>
                <a:lnTo>
                  <a:pt x="1528" y="80300"/>
                </a:lnTo>
                <a:lnTo>
                  <a:pt x="2760" y="74213"/>
                </a:lnTo>
                <a:lnTo>
                  <a:pt x="4363" y="68248"/>
                </a:lnTo>
                <a:lnTo>
                  <a:pt x="5866" y="63935"/>
                </a:lnTo>
                <a:lnTo>
                  <a:pt x="6975" y="61100"/>
                </a:lnTo>
                <a:lnTo>
                  <a:pt x="8207" y="58340"/>
                </a:lnTo>
                <a:lnTo>
                  <a:pt x="9538" y="55653"/>
                </a:lnTo>
                <a:lnTo>
                  <a:pt x="10968" y="53041"/>
                </a:lnTo>
                <a:lnTo>
                  <a:pt x="12545" y="50477"/>
                </a:lnTo>
                <a:lnTo>
                  <a:pt x="14221" y="48037"/>
                </a:lnTo>
                <a:lnTo>
                  <a:pt x="16021" y="45647"/>
                </a:lnTo>
                <a:lnTo>
                  <a:pt x="17943" y="43379"/>
                </a:lnTo>
                <a:lnTo>
                  <a:pt x="19989" y="41210"/>
                </a:lnTo>
                <a:lnTo>
                  <a:pt x="22182" y="39115"/>
                </a:lnTo>
                <a:lnTo>
                  <a:pt x="24475" y="37143"/>
                </a:lnTo>
                <a:lnTo>
                  <a:pt x="26915" y="35295"/>
                </a:lnTo>
                <a:lnTo>
                  <a:pt x="29503" y="33569"/>
                </a:lnTo>
                <a:lnTo>
                  <a:pt x="32214" y="31943"/>
                </a:lnTo>
                <a:lnTo>
                  <a:pt x="35073" y="30464"/>
                </a:lnTo>
                <a:lnTo>
                  <a:pt x="38055" y="29108"/>
                </a:lnTo>
                <a:lnTo>
                  <a:pt x="41210" y="27901"/>
                </a:lnTo>
                <a:lnTo>
                  <a:pt x="44513" y="26841"/>
                </a:lnTo>
                <a:lnTo>
                  <a:pt x="47939" y="25929"/>
                </a:lnTo>
                <a:lnTo>
                  <a:pt x="51537" y="25189"/>
                </a:lnTo>
                <a:lnTo>
                  <a:pt x="55308" y="24573"/>
                </a:lnTo>
                <a:lnTo>
                  <a:pt x="59202" y="24154"/>
                </a:lnTo>
                <a:lnTo>
                  <a:pt x="63269" y="23883"/>
                </a:lnTo>
                <a:lnTo>
                  <a:pt x="67508" y="23809"/>
                </a:lnTo>
                <a:lnTo>
                  <a:pt x="71920" y="23908"/>
                </a:lnTo>
                <a:lnTo>
                  <a:pt x="76480" y="24203"/>
                </a:lnTo>
                <a:lnTo>
                  <a:pt x="81212" y="24672"/>
                </a:lnTo>
                <a:lnTo>
                  <a:pt x="83677" y="24992"/>
                </a:lnTo>
                <a:lnTo>
                  <a:pt x="86117" y="25313"/>
                </a:lnTo>
                <a:lnTo>
                  <a:pt x="90874" y="25830"/>
                </a:lnTo>
                <a:lnTo>
                  <a:pt x="95507" y="26200"/>
                </a:lnTo>
                <a:lnTo>
                  <a:pt x="99993" y="26446"/>
                </a:lnTo>
                <a:lnTo>
                  <a:pt x="104356" y="26545"/>
                </a:lnTo>
                <a:lnTo>
                  <a:pt x="108595" y="26520"/>
                </a:lnTo>
                <a:lnTo>
                  <a:pt x="114732" y="26299"/>
                </a:lnTo>
                <a:lnTo>
                  <a:pt x="122471" y="25584"/>
                </a:lnTo>
                <a:lnTo>
                  <a:pt x="129742" y="24499"/>
                </a:lnTo>
                <a:lnTo>
                  <a:pt x="136570" y="23094"/>
                </a:lnTo>
                <a:lnTo>
                  <a:pt x="143027" y="21418"/>
                </a:lnTo>
                <a:lnTo>
                  <a:pt x="149090" y="19521"/>
                </a:lnTo>
                <a:lnTo>
                  <a:pt x="154808" y="17475"/>
                </a:lnTo>
                <a:lnTo>
                  <a:pt x="160206" y="15306"/>
                </a:lnTo>
                <a:lnTo>
                  <a:pt x="165308" y="13112"/>
                </a:lnTo>
                <a:lnTo>
                  <a:pt x="172480" y="9810"/>
                </a:lnTo>
                <a:lnTo>
                  <a:pt x="181230" y="5743"/>
                </a:lnTo>
                <a:lnTo>
                  <a:pt x="187318" y="3229"/>
                </a:lnTo>
                <a:lnTo>
                  <a:pt x="191212" y="1873"/>
                </a:lnTo>
                <a:lnTo>
                  <a:pt x="194983" y="838"/>
                </a:lnTo>
                <a:lnTo>
                  <a:pt x="198705" y="197"/>
                </a:lnTo>
                <a:lnTo>
                  <a:pt x="201441" y="0"/>
                </a:lnTo>
                <a:lnTo>
                  <a:pt x="203265" y="25"/>
                </a:lnTo>
                <a:lnTo>
                  <a:pt x="205064" y="173"/>
                </a:lnTo>
                <a:lnTo>
                  <a:pt x="206888" y="444"/>
                </a:lnTo>
                <a:lnTo>
                  <a:pt x="208712" y="863"/>
                </a:lnTo>
                <a:lnTo>
                  <a:pt x="210511" y="1430"/>
                </a:lnTo>
                <a:lnTo>
                  <a:pt x="212335" y="2144"/>
                </a:lnTo>
                <a:lnTo>
                  <a:pt x="214183" y="3032"/>
                </a:lnTo>
                <a:lnTo>
                  <a:pt x="216032" y="4091"/>
                </a:lnTo>
                <a:lnTo>
                  <a:pt x="217905" y="5324"/>
                </a:lnTo>
                <a:lnTo>
                  <a:pt x="219803" y="6729"/>
                </a:lnTo>
                <a:lnTo>
                  <a:pt x="221725" y="8331"/>
                </a:lnTo>
                <a:lnTo>
                  <a:pt x="223672" y="10105"/>
                </a:lnTo>
                <a:lnTo>
                  <a:pt x="225644" y="12102"/>
                </a:lnTo>
                <a:lnTo>
                  <a:pt x="228676" y="15454"/>
                </a:lnTo>
                <a:lnTo>
                  <a:pt x="232890" y="20753"/>
                </a:lnTo>
                <a:lnTo>
                  <a:pt x="237253" y="26964"/>
                </a:lnTo>
                <a:lnTo>
                  <a:pt x="241862" y="34161"/>
                </a:lnTo>
                <a:lnTo>
                  <a:pt x="246693" y="42393"/>
                </a:lnTo>
                <a:lnTo>
                  <a:pt x="249231" y="46977"/>
                </a:lnTo>
                <a:lnTo>
                  <a:pt x="251745" y="51611"/>
                </a:lnTo>
                <a:lnTo>
                  <a:pt x="256404" y="60632"/>
                </a:lnTo>
                <a:lnTo>
                  <a:pt x="260594" y="69283"/>
                </a:lnTo>
                <a:lnTo>
                  <a:pt x="264340" y="77639"/>
                </a:lnTo>
                <a:lnTo>
                  <a:pt x="267667" y="85649"/>
                </a:lnTo>
                <a:lnTo>
                  <a:pt x="270551" y="93363"/>
                </a:lnTo>
                <a:lnTo>
                  <a:pt x="273040" y="100782"/>
                </a:lnTo>
                <a:lnTo>
                  <a:pt x="275086" y="107881"/>
                </a:lnTo>
                <a:lnTo>
                  <a:pt x="276737" y="114683"/>
                </a:lnTo>
                <a:lnTo>
                  <a:pt x="277994" y="121215"/>
                </a:lnTo>
                <a:lnTo>
                  <a:pt x="278857" y="127450"/>
                </a:lnTo>
                <a:lnTo>
                  <a:pt x="279350" y="133390"/>
                </a:lnTo>
                <a:lnTo>
                  <a:pt x="279449" y="139084"/>
                </a:lnTo>
                <a:lnTo>
                  <a:pt x="279178" y="144506"/>
                </a:lnTo>
                <a:lnTo>
                  <a:pt x="278561" y="149682"/>
                </a:lnTo>
                <a:lnTo>
                  <a:pt x="277600" y="154587"/>
                </a:lnTo>
                <a:lnTo>
                  <a:pt x="276294" y="159270"/>
                </a:lnTo>
                <a:lnTo>
                  <a:pt x="274642" y="163682"/>
                </a:lnTo>
                <a:lnTo>
                  <a:pt x="272671" y="167872"/>
                </a:lnTo>
                <a:lnTo>
                  <a:pt x="270379" y="171840"/>
                </a:lnTo>
                <a:lnTo>
                  <a:pt x="267766" y="175586"/>
                </a:lnTo>
                <a:lnTo>
                  <a:pt x="264858" y="179111"/>
                </a:lnTo>
                <a:lnTo>
                  <a:pt x="261653" y="182414"/>
                </a:lnTo>
                <a:lnTo>
                  <a:pt x="258154" y="185519"/>
                </a:lnTo>
                <a:lnTo>
                  <a:pt x="254358" y="188427"/>
                </a:lnTo>
                <a:lnTo>
                  <a:pt x="250316" y="191163"/>
                </a:lnTo>
                <a:lnTo>
                  <a:pt x="246003" y="193677"/>
                </a:lnTo>
                <a:lnTo>
                  <a:pt x="241418" y="196043"/>
                </a:lnTo>
                <a:lnTo>
                  <a:pt x="236587" y="198212"/>
                </a:lnTo>
                <a:lnTo>
                  <a:pt x="231510" y="200233"/>
                </a:lnTo>
                <a:lnTo>
                  <a:pt x="226211" y="202082"/>
                </a:lnTo>
                <a:lnTo>
                  <a:pt x="220665" y="203783"/>
                </a:lnTo>
                <a:lnTo>
                  <a:pt x="217806" y="204547"/>
                </a:lnTo>
                <a:close/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D">
  <p:cSld name="CUSTOM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 rot="4754916">
            <a:off x="5926089" y="-399994"/>
            <a:ext cx="4371806" cy="4383673"/>
          </a:xfrm>
          <a:custGeom>
            <a:rect b="b" l="l" r="r" t="t"/>
            <a:pathLst>
              <a:path extrusionOk="0" h="209572" w="214619">
                <a:moveTo>
                  <a:pt x="183342" y="65496"/>
                </a:moveTo>
                <a:lnTo>
                  <a:pt x="183595" y="66380"/>
                </a:lnTo>
                <a:lnTo>
                  <a:pt x="184226" y="68083"/>
                </a:lnTo>
                <a:lnTo>
                  <a:pt x="185025" y="69661"/>
                </a:lnTo>
                <a:lnTo>
                  <a:pt x="186014" y="71154"/>
                </a:lnTo>
                <a:lnTo>
                  <a:pt x="186560" y="71848"/>
                </a:lnTo>
                <a:lnTo>
                  <a:pt x="187128" y="72542"/>
                </a:lnTo>
                <a:lnTo>
                  <a:pt x="188369" y="73867"/>
                </a:lnTo>
                <a:lnTo>
                  <a:pt x="190409" y="75718"/>
                </a:lnTo>
                <a:lnTo>
                  <a:pt x="193438" y="78011"/>
                </a:lnTo>
                <a:lnTo>
                  <a:pt x="196677" y="80198"/>
                </a:lnTo>
                <a:lnTo>
                  <a:pt x="199958" y="82365"/>
                </a:lnTo>
                <a:lnTo>
                  <a:pt x="203197" y="84615"/>
                </a:lnTo>
                <a:lnTo>
                  <a:pt x="205511" y="86403"/>
                </a:lnTo>
                <a:lnTo>
                  <a:pt x="206941" y="87665"/>
                </a:lnTo>
                <a:lnTo>
                  <a:pt x="208308" y="89011"/>
                </a:lnTo>
                <a:lnTo>
                  <a:pt x="209549" y="90420"/>
                </a:lnTo>
                <a:lnTo>
                  <a:pt x="210117" y="91177"/>
                </a:lnTo>
                <a:lnTo>
                  <a:pt x="210937" y="92313"/>
                </a:lnTo>
                <a:lnTo>
                  <a:pt x="212283" y="94669"/>
                </a:lnTo>
                <a:lnTo>
                  <a:pt x="213314" y="97109"/>
                </a:lnTo>
                <a:lnTo>
                  <a:pt x="214029" y="99590"/>
                </a:lnTo>
                <a:lnTo>
                  <a:pt x="214471" y="102135"/>
                </a:lnTo>
                <a:lnTo>
                  <a:pt x="214618" y="104722"/>
                </a:lnTo>
                <a:lnTo>
                  <a:pt x="214534" y="107330"/>
                </a:lnTo>
                <a:lnTo>
                  <a:pt x="214197" y="109939"/>
                </a:lnTo>
                <a:lnTo>
                  <a:pt x="213672" y="112547"/>
                </a:lnTo>
                <a:lnTo>
                  <a:pt x="212914" y="115134"/>
                </a:lnTo>
                <a:lnTo>
                  <a:pt x="212010" y="117679"/>
                </a:lnTo>
                <a:lnTo>
                  <a:pt x="210916" y="120203"/>
                </a:lnTo>
                <a:lnTo>
                  <a:pt x="209675" y="122663"/>
                </a:lnTo>
                <a:lnTo>
                  <a:pt x="208329" y="125040"/>
                </a:lnTo>
                <a:lnTo>
                  <a:pt x="206857" y="127354"/>
                </a:lnTo>
                <a:lnTo>
                  <a:pt x="205280" y="129562"/>
                </a:lnTo>
                <a:lnTo>
                  <a:pt x="204480" y="130614"/>
                </a:lnTo>
                <a:lnTo>
                  <a:pt x="202524" y="133138"/>
                </a:lnTo>
                <a:lnTo>
                  <a:pt x="198612" y="137828"/>
                </a:lnTo>
                <a:lnTo>
                  <a:pt x="194679" y="142203"/>
                </a:lnTo>
                <a:lnTo>
                  <a:pt x="190725" y="146325"/>
                </a:lnTo>
                <a:lnTo>
                  <a:pt x="184752" y="152341"/>
                </a:lnTo>
                <a:lnTo>
                  <a:pt x="178778" y="158503"/>
                </a:lnTo>
                <a:lnTo>
                  <a:pt x="174803" y="162857"/>
                </a:lnTo>
                <a:lnTo>
                  <a:pt x="172826" y="165150"/>
                </a:lnTo>
                <a:lnTo>
                  <a:pt x="171564" y="166727"/>
                </a:lnTo>
                <a:lnTo>
                  <a:pt x="168388" y="171060"/>
                </a:lnTo>
                <a:lnTo>
                  <a:pt x="166832" y="173184"/>
                </a:lnTo>
                <a:lnTo>
                  <a:pt x="165317" y="175203"/>
                </a:lnTo>
                <a:lnTo>
                  <a:pt x="162162" y="179158"/>
                </a:lnTo>
                <a:lnTo>
                  <a:pt x="158839" y="182943"/>
                </a:lnTo>
                <a:lnTo>
                  <a:pt x="155348" y="186561"/>
                </a:lnTo>
                <a:lnTo>
                  <a:pt x="151730" y="189989"/>
                </a:lnTo>
                <a:lnTo>
                  <a:pt x="147944" y="193208"/>
                </a:lnTo>
                <a:lnTo>
                  <a:pt x="144011" y="196173"/>
                </a:lnTo>
                <a:lnTo>
                  <a:pt x="139931" y="198907"/>
                </a:lnTo>
                <a:lnTo>
                  <a:pt x="135724" y="201389"/>
                </a:lnTo>
                <a:lnTo>
                  <a:pt x="131370" y="203556"/>
                </a:lnTo>
                <a:lnTo>
                  <a:pt x="126891" y="205449"/>
                </a:lnTo>
                <a:lnTo>
                  <a:pt x="122284" y="206984"/>
                </a:lnTo>
                <a:lnTo>
                  <a:pt x="117552" y="208204"/>
                </a:lnTo>
                <a:lnTo>
                  <a:pt x="112693" y="209045"/>
                </a:lnTo>
                <a:lnTo>
                  <a:pt x="108971" y="209403"/>
                </a:lnTo>
                <a:lnTo>
                  <a:pt x="106447" y="209550"/>
                </a:lnTo>
                <a:lnTo>
                  <a:pt x="103902" y="209571"/>
                </a:lnTo>
                <a:lnTo>
                  <a:pt x="101336" y="209508"/>
                </a:lnTo>
                <a:lnTo>
                  <a:pt x="100032" y="209424"/>
                </a:lnTo>
                <a:lnTo>
                  <a:pt x="97550" y="209192"/>
                </a:lnTo>
                <a:lnTo>
                  <a:pt x="92754" y="208435"/>
                </a:lnTo>
                <a:lnTo>
                  <a:pt x="88085" y="207363"/>
                </a:lnTo>
                <a:lnTo>
                  <a:pt x="83584" y="205974"/>
                </a:lnTo>
                <a:lnTo>
                  <a:pt x="79209" y="204292"/>
                </a:lnTo>
                <a:lnTo>
                  <a:pt x="75003" y="202336"/>
                </a:lnTo>
                <a:lnTo>
                  <a:pt x="70922" y="200127"/>
                </a:lnTo>
                <a:lnTo>
                  <a:pt x="66989" y="197687"/>
                </a:lnTo>
                <a:lnTo>
                  <a:pt x="63182" y="195016"/>
                </a:lnTo>
                <a:lnTo>
                  <a:pt x="59523" y="192135"/>
                </a:lnTo>
                <a:lnTo>
                  <a:pt x="55989" y="189064"/>
                </a:lnTo>
                <a:lnTo>
                  <a:pt x="52582" y="185804"/>
                </a:lnTo>
                <a:lnTo>
                  <a:pt x="49301" y="182397"/>
                </a:lnTo>
                <a:lnTo>
                  <a:pt x="46167" y="178863"/>
                </a:lnTo>
                <a:lnTo>
                  <a:pt x="43138" y="175182"/>
                </a:lnTo>
                <a:lnTo>
                  <a:pt x="40236" y="171396"/>
                </a:lnTo>
                <a:lnTo>
                  <a:pt x="38847" y="169461"/>
                </a:lnTo>
                <a:lnTo>
                  <a:pt x="38195" y="168515"/>
                </a:lnTo>
                <a:lnTo>
                  <a:pt x="36660" y="165907"/>
                </a:lnTo>
                <a:lnTo>
                  <a:pt x="34304" y="161511"/>
                </a:lnTo>
                <a:lnTo>
                  <a:pt x="33106" y="159282"/>
                </a:lnTo>
                <a:lnTo>
                  <a:pt x="32096" y="157494"/>
                </a:lnTo>
                <a:lnTo>
                  <a:pt x="29972" y="154065"/>
                </a:lnTo>
                <a:lnTo>
                  <a:pt x="27763" y="150826"/>
                </a:lnTo>
                <a:lnTo>
                  <a:pt x="25492" y="147735"/>
                </a:lnTo>
                <a:lnTo>
                  <a:pt x="22000" y="143297"/>
                </a:lnTo>
                <a:lnTo>
                  <a:pt x="17331" y="137702"/>
                </a:lnTo>
                <a:lnTo>
                  <a:pt x="12809" y="132233"/>
                </a:lnTo>
                <a:lnTo>
                  <a:pt x="9675" y="128090"/>
                </a:lnTo>
                <a:lnTo>
                  <a:pt x="7719" y="125271"/>
                </a:lnTo>
                <a:lnTo>
                  <a:pt x="5931" y="122369"/>
                </a:lnTo>
                <a:lnTo>
                  <a:pt x="4312" y="119361"/>
                </a:lnTo>
                <a:lnTo>
                  <a:pt x="2881" y="116248"/>
                </a:lnTo>
                <a:lnTo>
                  <a:pt x="1683" y="112967"/>
                </a:lnTo>
                <a:lnTo>
                  <a:pt x="1178" y="111243"/>
                </a:lnTo>
                <a:lnTo>
                  <a:pt x="925" y="110233"/>
                </a:lnTo>
                <a:lnTo>
                  <a:pt x="484" y="108046"/>
                </a:lnTo>
                <a:lnTo>
                  <a:pt x="168" y="105858"/>
                </a:lnTo>
                <a:lnTo>
                  <a:pt x="0" y="103923"/>
                </a:lnTo>
                <a:lnTo>
                  <a:pt x="0" y="103145"/>
                </a:lnTo>
                <a:lnTo>
                  <a:pt x="21" y="101652"/>
                </a:lnTo>
                <a:lnTo>
                  <a:pt x="315" y="98265"/>
                </a:lnTo>
                <a:lnTo>
                  <a:pt x="883" y="94458"/>
                </a:lnTo>
                <a:lnTo>
                  <a:pt x="1704" y="90252"/>
                </a:lnTo>
                <a:lnTo>
                  <a:pt x="2776" y="85730"/>
                </a:lnTo>
                <a:lnTo>
                  <a:pt x="4080" y="80934"/>
                </a:lnTo>
                <a:lnTo>
                  <a:pt x="5574" y="75928"/>
                </a:lnTo>
                <a:lnTo>
                  <a:pt x="7256" y="70754"/>
                </a:lnTo>
                <a:lnTo>
                  <a:pt x="9128" y="65475"/>
                </a:lnTo>
                <a:lnTo>
                  <a:pt x="11147" y="60154"/>
                </a:lnTo>
                <a:lnTo>
                  <a:pt x="13314" y="54833"/>
                </a:lnTo>
                <a:lnTo>
                  <a:pt x="15606" y="49574"/>
                </a:lnTo>
                <a:lnTo>
                  <a:pt x="17983" y="44442"/>
                </a:lnTo>
                <a:lnTo>
                  <a:pt x="20465" y="39458"/>
                </a:lnTo>
                <a:lnTo>
                  <a:pt x="23031" y="34725"/>
                </a:lnTo>
                <a:lnTo>
                  <a:pt x="25639" y="30266"/>
                </a:lnTo>
                <a:lnTo>
                  <a:pt x="26943" y="28163"/>
                </a:lnTo>
                <a:lnTo>
                  <a:pt x="28142" y="26333"/>
                </a:lnTo>
                <a:lnTo>
                  <a:pt x="30603" y="22842"/>
                </a:lnTo>
                <a:lnTo>
                  <a:pt x="31886" y="21180"/>
                </a:lnTo>
                <a:lnTo>
                  <a:pt x="32706" y="20170"/>
                </a:lnTo>
                <a:lnTo>
                  <a:pt x="34389" y="18256"/>
                </a:lnTo>
                <a:lnTo>
                  <a:pt x="36155" y="16469"/>
                </a:lnTo>
                <a:lnTo>
                  <a:pt x="37964" y="14786"/>
                </a:lnTo>
                <a:lnTo>
                  <a:pt x="39857" y="13209"/>
                </a:lnTo>
                <a:lnTo>
                  <a:pt x="41792" y="11757"/>
                </a:lnTo>
                <a:lnTo>
                  <a:pt x="43790" y="10411"/>
                </a:lnTo>
                <a:lnTo>
                  <a:pt x="45830" y="9170"/>
                </a:lnTo>
                <a:lnTo>
                  <a:pt x="47934" y="8035"/>
                </a:lnTo>
                <a:lnTo>
                  <a:pt x="50079" y="7004"/>
                </a:lnTo>
                <a:lnTo>
                  <a:pt x="52266" y="6057"/>
                </a:lnTo>
                <a:lnTo>
                  <a:pt x="54496" y="5216"/>
                </a:lnTo>
                <a:lnTo>
                  <a:pt x="57882" y="4122"/>
                </a:lnTo>
                <a:lnTo>
                  <a:pt x="62530" y="2987"/>
                </a:lnTo>
                <a:lnTo>
                  <a:pt x="67284" y="2166"/>
                </a:lnTo>
                <a:lnTo>
                  <a:pt x="72100" y="1683"/>
                </a:lnTo>
                <a:lnTo>
                  <a:pt x="76980" y="1472"/>
                </a:lnTo>
                <a:lnTo>
                  <a:pt x="81859" y="1556"/>
                </a:lnTo>
                <a:lnTo>
                  <a:pt x="86760" y="1872"/>
                </a:lnTo>
                <a:lnTo>
                  <a:pt x="91640" y="2419"/>
                </a:lnTo>
                <a:lnTo>
                  <a:pt x="96456" y="3197"/>
                </a:lnTo>
                <a:lnTo>
                  <a:pt x="101210" y="4143"/>
                </a:lnTo>
                <a:lnTo>
                  <a:pt x="103544" y="4669"/>
                </a:lnTo>
                <a:lnTo>
                  <a:pt x="105605" y="5195"/>
                </a:lnTo>
                <a:lnTo>
                  <a:pt x="109665" y="6310"/>
                </a:lnTo>
                <a:lnTo>
                  <a:pt x="111663" y="6920"/>
                </a:lnTo>
                <a:lnTo>
                  <a:pt x="112441" y="7151"/>
                </a:lnTo>
                <a:lnTo>
                  <a:pt x="113913" y="7383"/>
                </a:lnTo>
                <a:lnTo>
                  <a:pt x="115322" y="7361"/>
                </a:lnTo>
                <a:lnTo>
                  <a:pt x="116669" y="7151"/>
                </a:lnTo>
                <a:lnTo>
                  <a:pt x="117973" y="6752"/>
                </a:lnTo>
                <a:lnTo>
                  <a:pt x="119214" y="6226"/>
                </a:lnTo>
                <a:lnTo>
                  <a:pt x="121022" y="5237"/>
                </a:lnTo>
                <a:lnTo>
                  <a:pt x="124493" y="2903"/>
                </a:lnTo>
                <a:lnTo>
                  <a:pt x="127332" y="1178"/>
                </a:lnTo>
                <a:lnTo>
                  <a:pt x="128489" y="631"/>
                </a:lnTo>
                <a:lnTo>
                  <a:pt x="129667" y="252"/>
                </a:lnTo>
                <a:lnTo>
                  <a:pt x="130887" y="21"/>
                </a:lnTo>
                <a:lnTo>
                  <a:pt x="131497" y="0"/>
                </a:lnTo>
                <a:lnTo>
                  <a:pt x="132212" y="0"/>
                </a:lnTo>
                <a:lnTo>
                  <a:pt x="133621" y="105"/>
                </a:lnTo>
                <a:lnTo>
                  <a:pt x="134967" y="315"/>
                </a:lnTo>
                <a:lnTo>
                  <a:pt x="136271" y="652"/>
                </a:lnTo>
                <a:lnTo>
                  <a:pt x="138143" y="1304"/>
                </a:lnTo>
                <a:lnTo>
                  <a:pt x="140499" y="2503"/>
                </a:lnTo>
                <a:lnTo>
                  <a:pt x="142728" y="3996"/>
                </a:lnTo>
                <a:lnTo>
                  <a:pt x="144852" y="5742"/>
                </a:lnTo>
                <a:lnTo>
                  <a:pt x="147902" y="8644"/>
                </a:lnTo>
                <a:lnTo>
                  <a:pt x="151898" y="12872"/>
                </a:lnTo>
                <a:lnTo>
                  <a:pt x="154969" y="16006"/>
                </a:lnTo>
                <a:lnTo>
                  <a:pt x="157115" y="17962"/>
                </a:lnTo>
                <a:lnTo>
                  <a:pt x="159344" y="19771"/>
                </a:lnTo>
                <a:lnTo>
                  <a:pt x="161700" y="21369"/>
                </a:lnTo>
                <a:lnTo>
                  <a:pt x="164203" y="22673"/>
                </a:lnTo>
                <a:lnTo>
                  <a:pt x="166222" y="23431"/>
                </a:lnTo>
                <a:lnTo>
                  <a:pt x="167631" y="23830"/>
                </a:lnTo>
                <a:lnTo>
                  <a:pt x="168346" y="23977"/>
                </a:lnTo>
                <a:lnTo>
                  <a:pt x="169587" y="24314"/>
                </a:lnTo>
                <a:lnTo>
                  <a:pt x="171901" y="25113"/>
                </a:lnTo>
                <a:lnTo>
                  <a:pt x="174004" y="26123"/>
                </a:lnTo>
                <a:lnTo>
                  <a:pt x="175939" y="27322"/>
                </a:lnTo>
                <a:lnTo>
                  <a:pt x="177664" y="28689"/>
                </a:lnTo>
                <a:lnTo>
                  <a:pt x="179220" y="30182"/>
                </a:lnTo>
                <a:lnTo>
                  <a:pt x="180566" y="31844"/>
                </a:lnTo>
                <a:lnTo>
                  <a:pt x="181744" y="33610"/>
                </a:lnTo>
                <a:lnTo>
                  <a:pt x="182711" y="35482"/>
                </a:lnTo>
                <a:lnTo>
                  <a:pt x="183490" y="37438"/>
                </a:lnTo>
                <a:lnTo>
                  <a:pt x="184100" y="39458"/>
                </a:lnTo>
                <a:lnTo>
                  <a:pt x="184499" y="41540"/>
                </a:lnTo>
                <a:lnTo>
                  <a:pt x="184731" y="43664"/>
                </a:lnTo>
                <a:lnTo>
                  <a:pt x="184752" y="45831"/>
                </a:lnTo>
                <a:lnTo>
                  <a:pt x="184604" y="47976"/>
                </a:lnTo>
                <a:lnTo>
                  <a:pt x="184268" y="50121"/>
                </a:lnTo>
                <a:lnTo>
                  <a:pt x="184015" y="51194"/>
                </a:lnTo>
                <a:lnTo>
                  <a:pt x="183784" y="54054"/>
                </a:lnTo>
                <a:lnTo>
                  <a:pt x="183426" y="57125"/>
                </a:lnTo>
                <a:lnTo>
                  <a:pt x="183195" y="58303"/>
                </a:lnTo>
                <a:lnTo>
                  <a:pt x="182943" y="60553"/>
                </a:lnTo>
                <a:lnTo>
                  <a:pt x="182922" y="62636"/>
                </a:lnTo>
                <a:lnTo>
                  <a:pt x="183153" y="64571"/>
                </a:lnTo>
                <a:lnTo>
                  <a:pt x="183342" y="6549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1"/>
          <p:cNvSpPr/>
          <p:nvPr>
            <p:ph idx="2" type="pic"/>
          </p:nvPr>
        </p:nvSpPr>
        <p:spPr>
          <a:xfrm>
            <a:off x="4635225" y="912825"/>
            <a:ext cx="4508700" cy="331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1"/>
          <p:cNvSpPr/>
          <p:nvPr/>
        </p:nvSpPr>
        <p:spPr>
          <a:xfrm rot="-5943600">
            <a:off x="6498311" y="3172976"/>
            <a:ext cx="4371601" cy="4383960"/>
          </a:xfrm>
          <a:custGeom>
            <a:rect b="b" l="l" r="r" t="t"/>
            <a:pathLst>
              <a:path extrusionOk="0" h="209572" w="214619">
                <a:moveTo>
                  <a:pt x="183342" y="65496"/>
                </a:moveTo>
                <a:lnTo>
                  <a:pt x="183595" y="66380"/>
                </a:lnTo>
                <a:lnTo>
                  <a:pt x="184226" y="68083"/>
                </a:lnTo>
                <a:lnTo>
                  <a:pt x="185025" y="69661"/>
                </a:lnTo>
                <a:lnTo>
                  <a:pt x="186014" y="71154"/>
                </a:lnTo>
                <a:lnTo>
                  <a:pt x="186560" y="71848"/>
                </a:lnTo>
                <a:lnTo>
                  <a:pt x="187128" y="72542"/>
                </a:lnTo>
                <a:lnTo>
                  <a:pt x="188369" y="73867"/>
                </a:lnTo>
                <a:lnTo>
                  <a:pt x="190409" y="75718"/>
                </a:lnTo>
                <a:lnTo>
                  <a:pt x="193438" y="78011"/>
                </a:lnTo>
                <a:lnTo>
                  <a:pt x="196677" y="80198"/>
                </a:lnTo>
                <a:lnTo>
                  <a:pt x="199958" y="82365"/>
                </a:lnTo>
                <a:lnTo>
                  <a:pt x="203197" y="84615"/>
                </a:lnTo>
                <a:lnTo>
                  <a:pt x="205511" y="86403"/>
                </a:lnTo>
                <a:lnTo>
                  <a:pt x="206941" y="87665"/>
                </a:lnTo>
                <a:lnTo>
                  <a:pt x="208308" y="89011"/>
                </a:lnTo>
                <a:lnTo>
                  <a:pt x="209549" y="90420"/>
                </a:lnTo>
                <a:lnTo>
                  <a:pt x="210117" y="91177"/>
                </a:lnTo>
                <a:lnTo>
                  <a:pt x="210937" y="92313"/>
                </a:lnTo>
                <a:lnTo>
                  <a:pt x="212283" y="94669"/>
                </a:lnTo>
                <a:lnTo>
                  <a:pt x="213314" y="97109"/>
                </a:lnTo>
                <a:lnTo>
                  <a:pt x="214029" y="99590"/>
                </a:lnTo>
                <a:lnTo>
                  <a:pt x="214471" y="102135"/>
                </a:lnTo>
                <a:lnTo>
                  <a:pt x="214618" y="104722"/>
                </a:lnTo>
                <a:lnTo>
                  <a:pt x="214534" y="107330"/>
                </a:lnTo>
                <a:lnTo>
                  <a:pt x="214197" y="109939"/>
                </a:lnTo>
                <a:lnTo>
                  <a:pt x="213672" y="112547"/>
                </a:lnTo>
                <a:lnTo>
                  <a:pt x="212914" y="115134"/>
                </a:lnTo>
                <a:lnTo>
                  <a:pt x="212010" y="117679"/>
                </a:lnTo>
                <a:lnTo>
                  <a:pt x="210916" y="120203"/>
                </a:lnTo>
                <a:lnTo>
                  <a:pt x="209675" y="122663"/>
                </a:lnTo>
                <a:lnTo>
                  <a:pt x="208329" y="125040"/>
                </a:lnTo>
                <a:lnTo>
                  <a:pt x="206857" y="127354"/>
                </a:lnTo>
                <a:lnTo>
                  <a:pt x="205280" y="129562"/>
                </a:lnTo>
                <a:lnTo>
                  <a:pt x="204480" y="130614"/>
                </a:lnTo>
                <a:lnTo>
                  <a:pt x="202524" y="133138"/>
                </a:lnTo>
                <a:lnTo>
                  <a:pt x="198612" y="137828"/>
                </a:lnTo>
                <a:lnTo>
                  <a:pt x="194679" y="142203"/>
                </a:lnTo>
                <a:lnTo>
                  <a:pt x="190725" y="146325"/>
                </a:lnTo>
                <a:lnTo>
                  <a:pt x="184752" y="152341"/>
                </a:lnTo>
                <a:lnTo>
                  <a:pt x="178778" y="158503"/>
                </a:lnTo>
                <a:lnTo>
                  <a:pt x="174803" y="162857"/>
                </a:lnTo>
                <a:lnTo>
                  <a:pt x="172826" y="165150"/>
                </a:lnTo>
                <a:lnTo>
                  <a:pt x="171564" y="166727"/>
                </a:lnTo>
                <a:lnTo>
                  <a:pt x="168388" y="171060"/>
                </a:lnTo>
                <a:lnTo>
                  <a:pt x="166832" y="173184"/>
                </a:lnTo>
                <a:lnTo>
                  <a:pt x="165317" y="175203"/>
                </a:lnTo>
                <a:lnTo>
                  <a:pt x="162162" y="179158"/>
                </a:lnTo>
                <a:lnTo>
                  <a:pt x="158839" y="182943"/>
                </a:lnTo>
                <a:lnTo>
                  <a:pt x="155348" y="186561"/>
                </a:lnTo>
                <a:lnTo>
                  <a:pt x="151730" y="189989"/>
                </a:lnTo>
                <a:lnTo>
                  <a:pt x="147944" y="193208"/>
                </a:lnTo>
                <a:lnTo>
                  <a:pt x="144011" y="196173"/>
                </a:lnTo>
                <a:lnTo>
                  <a:pt x="139931" y="198907"/>
                </a:lnTo>
                <a:lnTo>
                  <a:pt x="135724" y="201389"/>
                </a:lnTo>
                <a:lnTo>
                  <a:pt x="131370" y="203556"/>
                </a:lnTo>
                <a:lnTo>
                  <a:pt x="126891" y="205449"/>
                </a:lnTo>
                <a:lnTo>
                  <a:pt x="122284" y="206984"/>
                </a:lnTo>
                <a:lnTo>
                  <a:pt x="117552" y="208204"/>
                </a:lnTo>
                <a:lnTo>
                  <a:pt x="112693" y="209045"/>
                </a:lnTo>
                <a:lnTo>
                  <a:pt x="108971" y="209403"/>
                </a:lnTo>
                <a:lnTo>
                  <a:pt x="106447" y="209550"/>
                </a:lnTo>
                <a:lnTo>
                  <a:pt x="103902" y="209571"/>
                </a:lnTo>
                <a:lnTo>
                  <a:pt x="101336" y="209508"/>
                </a:lnTo>
                <a:lnTo>
                  <a:pt x="100032" y="209424"/>
                </a:lnTo>
                <a:lnTo>
                  <a:pt x="97550" y="209192"/>
                </a:lnTo>
                <a:lnTo>
                  <a:pt x="92754" y="208435"/>
                </a:lnTo>
                <a:lnTo>
                  <a:pt x="88085" y="207363"/>
                </a:lnTo>
                <a:lnTo>
                  <a:pt x="83584" y="205974"/>
                </a:lnTo>
                <a:lnTo>
                  <a:pt x="79209" y="204292"/>
                </a:lnTo>
                <a:lnTo>
                  <a:pt x="75003" y="202336"/>
                </a:lnTo>
                <a:lnTo>
                  <a:pt x="70922" y="200127"/>
                </a:lnTo>
                <a:lnTo>
                  <a:pt x="66989" y="197687"/>
                </a:lnTo>
                <a:lnTo>
                  <a:pt x="63182" y="195016"/>
                </a:lnTo>
                <a:lnTo>
                  <a:pt x="59523" y="192135"/>
                </a:lnTo>
                <a:lnTo>
                  <a:pt x="55989" y="189064"/>
                </a:lnTo>
                <a:lnTo>
                  <a:pt x="52582" y="185804"/>
                </a:lnTo>
                <a:lnTo>
                  <a:pt x="49301" y="182397"/>
                </a:lnTo>
                <a:lnTo>
                  <a:pt x="46167" y="178863"/>
                </a:lnTo>
                <a:lnTo>
                  <a:pt x="43138" y="175182"/>
                </a:lnTo>
                <a:lnTo>
                  <a:pt x="40236" y="171396"/>
                </a:lnTo>
                <a:lnTo>
                  <a:pt x="38847" y="169461"/>
                </a:lnTo>
                <a:lnTo>
                  <a:pt x="38195" y="168515"/>
                </a:lnTo>
                <a:lnTo>
                  <a:pt x="36660" y="165907"/>
                </a:lnTo>
                <a:lnTo>
                  <a:pt x="34304" y="161511"/>
                </a:lnTo>
                <a:lnTo>
                  <a:pt x="33106" y="159282"/>
                </a:lnTo>
                <a:lnTo>
                  <a:pt x="32096" y="157494"/>
                </a:lnTo>
                <a:lnTo>
                  <a:pt x="29972" y="154065"/>
                </a:lnTo>
                <a:lnTo>
                  <a:pt x="27763" y="150826"/>
                </a:lnTo>
                <a:lnTo>
                  <a:pt x="25492" y="147735"/>
                </a:lnTo>
                <a:lnTo>
                  <a:pt x="22000" y="143297"/>
                </a:lnTo>
                <a:lnTo>
                  <a:pt x="17331" y="137702"/>
                </a:lnTo>
                <a:lnTo>
                  <a:pt x="12809" y="132233"/>
                </a:lnTo>
                <a:lnTo>
                  <a:pt x="9675" y="128090"/>
                </a:lnTo>
                <a:lnTo>
                  <a:pt x="7719" y="125271"/>
                </a:lnTo>
                <a:lnTo>
                  <a:pt x="5931" y="122369"/>
                </a:lnTo>
                <a:lnTo>
                  <a:pt x="4312" y="119361"/>
                </a:lnTo>
                <a:lnTo>
                  <a:pt x="2881" y="116248"/>
                </a:lnTo>
                <a:lnTo>
                  <a:pt x="1683" y="112967"/>
                </a:lnTo>
                <a:lnTo>
                  <a:pt x="1178" y="111243"/>
                </a:lnTo>
                <a:lnTo>
                  <a:pt x="925" y="110233"/>
                </a:lnTo>
                <a:lnTo>
                  <a:pt x="484" y="108046"/>
                </a:lnTo>
                <a:lnTo>
                  <a:pt x="168" y="105858"/>
                </a:lnTo>
                <a:lnTo>
                  <a:pt x="0" y="103923"/>
                </a:lnTo>
                <a:lnTo>
                  <a:pt x="0" y="103145"/>
                </a:lnTo>
                <a:lnTo>
                  <a:pt x="21" y="101652"/>
                </a:lnTo>
                <a:lnTo>
                  <a:pt x="315" y="98265"/>
                </a:lnTo>
                <a:lnTo>
                  <a:pt x="883" y="94458"/>
                </a:lnTo>
                <a:lnTo>
                  <a:pt x="1704" y="90252"/>
                </a:lnTo>
                <a:lnTo>
                  <a:pt x="2776" y="85730"/>
                </a:lnTo>
                <a:lnTo>
                  <a:pt x="4080" y="80934"/>
                </a:lnTo>
                <a:lnTo>
                  <a:pt x="5574" y="75928"/>
                </a:lnTo>
                <a:lnTo>
                  <a:pt x="7256" y="70754"/>
                </a:lnTo>
                <a:lnTo>
                  <a:pt x="9128" y="65475"/>
                </a:lnTo>
                <a:lnTo>
                  <a:pt x="11147" y="60154"/>
                </a:lnTo>
                <a:lnTo>
                  <a:pt x="13314" y="54833"/>
                </a:lnTo>
                <a:lnTo>
                  <a:pt x="15606" y="49574"/>
                </a:lnTo>
                <a:lnTo>
                  <a:pt x="17983" y="44442"/>
                </a:lnTo>
                <a:lnTo>
                  <a:pt x="20465" y="39458"/>
                </a:lnTo>
                <a:lnTo>
                  <a:pt x="23031" y="34725"/>
                </a:lnTo>
                <a:lnTo>
                  <a:pt x="25639" y="30266"/>
                </a:lnTo>
                <a:lnTo>
                  <a:pt x="26943" y="28163"/>
                </a:lnTo>
                <a:lnTo>
                  <a:pt x="28142" y="26333"/>
                </a:lnTo>
                <a:lnTo>
                  <a:pt x="30603" y="22842"/>
                </a:lnTo>
                <a:lnTo>
                  <a:pt x="31886" y="21180"/>
                </a:lnTo>
                <a:lnTo>
                  <a:pt x="32706" y="20170"/>
                </a:lnTo>
                <a:lnTo>
                  <a:pt x="34389" y="18256"/>
                </a:lnTo>
                <a:lnTo>
                  <a:pt x="36155" y="16469"/>
                </a:lnTo>
                <a:lnTo>
                  <a:pt x="37964" y="14786"/>
                </a:lnTo>
                <a:lnTo>
                  <a:pt x="39857" y="13209"/>
                </a:lnTo>
                <a:lnTo>
                  <a:pt x="41792" y="11757"/>
                </a:lnTo>
                <a:lnTo>
                  <a:pt x="43790" y="10411"/>
                </a:lnTo>
                <a:lnTo>
                  <a:pt x="45830" y="9170"/>
                </a:lnTo>
                <a:lnTo>
                  <a:pt x="47934" y="8035"/>
                </a:lnTo>
                <a:lnTo>
                  <a:pt x="50079" y="7004"/>
                </a:lnTo>
                <a:lnTo>
                  <a:pt x="52266" y="6057"/>
                </a:lnTo>
                <a:lnTo>
                  <a:pt x="54496" y="5216"/>
                </a:lnTo>
                <a:lnTo>
                  <a:pt x="57882" y="4122"/>
                </a:lnTo>
                <a:lnTo>
                  <a:pt x="62530" y="2987"/>
                </a:lnTo>
                <a:lnTo>
                  <a:pt x="67284" y="2166"/>
                </a:lnTo>
                <a:lnTo>
                  <a:pt x="72100" y="1683"/>
                </a:lnTo>
                <a:lnTo>
                  <a:pt x="76980" y="1472"/>
                </a:lnTo>
                <a:lnTo>
                  <a:pt x="81859" y="1556"/>
                </a:lnTo>
                <a:lnTo>
                  <a:pt x="86760" y="1872"/>
                </a:lnTo>
                <a:lnTo>
                  <a:pt x="91640" y="2419"/>
                </a:lnTo>
                <a:lnTo>
                  <a:pt x="96456" y="3197"/>
                </a:lnTo>
                <a:lnTo>
                  <a:pt x="101210" y="4143"/>
                </a:lnTo>
                <a:lnTo>
                  <a:pt x="103544" y="4669"/>
                </a:lnTo>
                <a:lnTo>
                  <a:pt x="105605" y="5195"/>
                </a:lnTo>
                <a:lnTo>
                  <a:pt x="109665" y="6310"/>
                </a:lnTo>
                <a:lnTo>
                  <a:pt x="111663" y="6920"/>
                </a:lnTo>
                <a:lnTo>
                  <a:pt x="112441" y="7151"/>
                </a:lnTo>
                <a:lnTo>
                  <a:pt x="113913" y="7383"/>
                </a:lnTo>
                <a:lnTo>
                  <a:pt x="115322" y="7361"/>
                </a:lnTo>
                <a:lnTo>
                  <a:pt x="116669" y="7151"/>
                </a:lnTo>
                <a:lnTo>
                  <a:pt x="117973" y="6752"/>
                </a:lnTo>
                <a:lnTo>
                  <a:pt x="119214" y="6226"/>
                </a:lnTo>
                <a:lnTo>
                  <a:pt x="121022" y="5237"/>
                </a:lnTo>
                <a:lnTo>
                  <a:pt x="124493" y="2903"/>
                </a:lnTo>
                <a:lnTo>
                  <a:pt x="127332" y="1178"/>
                </a:lnTo>
                <a:lnTo>
                  <a:pt x="128489" y="631"/>
                </a:lnTo>
                <a:lnTo>
                  <a:pt x="129667" y="252"/>
                </a:lnTo>
                <a:lnTo>
                  <a:pt x="130887" y="21"/>
                </a:lnTo>
                <a:lnTo>
                  <a:pt x="131497" y="0"/>
                </a:lnTo>
                <a:lnTo>
                  <a:pt x="132212" y="0"/>
                </a:lnTo>
                <a:lnTo>
                  <a:pt x="133621" y="105"/>
                </a:lnTo>
                <a:lnTo>
                  <a:pt x="134967" y="315"/>
                </a:lnTo>
                <a:lnTo>
                  <a:pt x="136271" y="652"/>
                </a:lnTo>
                <a:lnTo>
                  <a:pt x="138143" y="1304"/>
                </a:lnTo>
                <a:lnTo>
                  <a:pt x="140499" y="2503"/>
                </a:lnTo>
                <a:lnTo>
                  <a:pt x="142728" y="3996"/>
                </a:lnTo>
                <a:lnTo>
                  <a:pt x="144852" y="5742"/>
                </a:lnTo>
                <a:lnTo>
                  <a:pt x="147902" y="8644"/>
                </a:lnTo>
                <a:lnTo>
                  <a:pt x="151898" y="12872"/>
                </a:lnTo>
                <a:lnTo>
                  <a:pt x="154969" y="16006"/>
                </a:lnTo>
                <a:lnTo>
                  <a:pt x="157115" y="17962"/>
                </a:lnTo>
                <a:lnTo>
                  <a:pt x="159344" y="19771"/>
                </a:lnTo>
                <a:lnTo>
                  <a:pt x="161700" y="21369"/>
                </a:lnTo>
                <a:lnTo>
                  <a:pt x="164203" y="22673"/>
                </a:lnTo>
                <a:lnTo>
                  <a:pt x="166222" y="23431"/>
                </a:lnTo>
                <a:lnTo>
                  <a:pt x="167631" y="23830"/>
                </a:lnTo>
                <a:lnTo>
                  <a:pt x="168346" y="23977"/>
                </a:lnTo>
                <a:lnTo>
                  <a:pt x="169587" y="24314"/>
                </a:lnTo>
                <a:lnTo>
                  <a:pt x="171901" y="25113"/>
                </a:lnTo>
                <a:lnTo>
                  <a:pt x="174004" y="26123"/>
                </a:lnTo>
                <a:lnTo>
                  <a:pt x="175939" y="27322"/>
                </a:lnTo>
                <a:lnTo>
                  <a:pt x="177664" y="28689"/>
                </a:lnTo>
                <a:lnTo>
                  <a:pt x="179220" y="30182"/>
                </a:lnTo>
                <a:lnTo>
                  <a:pt x="180566" y="31844"/>
                </a:lnTo>
                <a:lnTo>
                  <a:pt x="181744" y="33610"/>
                </a:lnTo>
                <a:lnTo>
                  <a:pt x="182711" y="35482"/>
                </a:lnTo>
                <a:lnTo>
                  <a:pt x="183490" y="37438"/>
                </a:lnTo>
                <a:lnTo>
                  <a:pt x="184100" y="39458"/>
                </a:lnTo>
                <a:lnTo>
                  <a:pt x="184499" y="41540"/>
                </a:lnTo>
                <a:lnTo>
                  <a:pt x="184731" y="43664"/>
                </a:lnTo>
                <a:lnTo>
                  <a:pt x="184752" y="45831"/>
                </a:lnTo>
                <a:lnTo>
                  <a:pt x="184604" y="47976"/>
                </a:lnTo>
                <a:lnTo>
                  <a:pt x="184268" y="50121"/>
                </a:lnTo>
                <a:lnTo>
                  <a:pt x="184015" y="51194"/>
                </a:lnTo>
                <a:lnTo>
                  <a:pt x="183784" y="54054"/>
                </a:lnTo>
                <a:lnTo>
                  <a:pt x="183426" y="57125"/>
                </a:lnTo>
                <a:lnTo>
                  <a:pt x="183195" y="58303"/>
                </a:lnTo>
                <a:lnTo>
                  <a:pt x="182943" y="60553"/>
                </a:lnTo>
                <a:lnTo>
                  <a:pt x="182922" y="62636"/>
                </a:lnTo>
                <a:lnTo>
                  <a:pt x="183153" y="64571"/>
                </a:lnTo>
                <a:lnTo>
                  <a:pt x="183342" y="654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1"/>
          <p:cNvSpPr/>
          <p:nvPr/>
        </p:nvSpPr>
        <p:spPr>
          <a:xfrm rot="-4305024">
            <a:off x="6421072" y="3657481"/>
            <a:ext cx="836211" cy="921842"/>
          </a:xfrm>
          <a:custGeom>
            <a:rect b="b" l="l" r="r" t="t"/>
            <a:pathLst>
              <a:path extrusionOk="0" h="209569" w="190102">
                <a:moveTo>
                  <a:pt x="176373" y="85448"/>
                </a:moveTo>
                <a:lnTo>
                  <a:pt x="177136" y="86119"/>
                </a:lnTo>
                <a:lnTo>
                  <a:pt x="178571" y="87497"/>
                </a:lnTo>
                <a:lnTo>
                  <a:pt x="179912" y="88913"/>
                </a:lnTo>
                <a:lnTo>
                  <a:pt x="181179" y="90403"/>
                </a:lnTo>
                <a:lnTo>
                  <a:pt x="182352" y="91912"/>
                </a:lnTo>
                <a:lnTo>
                  <a:pt x="183451" y="93477"/>
                </a:lnTo>
                <a:lnTo>
                  <a:pt x="184457" y="95079"/>
                </a:lnTo>
                <a:lnTo>
                  <a:pt x="185370" y="96737"/>
                </a:lnTo>
                <a:lnTo>
                  <a:pt x="186208" y="98413"/>
                </a:lnTo>
                <a:lnTo>
                  <a:pt x="186972" y="100146"/>
                </a:lnTo>
                <a:lnTo>
                  <a:pt x="187643" y="101897"/>
                </a:lnTo>
                <a:lnTo>
                  <a:pt x="188220" y="103685"/>
                </a:lnTo>
                <a:lnTo>
                  <a:pt x="188965" y="106442"/>
                </a:lnTo>
                <a:lnTo>
                  <a:pt x="189655" y="110205"/>
                </a:lnTo>
                <a:lnTo>
                  <a:pt x="190027" y="114080"/>
                </a:lnTo>
                <a:lnTo>
                  <a:pt x="190102" y="118048"/>
                </a:lnTo>
                <a:lnTo>
                  <a:pt x="189859" y="122090"/>
                </a:lnTo>
                <a:lnTo>
                  <a:pt x="189301" y="126207"/>
                </a:lnTo>
                <a:lnTo>
                  <a:pt x="188444" y="130361"/>
                </a:lnTo>
                <a:lnTo>
                  <a:pt x="187307" y="134571"/>
                </a:lnTo>
                <a:lnTo>
                  <a:pt x="185873" y="138781"/>
                </a:lnTo>
                <a:lnTo>
                  <a:pt x="184159" y="143028"/>
                </a:lnTo>
                <a:lnTo>
                  <a:pt x="182147" y="147257"/>
                </a:lnTo>
                <a:lnTo>
                  <a:pt x="179875" y="151467"/>
                </a:lnTo>
                <a:lnTo>
                  <a:pt x="177323" y="155658"/>
                </a:lnTo>
                <a:lnTo>
                  <a:pt x="174510" y="159812"/>
                </a:lnTo>
                <a:lnTo>
                  <a:pt x="171436" y="163892"/>
                </a:lnTo>
                <a:lnTo>
                  <a:pt x="168102" y="167916"/>
                </a:lnTo>
                <a:lnTo>
                  <a:pt x="164506" y="171865"/>
                </a:lnTo>
                <a:lnTo>
                  <a:pt x="160669" y="175702"/>
                </a:lnTo>
                <a:lnTo>
                  <a:pt x="156589" y="179428"/>
                </a:lnTo>
                <a:lnTo>
                  <a:pt x="152268" y="183042"/>
                </a:lnTo>
                <a:lnTo>
                  <a:pt x="147722" y="186507"/>
                </a:lnTo>
                <a:lnTo>
                  <a:pt x="142935" y="189841"/>
                </a:lnTo>
                <a:lnTo>
                  <a:pt x="137924" y="192989"/>
                </a:lnTo>
                <a:lnTo>
                  <a:pt x="132689" y="195970"/>
                </a:lnTo>
                <a:lnTo>
                  <a:pt x="127231" y="198764"/>
                </a:lnTo>
                <a:lnTo>
                  <a:pt x="121587" y="201354"/>
                </a:lnTo>
                <a:lnTo>
                  <a:pt x="118662" y="202564"/>
                </a:lnTo>
                <a:lnTo>
                  <a:pt x="117191" y="203142"/>
                </a:lnTo>
                <a:lnTo>
                  <a:pt x="114266" y="204222"/>
                </a:lnTo>
                <a:lnTo>
                  <a:pt x="111360" y="205191"/>
                </a:lnTo>
                <a:lnTo>
                  <a:pt x="108454" y="206067"/>
                </a:lnTo>
                <a:lnTo>
                  <a:pt x="105548" y="206849"/>
                </a:lnTo>
                <a:lnTo>
                  <a:pt x="102661" y="207538"/>
                </a:lnTo>
                <a:lnTo>
                  <a:pt x="99792" y="208116"/>
                </a:lnTo>
                <a:lnTo>
                  <a:pt x="96942" y="208581"/>
                </a:lnTo>
                <a:lnTo>
                  <a:pt x="94092" y="208973"/>
                </a:lnTo>
                <a:lnTo>
                  <a:pt x="91279" y="209271"/>
                </a:lnTo>
                <a:lnTo>
                  <a:pt x="88466" y="209457"/>
                </a:lnTo>
                <a:lnTo>
                  <a:pt x="85690" y="209569"/>
                </a:lnTo>
                <a:lnTo>
                  <a:pt x="82933" y="209569"/>
                </a:lnTo>
                <a:lnTo>
                  <a:pt x="80195" y="209494"/>
                </a:lnTo>
                <a:lnTo>
                  <a:pt x="77475" y="209326"/>
                </a:lnTo>
                <a:lnTo>
                  <a:pt x="74774" y="209066"/>
                </a:lnTo>
                <a:lnTo>
                  <a:pt x="72110" y="208730"/>
                </a:lnTo>
                <a:lnTo>
                  <a:pt x="69484" y="208283"/>
                </a:lnTo>
                <a:lnTo>
                  <a:pt x="66876" y="207780"/>
                </a:lnTo>
                <a:lnTo>
                  <a:pt x="64286" y="207166"/>
                </a:lnTo>
                <a:lnTo>
                  <a:pt x="61734" y="206495"/>
                </a:lnTo>
                <a:lnTo>
                  <a:pt x="59220" y="205713"/>
                </a:lnTo>
                <a:lnTo>
                  <a:pt x="55513" y="204427"/>
                </a:lnTo>
                <a:lnTo>
                  <a:pt x="50688" y="202415"/>
                </a:lnTo>
                <a:lnTo>
                  <a:pt x="46031" y="200087"/>
                </a:lnTo>
                <a:lnTo>
                  <a:pt x="41523" y="197460"/>
                </a:lnTo>
                <a:lnTo>
                  <a:pt x="37201" y="194554"/>
                </a:lnTo>
                <a:lnTo>
                  <a:pt x="33066" y="191350"/>
                </a:lnTo>
                <a:lnTo>
                  <a:pt x="29116" y="187885"/>
                </a:lnTo>
                <a:lnTo>
                  <a:pt x="25372" y="184141"/>
                </a:lnTo>
                <a:lnTo>
                  <a:pt x="21851" y="180155"/>
                </a:lnTo>
                <a:lnTo>
                  <a:pt x="18554" y="175907"/>
                </a:lnTo>
                <a:lnTo>
                  <a:pt x="15480" y="171418"/>
                </a:lnTo>
                <a:lnTo>
                  <a:pt x="12649" y="166705"/>
                </a:lnTo>
                <a:lnTo>
                  <a:pt x="10097" y="161768"/>
                </a:lnTo>
                <a:lnTo>
                  <a:pt x="7787" y="156627"/>
                </a:lnTo>
                <a:lnTo>
                  <a:pt x="5775" y="151262"/>
                </a:lnTo>
                <a:lnTo>
                  <a:pt x="4043" y="145711"/>
                </a:lnTo>
                <a:lnTo>
                  <a:pt x="2590" y="139973"/>
                </a:lnTo>
                <a:lnTo>
                  <a:pt x="1453" y="134049"/>
                </a:lnTo>
                <a:lnTo>
                  <a:pt x="652" y="127958"/>
                </a:lnTo>
                <a:lnTo>
                  <a:pt x="149" y="121699"/>
                </a:lnTo>
                <a:lnTo>
                  <a:pt x="0" y="115291"/>
                </a:lnTo>
                <a:lnTo>
                  <a:pt x="75" y="112031"/>
                </a:lnTo>
                <a:lnTo>
                  <a:pt x="447" y="99289"/>
                </a:lnTo>
                <a:lnTo>
                  <a:pt x="1099" y="82449"/>
                </a:lnTo>
                <a:lnTo>
                  <a:pt x="1733" y="72315"/>
                </a:lnTo>
                <a:lnTo>
                  <a:pt x="2366" y="65330"/>
                </a:lnTo>
                <a:lnTo>
                  <a:pt x="2888" y="60915"/>
                </a:lnTo>
                <a:lnTo>
                  <a:pt x="3502" y="56705"/>
                </a:lnTo>
                <a:lnTo>
                  <a:pt x="4229" y="52681"/>
                </a:lnTo>
                <a:lnTo>
                  <a:pt x="5067" y="48843"/>
                </a:lnTo>
                <a:lnTo>
                  <a:pt x="6017" y="45211"/>
                </a:lnTo>
                <a:lnTo>
                  <a:pt x="7116" y="41746"/>
                </a:lnTo>
                <a:lnTo>
                  <a:pt x="8364" y="38430"/>
                </a:lnTo>
                <a:lnTo>
                  <a:pt x="9780" y="35301"/>
                </a:lnTo>
                <a:lnTo>
                  <a:pt x="11345" y="32320"/>
                </a:lnTo>
                <a:lnTo>
                  <a:pt x="13115" y="29489"/>
                </a:lnTo>
                <a:lnTo>
                  <a:pt x="15071" y="26788"/>
                </a:lnTo>
                <a:lnTo>
                  <a:pt x="17232" y="24235"/>
                </a:lnTo>
                <a:lnTo>
                  <a:pt x="19597" y="21795"/>
                </a:lnTo>
                <a:lnTo>
                  <a:pt x="22205" y="19485"/>
                </a:lnTo>
                <a:lnTo>
                  <a:pt x="25055" y="17287"/>
                </a:lnTo>
                <a:lnTo>
                  <a:pt x="28148" y="15201"/>
                </a:lnTo>
                <a:lnTo>
                  <a:pt x="31501" y="13207"/>
                </a:lnTo>
                <a:lnTo>
                  <a:pt x="35115" y="11326"/>
                </a:lnTo>
                <a:lnTo>
                  <a:pt x="39027" y="9519"/>
                </a:lnTo>
                <a:lnTo>
                  <a:pt x="43237" y="7787"/>
                </a:lnTo>
                <a:lnTo>
                  <a:pt x="47745" y="6129"/>
                </a:lnTo>
                <a:lnTo>
                  <a:pt x="52588" y="4545"/>
                </a:lnTo>
                <a:lnTo>
                  <a:pt x="57748" y="2999"/>
                </a:lnTo>
                <a:lnTo>
                  <a:pt x="60468" y="2273"/>
                </a:lnTo>
                <a:lnTo>
                  <a:pt x="61828" y="1900"/>
                </a:lnTo>
                <a:lnTo>
                  <a:pt x="64529" y="1285"/>
                </a:lnTo>
                <a:lnTo>
                  <a:pt x="67192" y="801"/>
                </a:lnTo>
                <a:lnTo>
                  <a:pt x="69782" y="428"/>
                </a:lnTo>
                <a:lnTo>
                  <a:pt x="72352" y="168"/>
                </a:lnTo>
                <a:lnTo>
                  <a:pt x="74867" y="37"/>
                </a:lnTo>
                <a:lnTo>
                  <a:pt x="77326" y="0"/>
                </a:lnTo>
                <a:lnTo>
                  <a:pt x="79748" y="75"/>
                </a:lnTo>
                <a:lnTo>
                  <a:pt x="82132" y="261"/>
                </a:lnTo>
                <a:lnTo>
                  <a:pt x="84479" y="540"/>
                </a:lnTo>
                <a:lnTo>
                  <a:pt x="86771" y="913"/>
                </a:lnTo>
                <a:lnTo>
                  <a:pt x="89043" y="1378"/>
                </a:lnTo>
                <a:lnTo>
                  <a:pt x="91260" y="1956"/>
                </a:lnTo>
                <a:lnTo>
                  <a:pt x="93440" y="2608"/>
                </a:lnTo>
                <a:lnTo>
                  <a:pt x="95601" y="3353"/>
                </a:lnTo>
                <a:lnTo>
                  <a:pt x="97706" y="4191"/>
                </a:lnTo>
                <a:lnTo>
                  <a:pt x="100816" y="5570"/>
                </a:lnTo>
                <a:lnTo>
                  <a:pt x="104840" y="7693"/>
                </a:lnTo>
                <a:lnTo>
                  <a:pt x="108733" y="10097"/>
                </a:lnTo>
                <a:lnTo>
                  <a:pt x="112496" y="12760"/>
                </a:lnTo>
                <a:lnTo>
                  <a:pt x="116166" y="15666"/>
                </a:lnTo>
                <a:lnTo>
                  <a:pt x="119724" y="18777"/>
                </a:lnTo>
                <a:lnTo>
                  <a:pt x="123189" y="22075"/>
                </a:lnTo>
                <a:lnTo>
                  <a:pt x="126579" y="25539"/>
                </a:lnTo>
                <a:lnTo>
                  <a:pt x="129877" y="29153"/>
                </a:lnTo>
                <a:lnTo>
                  <a:pt x="133099" y="32860"/>
                </a:lnTo>
                <a:lnTo>
                  <a:pt x="137812" y="38617"/>
                </a:lnTo>
                <a:lnTo>
                  <a:pt x="146921" y="50445"/>
                </a:lnTo>
                <a:lnTo>
                  <a:pt x="155733" y="62163"/>
                </a:lnTo>
                <a:lnTo>
                  <a:pt x="160092" y="67751"/>
                </a:lnTo>
                <a:lnTo>
                  <a:pt x="163016" y="71365"/>
                </a:lnTo>
                <a:lnTo>
                  <a:pt x="165941" y="74811"/>
                </a:lnTo>
                <a:lnTo>
                  <a:pt x="168884" y="78109"/>
                </a:lnTo>
                <a:lnTo>
                  <a:pt x="171846" y="81219"/>
                </a:lnTo>
                <a:lnTo>
                  <a:pt x="174864" y="84107"/>
                </a:lnTo>
                <a:lnTo>
                  <a:pt x="176373" y="8544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86788" y="4579144"/>
            <a:ext cx="294148" cy="30815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>
            <p:ph type="title"/>
          </p:nvPr>
        </p:nvSpPr>
        <p:spPr>
          <a:xfrm>
            <a:off x="543600" y="1554244"/>
            <a:ext cx="3433200" cy="200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venir"/>
              <a:buNone/>
              <a:defRPr sz="3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95" y="912825"/>
            <a:ext cx="963436" cy="271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- A">
  <p:cSld name="CUSTOM_3">
    <p:bg>
      <p:bgPr>
        <a:solidFill>
          <a:srgbClr val="33475B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/>
          <p:nvPr/>
        </p:nvSpPr>
        <p:spPr>
          <a:xfrm rot="6002744">
            <a:off x="-2775931" y="56926"/>
            <a:ext cx="7861969" cy="5732828"/>
          </a:xfrm>
          <a:custGeom>
            <a:rect b="b" l="l" r="r" t="t"/>
            <a:pathLst>
              <a:path extrusionOk="0" h="209575" w="279449">
                <a:moveTo>
                  <a:pt x="217806" y="204547"/>
                </a:moveTo>
                <a:lnTo>
                  <a:pt x="214898" y="205311"/>
                </a:lnTo>
                <a:lnTo>
                  <a:pt x="208859" y="206592"/>
                </a:lnTo>
                <a:lnTo>
                  <a:pt x="202525" y="207652"/>
                </a:lnTo>
                <a:lnTo>
                  <a:pt x="195920" y="208466"/>
                </a:lnTo>
                <a:lnTo>
                  <a:pt x="189117" y="209057"/>
                </a:lnTo>
                <a:lnTo>
                  <a:pt x="182117" y="209427"/>
                </a:lnTo>
                <a:lnTo>
                  <a:pt x="174945" y="209575"/>
                </a:lnTo>
                <a:lnTo>
                  <a:pt x="167625" y="209525"/>
                </a:lnTo>
                <a:lnTo>
                  <a:pt x="160181" y="209279"/>
                </a:lnTo>
                <a:lnTo>
                  <a:pt x="152664" y="208835"/>
                </a:lnTo>
                <a:lnTo>
                  <a:pt x="145073" y="208219"/>
                </a:lnTo>
                <a:lnTo>
                  <a:pt x="137457" y="207406"/>
                </a:lnTo>
                <a:lnTo>
                  <a:pt x="129816" y="206444"/>
                </a:lnTo>
                <a:lnTo>
                  <a:pt x="122200" y="205286"/>
                </a:lnTo>
                <a:lnTo>
                  <a:pt x="114609" y="204004"/>
                </a:lnTo>
                <a:lnTo>
                  <a:pt x="107116" y="202550"/>
                </a:lnTo>
                <a:lnTo>
                  <a:pt x="99697" y="200973"/>
                </a:lnTo>
                <a:lnTo>
                  <a:pt x="92427" y="199248"/>
                </a:lnTo>
                <a:lnTo>
                  <a:pt x="85279" y="197399"/>
                </a:lnTo>
                <a:lnTo>
                  <a:pt x="78328" y="195427"/>
                </a:lnTo>
                <a:lnTo>
                  <a:pt x="71550" y="193332"/>
                </a:lnTo>
                <a:lnTo>
                  <a:pt x="65044" y="191139"/>
                </a:lnTo>
                <a:lnTo>
                  <a:pt x="58759" y="188846"/>
                </a:lnTo>
                <a:lnTo>
                  <a:pt x="52769" y="186456"/>
                </a:lnTo>
                <a:lnTo>
                  <a:pt x="47101" y="183991"/>
                </a:lnTo>
                <a:lnTo>
                  <a:pt x="41752" y="181452"/>
                </a:lnTo>
                <a:lnTo>
                  <a:pt x="36773" y="178815"/>
                </a:lnTo>
                <a:lnTo>
                  <a:pt x="32189" y="176153"/>
                </a:lnTo>
                <a:lnTo>
                  <a:pt x="28024" y="173393"/>
                </a:lnTo>
                <a:lnTo>
                  <a:pt x="24277" y="170608"/>
                </a:lnTo>
                <a:lnTo>
                  <a:pt x="21024" y="167773"/>
                </a:lnTo>
                <a:lnTo>
                  <a:pt x="18263" y="164914"/>
                </a:lnTo>
                <a:lnTo>
                  <a:pt x="17105" y="163460"/>
                </a:lnTo>
                <a:lnTo>
                  <a:pt x="15971" y="161956"/>
                </a:lnTo>
                <a:lnTo>
                  <a:pt x="13802" y="158555"/>
                </a:lnTo>
                <a:lnTo>
                  <a:pt x="11732" y="154685"/>
                </a:lnTo>
                <a:lnTo>
                  <a:pt x="9736" y="150372"/>
                </a:lnTo>
                <a:lnTo>
                  <a:pt x="7887" y="145665"/>
                </a:lnTo>
                <a:lnTo>
                  <a:pt x="6162" y="140612"/>
                </a:lnTo>
                <a:lnTo>
                  <a:pt x="4634" y="135264"/>
                </a:lnTo>
                <a:lnTo>
                  <a:pt x="3278" y="129669"/>
                </a:lnTo>
                <a:lnTo>
                  <a:pt x="2120" y="123827"/>
                </a:lnTo>
                <a:lnTo>
                  <a:pt x="1208" y="117813"/>
                </a:lnTo>
                <a:lnTo>
                  <a:pt x="518" y="111676"/>
                </a:lnTo>
                <a:lnTo>
                  <a:pt x="123" y="105416"/>
                </a:lnTo>
                <a:lnTo>
                  <a:pt x="0" y="99131"/>
                </a:lnTo>
                <a:lnTo>
                  <a:pt x="173" y="92796"/>
                </a:lnTo>
                <a:lnTo>
                  <a:pt x="690" y="86511"/>
                </a:lnTo>
                <a:lnTo>
                  <a:pt x="1528" y="80300"/>
                </a:lnTo>
                <a:lnTo>
                  <a:pt x="2760" y="74213"/>
                </a:lnTo>
                <a:lnTo>
                  <a:pt x="4363" y="68248"/>
                </a:lnTo>
                <a:lnTo>
                  <a:pt x="5866" y="63935"/>
                </a:lnTo>
                <a:lnTo>
                  <a:pt x="6975" y="61100"/>
                </a:lnTo>
                <a:lnTo>
                  <a:pt x="8207" y="58340"/>
                </a:lnTo>
                <a:lnTo>
                  <a:pt x="9538" y="55653"/>
                </a:lnTo>
                <a:lnTo>
                  <a:pt x="10968" y="53041"/>
                </a:lnTo>
                <a:lnTo>
                  <a:pt x="12545" y="50477"/>
                </a:lnTo>
                <a:lnTo>
                  <a:pt x="14221" y="48037"/>
                </a:lnTo>
                <a:lnTo>
                  <a:pt x="16021" y="45647"/>
                </a:lnTo>
                <a:lnTo>
                  <a:pt x="17943" y="43379"/>
                </a:lnTo>
                <a:lnTo>
                  <a:pt x="19989" y="41210"/>
                </a:lnTo>
                <a:lnTo>
                  <a:pt x="22182" y="39115"/>
                </a:lnTo>
                <a:lnTo>
                  <a:pt x="24475" y="37143"/>
                </a:lnTo>
                <a:lnTo>
                  <a:pt x="26915" y="35295"/>
                </a:lnTo>
                <a:lnTo>
                  <a:pt x="29503" y="33569"/>
                </a:lnTo>
                <a:lnTo>
                  <a:pt x="32214" y="31943"/>
                </a:lnTo>
                <a:lnTo>
                  <a:pt x="35073" y="30464"/>
                </a:lnTo>
                <a:lnTo>
                  <a:pt x="38055" y="29108"/>
                </a:lnTo>
                <a:lnTo>
                  <a:pt x="41210" y="27901"/>
                </a:lnTo>
                <a:lnTo>
                  <a:pt x="44513" y="26841"/>
                </a:lnTo>
                <a:lnTo>
                  <a:pt x="47939" y="25929"/>
                </a:lnTo>
                <a:lnTo>
                  <a:pt x="51537" y="25189"/>
                </a:lnTo>
                <a:lnTo>
                  <a:pt x="55308" y="24573"/>
                </a:lnTo>
                <a:lnTo>
                  <a:pt x="59202" y="24154"/>
                </a:lnTo>
                <a:lnTo>
                  <a:pt x="63269" y="23883"/>
                </a:lnTo>
                <a:lnTo>
                  <a:pt x="67508" y="23809"/>
                </a:lnTo>
                <a:lnTo>
                  <a:pt x="71920" y="23908"/>
                </a:lnTo>
                <a:lnTo>
                  <a:pt x="76480" y="24203"/>
                </a:lnTo>
                <a:lnTo>
                  <a:pt x="81212" y="24672"/>
                </a:lnTo>
                <a:lnTo>
                  <a:pt x="83677" y="24992"/>
                </a:lnTo>
                <a:lnTo>
                  <a:pt x="86117" y="25313"/>
                </a:lnTo>
                <a:lnTo>
                  <a:pt x="90874" y="25830"/>
                </a:lnTo>
                <a:lnTo>
                  <a:pt x="95507" y="26200"/>
                </a:lnTo>
                <a:lnTo>
                  <a:pt x="99993" y="26446"/>
                </a:lnTo>
                <a:lnTo>
                  <a:pt x="104356" y="26545"/>
                </a:lnTo>
                <a:lnTo>
                  <a:pt x="108595" y="26520"/>
                </a:lnTo>
                <a:lnTo>
                  <a:pt x="114732" y="26299"/>
                </a:lnTo>
                <a:lnTo>
                  <a:pt x="122471" y="25584"/>
                </a:lnTo>
                <a:lnTo>
                  <a:pt x="129742" y="24499"/>
                </a:lnTo>
                <a:lnTo>
                  <a:pt x="136570" y="23094"/>
                </a:lnTo>
                <a:lnTo>
                  <a:pt x="143027" y="21418"/>
                </a:lnTo>
                <a:lnTo>
                  <a:pt x="149090" y="19521"/>
                </a:lnTo>
                <a:lnTo>
                  <a:pt x="154808" y="17475"/>
                </a:lnTo>
                <a:lnTo>
                  <a:pt x="160206" y="15306"/>
                </a:lnTo>
                <a:lnTo>
                  <a:pt x="165308" y="13112"/>
                </a:lnTo>
                <a:lnTo>
                  <a:pt x="172480" y="9810"/>
                </a:lnTo>
                <a:lnTo>
                  <a:pt x="181230" y="5743"/>
                </a:lnTo>
                <a:lnTo>
                  <a:pt x="187318" y="3229"/>
                </a:lnTo>
                <a:lnTo>
                  <a:pt x="191212" y="1873"/>
                </a:lnTo>
                <a:lnTo>
                  <a:pt x="194983" y="838"/>
                </a:lnTo>
                <a:lnTo>
                  <a:pt x="198705" y="197"/>
                </a:lnTo>
                <a:lnTo>
                  <a:pt x="201441" y="0"/>
                </a:lnTo>
                <a:lnTo>
                  <a:pt x="203265" y="25"/>
                </a:lnTo>
                <a:lnTo>
                  <a:pt x="205064" y="173"/>
                </a:lnTo>
                <a:lnTo>
                  <a:pt x="206888" y="444"/>
                </a:lnTo>
                <a:lnTo>
                  <a:pt x="208712" y="863"/>
                </a:lnTo>
                <a:lnTo>
                  <a:pt x="210511" y="1430"/>
                </a:lnTo>
                <a:lnTo>
                  <a:pt x="212335" y="2144"/>
                </a:lnTo>
                <a:lnTo>
                  <a:pt x="214183" y="3032"/>
                </a:lnTo>
                <a:lnTo>
                  <a:pt x="216032" y="4091"/>
                </a:lnTo>
                <a:lnTo>
                  <a:pt x="217905" y="5324"/>
                </a:lnTo>
                <a:lnTo>
                  <a:pt x="219803" y="6729"/>
                </a:lnTo>
                <a:lnTo>
                  <a:pt x="221725" y="8331"/>
                </a:lnTo>
                <a:lnTo>
                  <a:pt x="223672" y="10105"/>
                </a:lnTo>
                <a:lnTo>
                  <a:pt x="225644" y="12102"/>
                </a:lnTo>
                <a:lnTo>
                  <a:pt x="228676" y="15454"/>
                </a:lnTo>
                <a:lnTo>
                  <a:pt x="232890" y="20753"/>
                </a:lnTo>
                <a:lnTo>
                  <a:pt x="237253" y="26964"/>
                </a:lnTo>
                <a:lnTo>
                  <a:pt x="241862" y="34161"/>
                </a:lnTo>
                <a:lnTo>
                  <a:pt x="246693" y="42393"/>
                </a:lnTo>
                <a:lnTo>
                  <a:pt x="249231" y="46977"/>
                </a:lnTo>
                <a:lnTo>
                  <a:pt x="251745" y="51611"/>
                </a:lnTo>
                <a:lnTo>
                  <a:pt x="256404" y="60632"/>
                </a:lnTo>
                <a:lnTo>
                  <a:pt x="260594" y="69283"/>
                </a:lnTo>
                <a:lnTo>
                  <a:pt x="264340" y="77639"/>
                </a:lnTo>
                <a:lnTo>
                  <a:pt x="267667" y="85649"/>
                </a:lnTo>
                <a:lnTo>
                  <a:pt x="270551" y="93363"/>
                </a:lnTo>
                <a:lnTo>
                  <a:pt x="273040" y="100782"/>
                </a:lnTo>
                <a:lnTo>
                  <a:pt x="275086" y="107881"/>
                </a:lnTo>
                <a:lnTo>
                  <a:pt x="276737" y="114683"/>
                </a:lnTo>
                <a:lnTo>
                  <a:pt x="277994" y="121215"/>
                </a:lnTo>
                <a:lnTo>
                  <a:pt x="278857" y="127450"/>
                </a:lnTo>
                <a:lnTo>
                  <a:pt x="279350" y="133390"/>
                </a:lnTo>
                <a:lnTo>
                  <a:pt x="279449" y="139084"/>
                </a:lnTo>
                <a:lnTo>
                  <a:pt x="279178" y="144506"/>
                </a:lnTo>
                <a:lnTo>
                  <a:pt x="278561" y="149682"/>
                </a:lnTo>
                <a:lnTo>
                  <a:pt x="277600" y="154587"/>
                </a:lnTo>
                <a:lnTo>
                  <a:pt x="276294" y="159270"/>
                </a:lnTo>
                <a:lnTo>
                  <a:pt x="274642" y="163682"/>
                </a:lnTo>
                <a:lnTo>
                  <a:pt x="272671" y="167872"/>
                </a:lnTo>
                <a:lnTo>
                  <a:pt x="270379" y="171840"/>
                </a:lnTo>
                <a:lnTo>
                  <a:pt x="267766" y="175586"/>
                </a:lnTo>
                <a:lnTo>
                  <a:pt x="264858" y="179111"/>
                </a:lnTo>
                <a:lnTo>
                  <a:pt x="261653" y="182414"/>
                </a:lnTo>
                <a:lnTo>
                  <a:pt x="258154" y="185519"/>
                </a:lnTo>
                <a:lnTo>
                  <a:pt x="254358" y="188427"/>
                </a:lnTo>
                <a:lnTo>
                  <a:pt x="250316" y="191163"/>
                </a:lnTo>
                <a:lnTo>
                  <a:pt x="246003" y="193677"/>
                </a:lnTo>
                <a:lnTo>
                  <a:pt x="241418" y="196043"/>
                </a:lnTo>
                <a:lnTo>
                  <a:pt x="236587" y="198212"/>
                </a:lnTo>
                <a:lnTo>
                  <a:pt x="231510" y="200233"/>
                </a:lnTo>
                <a:lnTo>
                  <a:pt x="226211" y="202082"/>
                </a:lnTo>
                <a:lnTo>
                  <a:pt x="220665" y="203783"/>
                </a:lnTo>
                <a:lnTo>
                  <a:pt x="217806" y="204547"/>
                </a:lnTo>
                <a:close/>
              </a:path>
            </a:pathLst>
          </a:custGeom>
          <a:solidFill>
            <a:srgbClr val="2D3E5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/>
        </p:nvSpPr>
        <p:spPr>
          <a:xfrm>
            <a:off x="892969" y="900113"/>
            <a:ext cx="1943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Table of Contents</a:t>
            </a:r>
            <a:endParaRPr b="1" sz="27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4193381" y="900113"/>
            <a:ext cx="3386400" cy="339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36550" lvl="0" marL="4572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venir"/>
              <a:buChar char="•"/>
              <a:defRPr sz="1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6550" lvl="1" marL="9144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venir"/>
              <a:buChar char="•"/>
              <a:defRPr sz="1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venir"/>
              <a:buChar char="•"/>
              <a:defRPr sz="1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venir"/>
              <a:buChar char="•"/>
              <a:defRPr sz="1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venir"/>
              <a:buChar char="•"/>
              <a:defRPr sz="1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venir"/>
              <a:buChar char="•"/>
              <a:defRPr sz="1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venir"/>
              <a:buChar char="•"/>
              <a:defRPr sz="1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venir"/>
              <a:buChar char="•"/>
              <a:defRPr sz="1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venir"/>
              <a:buChar char="•"/>
              <a:defRPr sz="1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7950994" y="900113"/>
            <a:ext cx="600300" cy="339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36550" lvl="0" marL="4572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A6C2"/>
              </a:buClr>
              <a:buSzPts val="1700"/>
              <a:buFont typeface="Avenir"/>
              <a:buChar char="•"/>
              <a:defRPr sz="1700"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6550" lvl="1" marL="9144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700"/>
              <a:buFont typeface="Avenir"/>
              <a:buChar char="•"/>
              <a:defRPr sz="1700"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700"/>
              <a:buFont typeface="Avenir"/>
              <a:buChar char="•"/>
              <a:defRPr sz="1700"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700"/>
              <a:buFont typeface="Avenir"/>
              <a:buChar char="•"/>
              <a:defRPr sz="1700"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700"/>
              <a:buFont typeface="Avenir"/>
              <a:buChar char="•"/>
              <a:defRPr sz="1700"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700"/>
              <a:buFont typeface="Avenir"/>
              <a:buChar char="•"/>
              <a:defRPr sz="1700"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700"/>
              <a:buFont typeface="Avenir"/>
              <a:buChar char="•"/>
              <a:defRPr sz="1700"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700"/>
              <a:buFont typeface="Avenir"/>
              <a:buChar char="•"/>
              <a:defRPr sz="1700"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700"/>
              <a:buFont typeface="Avenir"/>
              <a:buChar char="•"/>
              <a:defRPr sz="1700"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- B">
  <p:cSld name="CUSTOM_4"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/>
        </p:nvSpPr>
        <p:spPr>
          <a:xfrm rot="6002744">
            <a:off x="-2775931" y="56926"/>
            <a:ext cx="7861969" cy="5732828"/>
          </a:xfrm>
          <a:custGeom>
            <a:rect b="b" l="l" r="r" t="t"/>
            <a:pathLst>
              <a:path extrusionOk="0" h="209575" w="279449">
                <a:moveTo>
                  <a:pt x="217806" y="204547"/>
                </a:moveTo>
                <a:lnTo>
                  <a:pt x="214898" y="205311"/>
                </a:lnTo>
                <a:lnTo>
                  <a:pt x="208859" y="206592"/>
                </a:lnTo>
                <a:lnTo>
                  <a:pt x="202525" y="207652"/>
                </a:lnTo>
                <a:lnTo>
                  <a:pt x="195920" y="208466"/>
                </a:lnTo>
                <a:lnTo>
                  <a:pt x="189117" y="209057"/>
                </a:lnTo>
                <a:lnTo>
                  <a:pt x="182117" y="209427"/>
                </a:lnTo>
                <a:lnTo>
                  <a:pt x="174945" y="209575"/>
                </a:lnTo>
                <a:lnTo>
                  <a:pt x="167625" y="209525"/>
                </a:lnTo>
                <a:lnTo>
                  <a:pt x="160181" y="209279"/>
                </a:lnTo>
                <a:lnTo>
                  <a:pt x="152664" y="208835"/>
                </a:lnTo>
                <a:lnTo>
                  <a:pt x="145073" y="208219"/>
                </a:lnTo>
                <a:lnTo>
                  <a:pt x="137457" y="207406"/>
                </a:lnTo>
                <a:lnTo>
                  <a:pt x="129816" y="206444"/>
                </a:lnTo>
                <a:lnTo>
                  <a:pt x="122200" y="205286"/>
                </a:lnTo>
                <a:lnTo>
                  <a:pt x="114609" y="204004"/>
                </a:lnTo>
                <a:lnTo>
                  <a:pt x="107116" y="202550"/>
                </a:lnTo>
                <a:lnTo>
                  <a:pt x="99697" y="200973"/>
                </a:lnTo>
                <a:lnTo>
                  <a:pt x="92427" y="199248"/>
                </a:lnTo>
                <a:lnTo>
                  <a:pt x="85279" y="197399"/>
                </a:lnTo>
                <a:lnTo>
                  <a:pt x="78328" y="195427"/>
                </a:lnTo>
                <a:lnTo>
                  <a:pt x="71550" y="193332"/>
                </a:lnTo>
                <a:lnTo>
                  <a:pt x="65044" y="191139"/>
                </a:lnTo>
                <a:lnTo>
                  <a:pt x="58759" y="188846"/>
                </a:lnTo>
                <a:lnTo>
                  <a:pt x="52769" y="186456"/>
                </a:lnTo>
                <a:lnTo>
                  <a:pt x="47101" y="183991"/>
                </a:lnTo>
                <a:lnTo>
                  <a:pt x="41752" y="181452"/>
                </a:lnTo>
                <a:lnTo>
                  <a:pt x="36773" y="178815"/>
                </a:lnTo>
                <a:lnTo>
                  <a:pt x="32189" y="176153"/>
                </a:lnTo>
                <a:lnTo>
                  <a:pt x="28024" y="173393"/>
                </a:lnTo>
                <a:lnTo>
                  <a:pt x="24277" y="170608"/>
                </a:lnTo>
                <a:lnTo>
                  <a:pt x="21024" y="167773"/>
                </a:lnTo>
                <a:lnTo>
                  <a:pt x="18263" y="164914"/>
                </a:lnTo>
                <a:lnTo>
                  <a:pt x="17105" y="163460"/>
                </a:lnTo>
                <a:lnTo>
                  <a:pt x="15971" y="161956"/>
                </a:lnTo>
                <a:lnTo>
                  <a:pt x="13802" y="158555"/>
                </a:lnTo>
                <a:lnTo>
                  <a:pt x="11732" y="154685"/>
                </a:lnTo>
                <a:lnTo>
                  <a:pt x="9736" y="150372"/>
                </a:lnTo>
                <a:lnTo>
                  <a:pt x="7887" y="145665"/>
                </a:lnTo>
                <a:lnTo>
                  <a:pt x="6162" y="140612"/>
                </a:lnTo>
                <a:lnTo>
                  <a:pt x="4634" y="135264"/>
                </a:lnTo>
                <a:lnTo>
                  <a:pt x="3278" y="129669"/>
                </a:lnTo>
                <a:lnTo>
                  <a:pt x="2120" y="123827"/>
                </a:lnTo>
                <a:lnTo>
                  <a:pt x="1208" y="117813"/>
                </a:lnTo>
                <a:lnTo>
                  <a:pt x="518" y="111676"/>
                </a:lnTo>
                <a:lnTo>
                  <a:pt x="123" y="105416"/>
                </a:lnTo>
                <a:lnTo>
                  <a:pt x="0" y="99131"/>
                </a:lnTo>
                <a:lnTo>
                  <a:pt x="173" y="92796"/>
                </a:lnTo>
                <a:lnTo>
                  <a:pt x="690" y="86511"/>
                </a:lnTo>
                <a:lnTo>
                  <a:pt x="1528" y="80300"/>
                </a:lnTo>
                <a:lnTo>
                  <a:pt x="2760" y="74213"/>
                </a:lnTo>
                <a:lnTo>
                  <a:pt x="4363" y="68248"/>
                </a:lnTo>
                <a:lnTo>
                  <a:pt x="5866" y="63935"/>
                </a:lnTo>
                <a:lnTo>
                  <a:pt x="6975" y="61100"/>
                </a:lnTo>
                <a:lnTo>
                  <a:pt x="8207" y="58340"/>
                </a:lnTo>
                <a:lnTo>
                  <a:pt x="9538" y="55653"/>
                </a:lnTo>
                <a:lnTo>
                  <a:pt x="10968" y="53041"/>
                </a:lnTo>
                <a:lnTo>
                  <a:pt x="12545" y="50477"/>
                </a:lnTo>
                <a:lnTo>
                  <a:pt x="14221" y="48037"/>
                </a:lnTo>
                <a:lnTo>
                  <a:pt x="16021" y="45647"/>
                </a:lnTo>
                <a:lnTo>
                  <a:pt x="17943" y="43379"/>
                </a:lnTo>
                <a:lnTo>
                  <a:pt x="19989" y="41210"/>
                </a:lnTo>
                <a:lnTo>
                  <a:pt x="22182" y="39115"/>
                </a:lnTo>
                <a:lnTo>
                  <a:pt x="24475" y="37143"/>
                </a:lnTo>
                <a:lnTo>
                  <a:pt x="26915" y="35295"/>
                </a:lnTo>
                <a:lnTo>
                  <a:pt x="29503" y="33569"/>
                </a:lnTo>
                <a:lnTo>
                  <a:pt x="32214" y="31943"/>
                </a:lnTo>
                <a:lnTo>
                  <a:pt x="35073" y="30464"/>
                </a:lnTo>
                <a:lnTo>
                  <a:pt x="38055" y="29108"/>
                </a:lnTo>
                <a:lnTo>
                  <a:pt x="41210" y="27901"/>
                </a:lnTo>
                <a:lnTo>
                  <a:pt x="44513" y="26841"/>
                </a:lnTo>
                <a:lnTo>
                  <a:pt x="47939" y="25929"/>
                </a:lnTo>
                <a:lnTo>
                  <a:pt x="51537" y="25189"/>
                </a:lnTo>
                <a:lnTo>
                  <a:pt x="55308" y="24573"/>
                </a:lnTo>
                <a:lnTo>
                  <a:pt x="59202" y="24154"/>
                </a:lnTo>
                <a:lnTo>
                  <a:pt x="63269" y="23883"/>
                </a:lnTo>
                <a:lnTo>
                  <a:pt x="67508" y="23809"/>
                </a:lnTo>
                <a:lnTo>
                  <a:pt x="71920" y="23908"/>
                </a:lnTo>
                <a:lnTo>
                  <a:pt x="76480" y="24203"/>
                </a:lnTo>
                <a:lnTo>
                  <a:pt x="81212" y="24672"/>
                </a:lnTo>
                <a:lnTo>
                  <a:pt x="83677" y="24992"/>
                </a:lnTo>
                <a:lnTo>
                  <a:pt x="86117" y="25313"/>
                </a:lnTo>
                <a:lnTo>
                  <a:pt x="90874" y="25830"/>
                </a:lnTo>
                <a:lnTo>
                  <a:pt x="95507" y="26200"/>
                </a:lnTo>
                <a:lnTo>
                  <a:pt x="99993" y="26446"/>
                </a:lnTo>
                <a:lnTo>
                  <a:pt x="104356" y="26545"/>
                </a:lnTo>
                <a:lnTo>
                  <a:pt x="108595" y="26520"/>
                </a:lnTo>
                <a:lnTo>
                  <a:pt x="114732" y="26299"/>
                </a:lnTo>
                <a:lnTo>
                  <a:pt x="122471" y="25584"/>
                </a:lnTo>
                <a:lnTo>
                  <a:pt x="129742" y="24499"/>
                </a:lnTo>
                <a:lnTo>
                  <a:pt x="136570" y="23094"/>
                </a:lnTo>
                <a:lnTo>
                  <a:pt x="143027" y="21418"/>
                </a:lnTo>
                <a:lnTo>
                  <a:pt x="149090" y="19521"/>
                </a:lnTo>
                <a:lnTo>
                  <a:pt x="154808" y="17475"/>
                </a:lnTo>
                <a:lnTo>
                  <a:pt x="160206" y="15306"/>
                </a:lnTo>
                <a:lnTo>
                  <a:pt x="165308" y="13112"/>
                </a:lnTo>
                <a:lnTo>
                  <a:pt x="172480" y="9810"/>
                </a:lnTo>
                <a:lnTo>
                  <a:pt x="181230" y="5743"/>
                </a:lnTo>
                <a:lnTo>
                  <a:pt x="187318" y="3229"/>
                </a:lnTo>
                <a:lnTo>
                  <a:pt x="191212" y="1873"/>
                </a:lnTo>
                <a:lnTo>
                  <a:pt x="194983" y="838"/>
                </a:lnTo>
                <a:lnTo>
                  <a:pt x="198705" y="197"/>
                </a:lnTo>
                <a:lnTo>
                  <a:pt x="201441" y="0"/>
                </a:lnTo>
                <a:lnTo>
                  <a:pt x="203265" y="25"/>
                </a:lnTo>
                <a:lnTo>
                  <a:pt x="205064" y="173"/>
                </a:lnTo>
                <a:lnTo>
                  <a:pt x="206888" y="444"/>
                </a:lnTo>
                <a:lnTo>
                  <a:pt x="208712" y="863"/>
                </a:lnTo>
                <a:lnTo>
                  <a:pt x="210511" y="1430"/>
                </a:lnTo>
                <a:lnTo>
                  <a:pt x="212335" y="2144"/>
                </a:lnTo>
                <a:lnTo>
                  <a:pt x="214183" y="3032"/>
                </a:lnTo>
                <a:lnTo>
                  <a:pt x="216032" y="4091"/>
                </a:lnTo>
                <a:lnTo>
                  <a:pt x="217905" y="5324"/>
                </a:lnTo>
                <a:lnTo>
                  <a:pt x="219803" y="6729"/>
                </a:lnTo>
                <a:lnTo>
                  <a:pt x="221725" y="8331"/>
                </a:lnTo>
                <a:lnTo>
                  <a:pt x="223672" y="10105"/>
                </a:lnTo>
                <a:lnTo>
                  <a:pt x="225644" y="12102"/>
                </a:lnTo>
                <a:lnTo>
                  <a:pt x="228676" y="15454"/>
                </a:lnTo>
                <a:lnTo>
                  <a:pt x="232890" y="20753"/>
                </a:lnTo>
                <a:lnTo>
                  <a:pt x="237253" y="26964"/>
                </a:lnTo>
                <a:lnTo>
                  <a:pt x="241862" y="34161"/>
                </a:lnTo>
                <a:lnTo>
                  <a:pt x="246693" y="42393"/>
                </a:lnTo>
                <a:lnTo>
                  <a:pt x="249231" y="46977"/>
                </a:lnTo>
                <a:lnTo>
                  <a:pt x="251745" y="51611"/>
                </a:lnTo>
                <a:lnTo>
                  <a:pt x="256404" y="60632"/>
                </a:lnTo>
                <a:lnTo>
                  <a:pt x="260594" y="69283"/>
                </a:lnTo>
                <a:lnTo>
                  <a:pt x="264340" y="77639"/>
                </a:lnTo>
                <a:lnTo>
                  <a:pt x="267667" y="85649"/>
                </a:lnTo>
                <a:lnTo>
                  <a:pt x="270551" y="93363"/>
                </a:lnTo>
                <a:lnTo>
                  <a:pt x="273040" y="100782"/>
                </a:lnTo>
                <a:lnTo>
                  <a:pt x="275086" y="107881"/>
                </a:lnTo>
                <a:lnTo>
                  <a:pt x="276737" y="114683"/>
                </a:lnTo>
                <a:lnTo>
                  <a:pt x="277994" y="121215"/>
                </a:lnTo>
                <a:lnTo>
                  <a:pt x="278857" y="127450"/>
                </a:lnTo>
                <a:lnTo>
                  <a:pt x="279350" y="133390"/>
                </a:lnTo>
                <a:lnTo>
                  <a:pt x="279449" y="139084"/>
                </a:lnTo>
                <a:lnTo>
                  <a:pt x="279178" y="144506"/>
                </a:lnTo>
                <a:lnTo>
                  <a:pt x="278561" y="149682"/>
                </a:lnTo>
                <a:lnTo>
                  <a:pt x="277600" y="154587"/>
                </a:lnTo>
                <a:lnTo>
                  <a:pt x="276294" y="159270"/>
                </a:lnTo>
                <a:lnTo>
                  <a:pt x="274642" y="163682"/>
                </a:lnTo>
                <a:lnTo>
                  <a:pt x="272671" y="167872"/>
                </a:lnTo>
                <a:lnTo>
                  <a:pt x="270379" y="171840"/>
                </a:lnTo>
                <a:lnTo>
                  <a:pt x="267766" y="175586"/>
                </a:lnTo>
                <a:lnTo>
                  <a:pt x="264858" y="179111"/>
                </a:lnTo>
                <a:lnTo>
                  <a:pt x="261653" y="182414"/>
                </a:lnTo>
                <a:lnTo>
                  <a:pt x="258154" y="185519"/>
                </a:lnTo>
                <a:lnTo>
                  <a:pt x="254358" y="188427"/>
                </a:lnTo>
                <a:lnTo>
                  <a:pt x="250316" y="191163"/>
                </a:lnTo>
                <a:lnTo>
                  <a:pt x="246003" y="193677"/>
                </a:lnTo>
                <a:lnTo>
                  <a:pt x="241418" y="196043"/>
                </a:lnTo>
                <a:lnTo>
                  <a:pt x="236587" y="198212"/>
                </a:lnTo>
                <a:lnTo>
                  <a:pt x="231510" y="200233"/>
                </a:lnTo>
                <a:lnTo>
                  <a:pt x="226211" y="202082"/>
                </a:lnTo>
                <a:lnTo>
                  <a:pt x="220665" y="203783"/>
                </a:lnTo>
                <a:lnTo>
                  <a:pt x="217806" y="2045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3"/>
          <p:cNvSpPr txBox="1"/>
          <p:nvPr/>
        </p:nvSpPr>
        <p:spPr>
          <a:xfrm>
            <a:off x="892969" y="900113"/>
            <a:ext cx="1943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Table of Contents</a:t>
            </a:r>
            <a:endParaRPr b="1" sz="27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4193381" y="900113"/>
            <a:ext cx="3386400" cy="339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36550" lvl="0" marL="4572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Avenir"/>
              <a:buChar char="•"/>
              <a:defRPr sz="1700">
                <a:latin typeface="Avenir"/>
                <a:ea typeface="Avenir"/>
                <a:cs typeface="Avenir"/>
                <a:sym typeface="Avenir"/>
              </a:defRPr>
            </a:lvl1pPr>
            <a:lvl2pPr indent="-336550" lvl="1" marL="9144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venir"/>
              <a:buChar char="•"/>
              <a:defRPr sz="1700"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venir"/>
              <a:buChar char="•"/>
              <a:defRPr sz="1700"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venir"/>
              <a:buChar char="•"/>
              <a:defRPr sz="1700"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venir"/>
              <a:buChar char="•"/>
              <a:defRPr sz="1700"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venir"/>
              <a:buChar char="•"/>
              <a:defRPr sz="1700"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venir"/>
              <a:buChar char="•"/>
              <a:defRPr sz="1700"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venir"/>
              <a:buChar char="•"/>
              <a:defRPr sz="1700"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venir"/>
              <a:buChar char="•"/>
              <a:defRPr sz="1700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2" type="body"/>
          </p:nvPr>
        </p:nvSpPr>
        <p:spPr>
          <a:xfrm>
            <a:off x="7950994" y="900113"/>
            <a:ext cx="600300" cy="339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36550" lvl="0" marL="4572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A6C2"/>
              </a:buClr>
              <a:buSzPts val="1700"/>
              <a:buFont typeface="Avenir"/>
              <a:buChar char="•"/>
              <a:defRPr sz="1700"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6550" lvl="1" marL="9144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700"/>
              <a:buFont typeface="Avenir"/>
              <a:buChar char="•"/>
              <a:defRPr sz="1700"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700"/>
              <a:buFont typeface="Avenir"/>
              <a:buChar char="•"/>
              <a:defRPr sz="1700"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700"/>
              <a:buFont typeface="Avenir"/>
              <a:buChar char="•"/>
              <a:defRPr sz="1700"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700"/>
              <a:buFont typeface="Avenir"/>
              <a:buChar char="•"/>
              <a:defRPr sz="1700"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700"/>
              <a:buFont typeface="Avenir"/>
              <a:buChar char="•"/>
              <a:defRPr sz="1700"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700"/>
              <a:buFont typeface="Avenir"/>
              <a:buChar char="•"/>
              <a:defRPr sz="1700"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700"/>
              <a:buFont typeface="Avenir"/>
              <a:buChar char="•"/>
              <a:defRPr sz="1700"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700"/>
              <a:buFont typeface="Avenir"/>
              <a:buChar char="•"/>
              <a:defRPr sz="1700"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- C">
  <p:cSld name="CUSTOM_5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/>
        </p:nvSpPr>
        <p:spPr>
          <a:xfrm>
            <a:off x="3111075" y="800100"/>
            <a:ext cx="29220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Table of Contents</a:t>
            </a:r>
            <a:endParaRPr b="1" sz="27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1837716" y="1721644"/>
            <a:ext cx="2518500" cy="303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Char char="•"/>
              <a:defRPr sz="1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7500" lvl="1" marL="9144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Char char="•"/>
              <a:defRPr sz="1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17500" lvl="2" marL="13716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Char char="•"/>
              <a:defRPr sz="1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Char char="•"/>
              <a:defRPr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Char char="•"/>
              <a:defRPr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Char char="•"/>
              <a:defRPr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Char char="•"/>
              <a:defRPr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Char char="•"/>
              <a:defRPr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Char char="•"/>
              <a:defRPr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9" name="Google Shape;119;p24"/>
          <p:cNvSpPr txBox="1"/>
          <p:nvPr>
            <p:ph idx="2" type="body"/>
          </p:nvPr>
        </p:nvSpPr>
        <p:spPr>
          <a:xfrm>
            <a:off x="1180266" y="1721644"/>
            <a:ext cx="600300" cy="303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 sz="1400"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7500" lvl="1" marL="9144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 sz="1400"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17500" lvl="2" marL="13716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 sz="1400"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0" name="Google Shape;120;p24"/>
          <p:cNvSpPr txBox="1"/>
          <p:nvPr>
            <p:ph idx="3" type="body"/>
          </p:nvPr>
        </p:nvSpPr>
        <p:spPr>
          <a:xfrm>
            <a:off x="5445309" y="1721644"/>
            <a:ext cx="2518500" cy="303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Char char="•"/>
              <a:defRPr sz="1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7500" lvl="1" marL="9144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Char char="•"/>
              <a:defRPr sz="1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17500" lvl="2" marL="13716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Char char="•"/>
              <a:defRPr sz="1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Char char="•"/>
              <a:defRPr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Char char="•"/>
              <a:defRPr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Char char="•"/>
              <a:defRPr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Char char="•"/>
              <a:defRPr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Char char="•"/>
              <a:defRPr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nir"/>
              <a:buChar char="•"/>
              <a:defRPr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4" type="body"/>
          </p:nvPr>
        </p:nvSpPr>
        <p:spPr>
          <a:xfrm>
            <a:off x="4787859" y="1721644"/>
            <a:ext cx="600300" cy="303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 sz="1400"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7500" lvl="1" marL="9144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 sz="1400"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17500" lvl="2" marL="13716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 sz="1400"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2" name="Google Shape;122;p24"/>
          <p:cNvSpPr/>
          <p:nvPr/>
        </p:nvSpPr>
        <p:spPr>
          <a:xfrm rot="9977550">
            <a:off x="-633719" y="-1728108"/>
            <a:ext cx="3484778" cy="2613437"/>
          </a:xfrm>
          <a:custGeom>
            <a:rect b="b" l="l" r="r" t="t"/>
            <a:pathLst>
              <a:path extrusionOk="0" h="209575" w="279449">
                <a:moveTo>
                  <a:pt x="217806" y="204547"/>
                </a:moveTo>
                <a:lnTo>
                  <a:pt x="214898" y="205311"/>
                </a:lnTo>
                <a:lnTo>
                  <a:pt x="208859" y="206592"/>
                </a:lnTo>
                <a:lnTo>
                  <a:pt x="202525" y="207652"/>
                </a:lnTo>
                <a:lnTo>
                  <a:pt x="195920" y="208466"/>
                </a:lnTo>
                <a:lnTo>
                  <a:pt x="189117" y="209057"/>
                </a:lnTo>
                <a:lnTo>
                  <a:pt x="182117" y="209427"/>
                </a:lnTo>
                <a:lnTo>
                  <a:pt x="174945" y="209575"/>
                </a:lnTo>
                <a:lnTo>
                  <a:pt x="167625" y="209525"/>
                </a:lnTo>
                <a:lnTo>
                  <a:pt x="160181" y="209279"/>
                </a:lnTo>
                <a:lnTo>
                  <a:pt x="152664" y="208835"/>
                </a:lnTo>
                <a:lnTo>
                  <a:pt x="145073" y="208219"/>
                </a:lnTo>
                <a:lnTo>
                  <a:pt x="137457" y="207406"/>
                </a:lnTo>
                <a:lnTo>
                  <a:pt x="129816" y="206444"/>
                </a:lnTo>
                <a:lnTo>
                  <a:pt x="122200" y="205286"/>
                </a:lnTo>
                <a:lnTo>
                  <a:pt x="114609" y="204004"/>
                </a:lnTo>
                <a:lnTo>
                  <a:pt x="107116" y="202550"/>
                </a:lnTo>
                <a:lnTo>
                  <a:pt x="99697" y="200973"/>
                </a:lnTo>
                <a:lnTo>
                  <a:pt x="92427" y="199248"/>
                </a:lnTo>
                <a:lnTo>
                  <a:pt x="85279" y="197399"/>
                </a:lnTo>
                <a:lnTo>
                  <a:pt x="78328" y="195427"/>
                </a:lnTo>
                <a:lnTo>
                  <a:pt x="71550" y="193332"/>
                </a:lnTo>
                <a:lnTo>
                  <a:pt x="65044" y="191139"/>
                </a:lnTo>
                <a:lnTo>
                  <a:pt x="58759" y="188846"/>
                </a:lnTo>
                <a:lnTo>
                  <a:pt x="52769" y="186456"/>
                </a:lnTo>
                <a:lnTo>
                  <a:pt x="47101" y="183991"/>
                </a:lnTo>
                <a:lnTo>
                  <a:pt x="41752" y="181452"/>
                </a:lnTo>
                <a:lnTo>
                  <a:pt x="36773" y="178815"/>
                </a:lnTo>
                <a:lnTo>
                  <a:pt x="32189" y="176153"/>
                </a:lnTo>
                <a:lnTo>
                  <a:pt x="28024" y="173393"/>
                </a:lnTo>
                <a:lnTo>
                  <a:pt x="24277" y="170608"/>
                </a:lnTo>
                <a:lnTo>
                  <a:pt x="21024" y="167773"/>
                </a:lnTo>
                <a:lnTo>
                  <a:pt x="18263" y="164914"/>
                </a:lnTo>
                <a:lnTo>
                  <a:pt x="17105" y="163460"/>
                </a:lnTo>
                <a:lnTo>
                  <a:pt x="15971" y="161956"/>
                </a:lnTo>
                <a:lnTo>
                  <a:pt x="13802" y="158555"/>
                </a:lnTo>
                <a:lnTo>
                  <a:pt x="11732" y="154685"/>
                </a:lnTo>
                <a:lnTo>
                  <a:pt x="9736" y="150372"/>
                </a:lnTo>
                <a:lnTo>
                  <a:pt x="7887" y="145665"/>
                </a:lnTo>
                <a:lnTo>
                  <a:pt x="6162" y="140612"/>
                </a:lnTo>
                <a:lnTo>
                  <a:pt x="4634" y="135264"/>
                </a:lnTo>
                <a:lnTo>
                  <a:pt x="3278" y="129669"/>
                </a:lnTo>
                <a:lnTo>
                  <a:pt x="2120" y="123827"/>
                </a:lnTo>
                <a:lnTo>
                  <a:pt x="1208" y="117813"/>
                </a:lnTo>
                <a:lnTo>
                  <a:pt x="518" y="111676"/>
                </a:lnTo>
                <a:lnTo>
                  <a:pt x="123" y="105416"/>
                </a:lnTo>
                <a:lnTo>
                  <a:pt x="0" y="99131"/>
                </a:lnTo>
                <a:lnTo>
                  <a:pt x="173" y="92796"/>
                </a:lnTo>
                <a:lnTo>
                  <a:pt x="690" y="86511"/>
                </a:lnTo>
                <a:lnTo>
                  <a:pt x="1528" y="80300"/>
                </a:lnTo>
                <a:lnTo>
                  <a:pt x="2760" y="74213"/>
                </a:lnTo>
                <a:lnTo>
                  <a:pt x="4363" y="68248"/>
                </a:lnTo>
                <a:lnTo>
                  <a:pt x="5866" y="63935"/>
                </a:lnTo>
                <a:lnTo>
                  <a:pt x="6975" y="61100"/>
                </a:lnTo>
                <a:lnTo>
                  <a:pt x="8207" y="58340"/>
                </a:lnTo>
                <a:lnTo>
                  <a:pt x="9538" y="55653"/>
                </a:lnTo>
                <a:lnTo>
                  <a:pt x="10968" y="53041"/>
                </a:lnTo>
                <a:lnTo>
                  <a:pt x="12545" y="50477"/>
                </a:lnTo>
                <a:lnTo>
                  <a:pt x="14221" y="48037"/>
                </a:lnTo>
                <a:lnTo>
                  <a:pt x="16021" y="45647"/>
                </a:lnTo>
                <a:lnTo>
                  <a:pt x="17943" y="43379"/>
                </a:lnTo>
                <a:lnTo>
                  <a:pt x="19989" y="41210"/>
                </a:lnTo>
                <a:lnTo>
                  <a:pt x="22182" y="39115"/>
                </a:lnTo>
                <a:lnTo>
                  <a:pt x="24475" y="37143"/>
                </a:lnTo>
                <a:lnTo>
                  <a:pt x="26915" y="35295"/>
                </a:lnTo>
                <a:lnTo>
                  <a:pt x="29503" y="33569"/>
                </a:lnTo>
                <a:lnTo>
                  <a:pt x="32214" y="31943"/>
                </a:lnTo>
                <a:lnTo>
                  <a:pt x="35073" y="30464"/>
                </a:lnTo>
                <a:lnTo>
                  <a:pt x="38055" y="29108"/>
                </a:lnTo>
                <a:lnTo>
                  <a:pt x="41210" y="27901"/>
                </a:lnTo>
                <a:lnTo>
                  <a:pt x="44513" y="26841"/>
                </a:lnTo>
                <a:lnTo>
                  <a:pt x="47939" y="25929"/>
                </a:lnTo>
                <a:lnTo>
                  <a:pt x="51537" y="25189"/>
                </a:lnTo>
                <a:lnTo>
                  <a:pt x="55308" y="24573"/>
                </a:lnTo>
                <a:lnTo>
                  <a:pt x="59202" y="24154"/>
                </a:lnTo>
                <a:lnTo>
                  <a:pt x="63269" y="23883"/>
                </a:lnTo>
                <a:lnTo>
                  <a:pt x="67508" y="23809"/>
                </a:lnTo>
                <a:lnTo>
                  <a:pt x="71920" y="23908"/>
                </a:lnTo>
                <a:lnTo>
                  <a:pt x="76480" y="24203"/>
                </a:lnTo>
                <a:lnTo>
                  <a:pt x="81212" y="24672"/>
                </a:lnTo>
                <a:lnTo>
                  <a:pt x="83677" y="24992"/>
                </a:lnTo>
                <a:lnTo>
                  <a:pt x="86117" y="25313"/>
                </a:lnTo>
                <a:lnTo>
                  <a:pt x="90874" y="25830"/>
                </a:lnTo>
                <a:lnTo>
                  <a:pt x="95507" y="26200"/>
                </a:lnTo>
                <a:lnTo>
                  <a:pt x="99993" y="26446"/>
                </a:lnTo>
                <a:lnTo>
                  <a:pt x="104356" y="26545"/>
                </a:lnTo>
                <a:lnTo>
                  <a:pt x="108595" y="26520"/>
                </a:lnTo>
                <a:lnTo>
                  <a:pt x="114732" y="26299"/>
                </a:lnTo>
                <a:lnTo>
                  <a:pt x="122471" y="25584"/>
                </a:lnTo>
                <a:lnTo>
                  <a:pt x="129742" y="24499"/>
                </a:lnTo>
                <a:lnTo>
                  <a:pt x="136570" y="23094"/>
                </a:lnTo>
                <a:lnTo>
                  <a:pt x="143027" y="21418"/>
                </a:lnTo>
                <a:lnTo>
                  <a:pt x="149090" y="19521"/>
                </a:lnTo>
                <a:lnTo>
                  <a:pt x="154808" y="17475"/>
                </a:lnTo>
                <a:lnTo>
                  <a:pt x="160206" y="15306"/>
                </a:lnTo>
                <a:lnTo>
                  <a:pt x="165308" y="13112"/>
                </a:lnTo>
                <a:lnTo>
                  <a:pt x="172480" y="9810"/>
                </a:lnTo>
                <a:lnTo>
                  <a:pt x="181230" y="5743"/>
                </a:lnTo>
                <a:lnTo>
                  <a:pt x="187318" y="3229"/>
                </a:lnTo>
                <a:lnTo>
                  <a:pt x="191212" y="1873"/>
                </a:lnTo>
                <a:lnTo>
                  <a:pt x="194983" y="838"/>
                </a:lnTo>
                <a:lnTo>
                  <a:pt x="198705" y="197"/>
                </a:lnTo>
                <a:lnTo>
                  <a:pt x="201441" y="0"/>
                </a:lnTo>
                <a:lnTo>
                  <a:pt x="203265" y="25"/>
                </a:lnTo>
                <a:lnTo>
                  <a:pt x="205064" y="173"/>
                </a:lnTo>
                <a:lnTo>
                  <a:pt x="206888" y="444"/>
                </a:lnTo>
                <a:lnTo>
                  <a:pt x="208712" y="863"/>
                </a:lnTo>
                <a:lnTo>
                  <a:pt x="210511" y="1430"/>
                </a:lnTo>
                <a:lnTo>
                  <a:pt x="212335" y="2144"/>
                </a:lnTo>
                <a:lnTo>
                  <a:pt x="214183" y="3032"/>
                </a:lnTo>
                <a:lnTo>
                  <a:pt x="216032" y="4091"/>
                </a:lnTo>
                <a:lnTo>
                  <a:pt x="217905" y="5324"/>
                </a:lnTo>
                <a:lnTo>
                  <a:pt x="219803" y="6729"/>
                </a:lnTo>
                <a:lnTo>
                  <a:pt x="221725" y="8331"/>
                </a:lnTo>
                <a:lnTo>
                  <a:pt x="223672" y="10105"/>
                </a:lnTo>
                <a:lnTo>
                  <a:pt x="225644" y="12102"/>
                </a:lnTo>
                <a:lnTo>
                  <a:pt x="228676" y="15454"/>
                </a:lnTo>
                <a:lnTo>
                  <a:pt x="232890" y="20753"/>
                </a:lnTo>
                <a:lnTo>
                  <a:pt x="237253" y="26964"/>
                </a:lnTo>
                <a:lnTo>
                  <a:pt x="241862" y="34161"/>
                </a:lnTo>
                <a:lnTo>
                  <a:pt x="246693" y="42393"/>
                </a:lnTo>
                <a:lnTo>
                  <a:pt x="249231" y="46977"/>
                </a:lnTo>
                <a:lnTo>
                  <a:pt x="251745" y="51611"/>
                </a:lnTo>
                <a:lnTo>
                  <a:pt x="256404" y="60632"/>
                </a:lnTo>
                <a:lnTo>
                  <a:pt x="260594" y="69283"/>
                </a:lnTo>
                <a:lnTo>
                  <a:pt x="264340" y="77639"/>
                </a:lnTo>
                <a:lnTo>
                  <a:pt x="267667" y="85649"/>
                </a:lnTo>
                <a:lnTo>
                  <a:pt x="270551" y="93363"/>
                </a:lnTo>
                <a:lnTo>
                  <a:pt x="273040" y="100782"/>
                </a:lnTo>
                <a:lnTo>
                  <a:pt x="275086" y="107881"/>
                </a:lnTo>
                <a:lnTo>
                  <a:pt x="276737" y="114683"/>
                </a:lnTo>
                <a:lnTo>
                  <a:pt x="277994" y="121215"/>
                </a:lnTo>
                <a:lnTo>
                  <a:pt x="278857" y="127450"/>
                </a:lnTo>
                <a:lnTo>
                  <a:pt x="279350" y="133390"/>
                </a:lnTo>
                <a:lnTo>
                  <a:pt x="279449" y="139084"/>
                </a:lnTo>
                <a:lnTo>
                  <a:pt x="279178" y="144506"/>
                </a:lnTo>
                <a:lnTo>
                  <a:pt x="278561" y="149682"/>
                </a:lnTo>
                <a:lnTo>
                  <a:pt x="277600" y="154587"/>
                </a:lnTo>
                <a:lnTo>
                  <a:pt x="276294" y="159270"/>
                </a:lnTo>
                <a:lnTo>
                  <a:pt x="274642" y="163682"/>
                </a:lnTo>
                <a:lnTo>
                  <a:pt x="272671" y="167872"/>
                </a:lnTo>
                <a:lnTo>
                  <a:pt x="270379" y="171840"/>
                </a:lnTo>
                <a:lnTo>
                  <a:pt x="267766" y="175586"/>
                </a:lnTo>
                <a:lnTo>
                  <a:pt x="264858" y="179111"/>
                </a:lnTo>
                <a:lnTo>
                  <a:pt x="261653" y="182414"/>
                </a:lnTo>
                <a:lnTo>
                  <a:pt x="258154" y="185519"/>
                </a:lnTo>
                <a:lnTo>
                  <a:pt x="254358" y="188427"/>
                </a:lnTo>
                <a:lnTo>
                  <a:pt x="250316" y="191163"/>
                </a:lnTo>
                <a:lnTo>
                  <a:pt x="246003" y="193677"/>
                </a:lnTo>
                <a:lnTo>
                  <a:pt x="241418" y="196043"/>
                </a:lnTo>
                <a:lnTo>
                  <a:pt x="236587" y="198212"/>
                </a:lnTo>
                <a:lnTo>
                  <a:pt x="231510" y="200233"/>
                </a:lnTo>
                <a:lnTo>
                  <a:pt x="226211" y="202082"/>
                </a:lnTo>
                <a:lnTo>
                  <a:pt x="220665" y="203783"/>
                </a:lnTo>
                <a:lnTo>
                  <a:pt x="217806" y="20454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/>
          <p:nvPr/>
        </p:nvSpPr>
        <p:spPr>
          <a:xfrm rot="3725266">
            <a:off x="1649820" y="-1121856"/>
            <a:ext cx="1807302" cy="1461112"/>
          </a:xfrm>
          <a:custGeom>
            <a:rect b="b" l="l" r="r" t="t"/>
            <a:pathLst>
              <a:path extrusionOk="0" h="209575" w="279449">
                <a:moveTo>
                  <a:pt x="217806" y="204547"/>
                </a:moveTo>
                <a:lnTo>
                  <a:pt x="214898" y="205311"/>
                </a:lnTo>
                <a:lnTo>
                  <a:pt x="208859" y="206592"/>
                </a:lnTo>
                <a:lnTo>
                  <a:pt x="202525" y="207652"/>
                </a:lnTo>
                <a:lnTo>
                  <a:pt x="195920" y="208466"/>
                </a:lnTo>
                <a:lnTo>
                  <a:pt x="189117" y="209057"/>
                </a:lnTo>
                <a:lnTo>
                  <a:pt x="182117" y="209427"/>
                </a:lnTo>
                <a:lnTo>
                  <a:pt x="174945" y="209575"/>
                </a:lnTo>
                <a:lnTo>
                  <a:pt x="167625" y="209525"/>
                </a:lnTo>
                <a:lnTo>
                  <a:pt x="160181" y="209279"/>
                </a:lnTo>
                <a:lnTo>
                  <a:pt x="152664" y="208835"/>
                </a:lnTo>
                <a:lnTo>
                  <a:pt x="145073" y="208219"/>
                </a:lnTo>
                <a:lnTo>
                  <a:pt x="137457" y="207406"/>
                </a:lnTo>
                <a:lnTo>
                  <a:pt x="129816" y="206444"/>
                </a:lnTo>
                <a:lnTo>
                  <a:pt x="122200" y="205286"/>
                </a:lnTo>
                <a:lnTo>
                  <a:pt x="114609" y="204004"/>
                </a:lnTo>
                <a:lnTo>
                  <a:pt x="107116" y="202550"/>
                </a:lnTo>
                <a:lnTo>
                  <a:pt x="99697" y="200973"/>
                </a:lnTo>
                <a:lnTo>
                  <a:pt x="92427" y="199248"/>
                </a:lnTo>
                <a:lnTo>
                  <a:pt x="85279" y="197399"/>
                </a:lnTo>
                <a:lnTo>
                  <a:pt x="78328" y="195427"/>
                </a:lnTo>
                <a:lnTo>
                  <a:pt x="71550" y="193332"/>
                </a:lnTo>
                <a:lnTo>
                  <a:pt x="65044" y="191139"/>
                </a:lnTo>
                <a:lnTo>
                  <a:pt x="58759" y="188846"/>
                </a:lnTo>
                <a:lnTo>
                  <a:pt x="52769" y="186456"/>
                </a:lnTo>
                <a:lnTo>
                  <a:pt x="47101" y="183991"/>
                </a:lnTo>
                <a:lnTo>
                  <a:pt x="41752" y="181452"/>
                </a:lnTo>
                <a:lnTo>
                  <a:pt x="36773" y="178815"/>
                </a:lnTo>
                <a:lnTo>
                  <a:pt x="32189" y="176153"/>
                </a:lnTo>
                <a:lnTo>
                  <a:pt x="28024" y="173393"/>
                </a:lnTo>
                <a:lnTo>
                  <a:pt x="24277" y="170608"/>
                </a:lnTo>
                <a:lnTo>
                  <a:pt x="21024" y="167773"/>
                </a:lnTo>
                <a:lnTo>
                  <a:pt x="18263" y="164914"/>
                </a:lnTo>
                <a:lnTo>
                  <a:pt x="17105" y="163460"/>
                </a:lnTo>
                <a:lnTo>
                  <a:pt x="15971" y="161956"/>
                </a:lnTo>
                <a:lnTo>
                  <a:pt x="13802" y="158555"/>
                </a:lnTo>
                <a:lnTo>
                  <a:pt x="11732" y="154685"/>
                </a:lnTo>
                <a:lnTo>
                  <a:pt x="9736" y="150372"/>
                </a:lnTo>
                <a:lnTo>
                  <a:pt x="7887" y="145665"/>
                </a:lnTo>
                <a:lnTo>
                  <a:pt x="6162" y="140612"/>
                </a:lnTo>
                <a:lnTo>
                  <a:pt x="4634" y="135264"/>
                </a:lnTo>
                <a:lnTo>
                  <a:pt x="3278" y="129669"/>
                </a:lnTo>
                <a:lnTo>
                  <a:pt x="2120" y="123827"/>
                </a:lnTo>
                <a:lnTo>
                  <a:pt x="1208" y="117813"/>
                </a:lnTo>
                <a:lnTo>
                  <a:pt x="518" y="111676"/>
                </a:lnTo>
                <a:lnTo>
                  <a:pt x="123" y="105416"/>
                </a:lnTo>
                <a:lnTo>
                  <a:pt x="0" y="99131"/>
                </a:lnTo>
                <a:lnTo>
                  <a:pt x="173" y="92796"/>
                </a:lnTo>
                <a:lnTo>
                  <a:pt x="690" y="86511"/>
                </a:lnTo>
                <a:lnTo>
                  <a:pt x="1528" y="80300"/>
                </a:lnTo>
                <a:lnTo>
                  <a:pt x="2760" y="74213"/>
                </a:lnTo>
                <a:lnTo>
                  <a:pt x="4363" y="68248"/>
                </a:lnTo>
                <a:lnTo>
                  <a:pt x="5866" y="63935"/>
                </a:lnTo>
                <a:lnTo>
                  <a:pt x="6975" y="61100"/>
                </a:lnTo>
                <a:lnTo>
                  <a:pt x="8207" y="58340"/>
                </a:lnTo>
                <a:lnTo>
                  <a:pt x="9538" y="55653"/>
                </a:lnTo>
                <a:lnTo>
                  <a:pt x="10968" y="53041"/>
                </a:lnTo>
                <a:lnTo>
                  <a:pt x="12545" y="50477"/>
                </a:lnTo>
                <a:lnTo>
                  <a:pt x="14221" y="48037"/>
                </a:lnTo>
                <a:lnTo>
                  <a:pt x="16021" y="45647"/>
                </a:lnTo>
                <a:lnTo>
                  <a:pt x="17943" y="43379"/>
                </a:lnTo>
                <a:lnTo>
                  <a:pt x="19989" y="41210"/>
                </a:lnTo>
                <a:lnTo>
                  <a:pt x="22182" y="39115"/>
                </a:lnTo>
                <a:lnTo>
                  <a:pt x="24475" y="37143"/>
                </a:lnTo>
                <a:lnTo>
                  <a:pt x="26915" y="35295"/>
                </a:lnTo>
                <a:lnTo>
                  <a:pt x="29503" y="33569"/>
                </a:lnTo>
                <a:lnTo>
                  <a:pt x="32214" y="31943"/>
                </a:lnTo>
                <a:lnTo>
                  <a:pt x="35073" y="30464"/>
                </a:lnTo>
                <a:lnTo>
                  <a:pt x="38055" y="29108"/>
                </a:lnTo>
                <a:lnTo>
                  <a:pt x="41210" y="27901"/>
                </a:lnTo>
                <a:lnTo>
                  <a:pt x="44513" y="26841"/>
                </a:lnTo>
                <a:lnTo>
                  <a:pt x="47939" y="25929"/>
                </a:lnTo>
                <a:lnTo>
                  <a:pt x="51537" y="25189"/>
                </a:lnTo>
                <a:lnTo>
                  <a:pt x="55308" y="24573"/>
                </a:lnTo>
                <a:lnTo>
                  <a:pt x="59202" y="24154"/>
                </a:lnTo>
                <a:lnTo>
                  <a:pt x="63269" y="23883"/>
                </a:lnTo>
                <a:lnTo>
                  <a:pt x="67508" y="23809"/>
                </a:lnTo>
                <a:lnTo>
                  <a:pt x="71920" y="23908"/>
                </a:lnTo>
                <a:lnTo>
                  <a:pt x="76480" y="24203"/>
                </a:lnTo>
                <a:lnTo>
                  <a:pt x="81212" y="24672"/>
                </a:lnTo>
                <a:lnTo>
                  <a:pt x="83677" y="24992"/>
                </a:lnTo>
                <a:lnTo>
                  <a:pt x="86117" y="25313"/>
                </a:lnTo>
                <a:lnTo>
                  <a:pt x="90874" y="25830"/>
                </a:lnTo>
                <a:lnTo>
                  <a:pt x="95507" y="26200"/>
                </a:lnTo>
                <a:lnTo>
                  <a:pt x="99993" y="26446"/>
                </a:lnTo>
                <a:lnTo>
                  <a:pt x="104356" y="26545"/>
                </a:lnTo>
                <a:lnTo>
                  <a:pt x="108595" y="26520"/>
                </a:lnTo>
                <a:lnTo>
                  <a:pt x="114732" y="26299"/>
                </a:lnTo>
                <a:lnTo>
                  <a:pt x="122471" y="25584"/>
                </a:lnTo>
                <a:lnTo>
                  <a:pt x="129742" y="24499"/>
                </a:lnTo>
                <a:lnTo>
                  <a:pt x="136570" y="23094"/>
                </a:lnTo>
                <a:lnTo>
                  <a:pt x="143027" y="21418"/>
                </a:lnTo>
                <a:lnTo>
                  <a:pt x="149090" y="19521"/>
                </a:lnTo>
                <a:lnTo>
                  <a:pt x="154808" y="17475"/>
                </a:lnTo>
                <a:lnTo>
                  <a:pt x="160206" y="15306"/>
                </a:lnTo>
                <a:lnTo>
                  <a:pt x="165308" y="13112"/>
                </a:lnTo>
                <a:lnTo>
                  <a:pt x="172480" y="9810"/>
                </a:lnTo>
                <a:lnTo>
                  <a:pt x="181230" y="5743"/>
                </a:lnTo>
                <a:lnTo>
                  <a:pt x="187318" y="3229"/>
                </a:lnTo>
                <a:lnTo>
                  <a:pt x="191212" y="1873"/>
                </a:lnTo>
                <a:lnTo>
                  <a:pt x="194983" y="838"/>
                </a:lnTo>
                <a:lnTo>
                  <a:pt x="198705" y="197"/>
                </a:lnTo>
                <a:lnTo>
                  <a:pt x="201441" y="0"/>
                </a:lnTo>
                <a:lnTo>
                  <a:pt x="203265" y="25"/>
                </a:lnTo>
                <a:lnTo>
                  <a:pt x="205064" y="173"/>
                </a:lnTo>
                <a:lnTo>
                  <a:pt x="206888" y="444"/>
                </a:lnTo>
                <a:lnTo>
                  <a:pt x="208712" y="863"/>
                </a:lnTo>
                <a:lnTo>
                  <a:pt x="210511" y="1430"/>
                </a:lnTo>
                <a:lnTo>
                  <a:pt x="212335" y="2144"/>
                </a:lnTo>
                <a:lnTo>
                  <a:pt x="214183" y="3032"/>
                </a:lnTo>
                <a:lnTo>
                  <a:pt x="216032" y="4091"/>
                </a:lnTo>
                <a:lnTo>
                  <a:pt x="217905" y="5324"/>
                </a:lnTo>
                <a:lnTo>
                  <a:pt x="219803" y="6729"/>
                </a:lnTo>
                <a:lnTo>
                  <a:pt x="221725" y="8331"/>
                </a:lnTo>
                <a:lnTo>
                  <a:pt x="223672" y="10105"/>
                </a:lnTo>
                <a:lnTo>
                  <a:pt x="225644" y="12102"/>
                </a:lnTo>
                <a:lnTo>
                  <a:pt x="228676" y="15454"/>
                </a:lnTo>
                <a:lnTo>
                  <a:pt x="232890" y="20753"/>
                </a:lnTo>
                <a:lnTo>
                  <a:pt x="237253" y="26964"/>
                </a:lnTo>
                <a:lnTo>
                  <a:pt x="241862" y="34161"/>
                </a:lnTo>
                <a:lnTo>
                  <a:pt x="246693" y="42393"/>
                </a:lnTo>
                <a:lnTo>
                  <a:pt x="249231" y="46977"/>
                </a:lnTo>
                <a:lnTo>
                  <a:pt x="251745" y="51611"/>
                </a:lnTo>
                <a:lnTo>
                  <a:pt x="256404" y="60632"/>
                </a:lnTo>
                <a:lnTo>
                  <a:pt x="260594" y="69283"/>
                </a:lnTo>
                <a:lnTo>
                  <a:pt x="264340" y="77639"/>
                </a:lnTo>
                <a:lnTo>
                  <a:pt x="267667" y="85649"/>
                </a:lnTo>
                <a:lnTo>
                  <a:pt x="270551" y="93363"/>
                </a:lnTo>
                <a:lnTo>
                  <a:pt x="273040" y="100782"/>
                </a:lnTo>
                <a:lnTo>
                  <a:pt x="275086" y="107881"/>
                </a:lnTo>
                <a:lnTo>
                  <a:pt x="276737" y="114683"/>
                </a:lnTo>
                <a:lnTo>
                  <a:pt x="277994" y="121215"/>
                </a:lnTo>
                <a:lnTo>
                  <a:pt x="278857" y="127450"/>
                </a:lnTo>
                <a:lnTo>
                  <a:pt x="279350" y="133390"/>
                </a:lnTo>
                <a:lnTo>
                  <a:pt x="279449" y="139084"/>
                </a:lnTo>
                <a:lnTo>
                  <a:pt x="279178" y="144506"/>
                </a:lnTo>
                <a:lnTo>
                  <a:pt x="278561" y="149682"/>
                </a:lnTo>
                <a:lnTo>
                  <a:pt x="277600" y="154587"/>
                </a:lnTo>
                <a:lnTo>
                  <a:pt x="276294" y="159270"/>
                </a:lnTo>
                <a:lnTo>
                  <a:pt x="274642" y="163682"/>
                </a:lnTo>
                <a:lnTo>
                  <a:pt x="272671" y="167872"/>
                </a:lnTo>
                <a:lnTo>
                  <a:pt x="270379" y="171840"/>
                </a:lnTo>
                <a:lnTo>
                  <a:pt x="267766" y="175586"/>
                </a:lnTo>
                <a:lnTo>
                  <a:pt x="264858" y="179111"/>
                </a:lnTo>
                <a:lnTo>
                  <a:pt x="261653" y="182414"/>
                </a:lnTo>
                <a:lnTo>
                  <a:pt x="258154" y="185519"/>
                </a:lnTo>
                <a:lnTo>
                  <a:pt x="254358" y="188427"/>
                </a:lnTo>
                <a:lnTo>
                  <a:pt x="250316" y="191163"/>
                </a:lnTo>
                <a:lnTo>
                  <a:pt x="246003" y="193677"/>
                </a:lnTo>
                <a:lnTo>
                  <a:pt x="241418" y="196043"/>
                </a:lnTo>
                <a:lnTo>
                  <a:pt x="236587" y="198212"/>
                </a:lnTo>
                <a:lnTo>
                  <a:pt x="231510" y="200233"/>
                </a:lnTo>
                <a:lnTo>
                  <a:pt x="226211" y="202082"/>
                </a:lnTo>
                <a:lnTo>
                  <a:pt x="220665" y="203783"/>
                </a:lnTo>
                <a:lnTo>
                  <a:pt x="217806" y="204547"/>
                </a:lnTo>
                <a:close/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/>
          <p:nvPr/>
        </p:nvSpPr>
        <p:spPr>
          <a:xfrm rot="370136">
            <a:off x="5288566" y="-1923937"/>
            <a:ext cx="3484647" cy="2613283"/>
          </a:xfrm>
          <a:custGeom>
            <a:rect b="b" l="l" r="r" t="t"/>
            <a:pathLst>
              <a:path extrusionOk="0" h="209575" w="279449">
                <a:moveTo>
                  <a:pt x="217806" y="204547"/>
                </a:moveTo>
                <a:lnTo>
                  <a:pt x="214898" y="205311"/>
                </a:lnTo>
                <a:lnTo>
                  <a:pt x="208859" y="206592"/>
                </a:lnTo>
                <a:lnTo>
                  <a:pt x="202525" y="207652"/>
                </a:lnTo>
                <a:lnTo>
                  <a:pt x="195920" y="208466"/>
                </a:lnTo>
                <a:lnTo>
                  <a:pt x="189117" y="209057"/>
                </a:lnTo>
                <a:lnTo>
                  <a:pt x="182117" y="209427"/>
                </a:lnTo>
                <a:lnTo>
                  <a:pt x="174945" y="209575"/>
                </a:lnTo>
                <a:lnTo>
                  <a:pt x="167625" y="209525"/>
                </a:lnTo>
                <a:lnTo>
                  <a:pt x="160181" y="209279"/>
                </a:lnTo>
                <a:lnTo>
                  <a:pt x="152664" y="208835"/>
                </a:lnTo>
                <a:lnTo>
                  <a:pt x="145073" y="208219"/>
                </a:lnTo>
                <a:lnTo>
                  <a:pt x="137457" y="207406"/>
                </a:lnTo>
                <a:lnTo>
                  <a:pt x="129816" y="206444"/>
                </a:lnTo>
                <a:lnTo>
                  <a:pt x="122200" y="205286"/>
                </a:lnTo>
                <a:lnTo>
                  <a:pt x="114609" y="204004"/>
                </a:lnTo>
                <a:lnTo>
                  <a:pt x="107116" y="202550"/>
                </a:lnTo>
                <a:lnTo>
                  <a:pt x="99697" y="200973"/>
                </a:lnTo>
                <a:lnTo>
                  <a:pt x="92427" y="199248"/>
                </a:lnTo>
                <a:lnTo>
                  <a:pt x="85279" y="197399"/>
                </a:lnTo>
                <a:lnTo>
                  <a:pt x="78328" y="195427"/>
                </a:lnTo>
                <a:lnTo>
                  <a:pt x="71550" y="193332"/>
                </a:lnTo>
                <a:lnTo>
                  <a:pt x="65044" y="191139"/>
                </a:lnTo>
                <a:lnTo>
                  <a:pt x="58759" y="188846"/>
                </a:lnTo>
                <a:lnTo>
                  <a:pt x="52769" y="186456"/>
                </a:lnTo>
                <a:lnTo>
                  <a:pt x="47101" y="183991"/>
                </a:lnTo>
                <a:lnTo>
                  <a:pt x="41752" y="181452"/>
                </a:lnTo>
                <a:lnTo>
                  <a:pt x="36773" y="178815"/>
                </a:lnTo>
                <a:lnTo>
                  <a:pt x="32189" y="176153"/>
                </a:lnTo>
                <a:lnTo>
                  <a:pt x="28024" y="173393"/>
                </a:lnTo>
                <a:lnTo>
                  <a:pt x="24277" y="170608"/>
                </a:lnTo>
                <a:lnTo>
                  <a:pt x="21024" y="167773"/>
                </a:lnTo>
                <a:lnTo>
                  <a:pt x="18263" y="164914"/>
                </a:lnTo>
                <a:lnTo>
                  <a:pt x="17105" y="163460"/>
                </a:lnTo>
                <a:lnTo>
                  <a:pt x="15971" y="161956"/>
                </a:lnTo>
                <a:lnTo>
                  <a:pt x="13802" y="158555"/>
                </a:lnTo>
                <a:lnTo>
                  <a:pt x="11732" y="154685"/>
                </a:lnTo>
                <a:lnTo>
                  <a:pt x="9736" y="150372"/>
                </a:lnTo>
                <a:lnTo>
                  <a:pt x="7887" y="145665"/>
                </a:lnTo>
                <a:lnTo>
                  <a:pt x="6162" y="140612"/>
                </a:lnTo>
                <a:lnTo>
                  <a:pt x="4634" y="135264"/>
                </a:lnTo>
                <a:lnTo>
                  <a:pt x="3278" y="129669"/>
                </a:lnTo>
                <a:lnTo>
                  <a:pt x="2120" y="123827"/>
                </a:lnTo>
                <a:lnTo>
                  <a:pt x="1208" y="117813"/>
                </a:lnTo>
                <a:lnTo>
                  <a:pt x="518" y="111676"/>
                </a:lnTo>
                <a:lnTo>
                  <a:pt x="123" y="105416"/>
                </a:lnTo>
                <a:lnTo>
                  <a:pt x="0" y="99131"/>
                </a:lnTo>
                <a:lnTo>
                  <a:pt x="173" y="92796"/>
                </a:lnTo>
                <a:lnTo>
                  <a:pt x="690" y="86511"/>
                </a:lnTo>
                <a:lnTo>
                  <a:pt x="1528" y="80300"/>
                </a:lnTo>
                <a:lnTo>
                  <a:pt x="2760" y="74213"/>
                </a:lnTo>
                <a:lnTo>
                  <a:pt x="4363" y="68248"/>
                </a:lnTo>
                <a:lnTo>
                  <a:pt x="5866" y="63935"/>
                </a:lnTo>
                <a:lnTo>
                  <a:pt x="6975" y="61100"/>
                </a:lnTo>
                <a:lnTo>
                  <a:pt x="8207" y="58340"/>
                </a:lnTo>
                <a:lnTo>
                  <a:pt x="9538" y="55653"/>
                </a:lnTo>
                <a:lnTo>
                  <a:pt x="10968" y="53041"/>
                </a:lnTo>
                <a:lnTo>
                  <a:pt x="12545" y="50477"/>
                </a:lnTo>
                <a:lnTo>
                  <a:pt x="14221" y="48037"/>
                </a:lnTo>
                <a:lnTo>
                  <a:pt x="16021" y="45647"/>
                </a:lnTo>
                <a:lnTo>
                  <a:pt x="17943" y="43379"/>
                </a:lnTo>
                <a:lnTo>
                  <a:pt x="19989" y="41210"/>
                </a:lnTo>
                <a:lnTo>
                  <a:pt x="22182" y="39115"/>
                </a:lnTo>
                <a:lnTo>
                  <a:pt x="24475" y="37143"/>
                </a:lnTo>
                <a:lnTo>
                  <a:pt x="26915" y="35295"/>
                </a:lnTo>
                <a:lnTo>
                  <a:pt x="29503" y="33569"/>
                </a:lnTo>
                <a:lnTo>
                  <a:pt x="32214" y="31943"/>
                </a:lnTo>
                <a:lnTo>
                  <a:pt x="35073" y="30464"/>
                </a:lnTo>
                <a:lnTo>
                  <a:pt x="38055" y="29108"/>
                </a:lnTo>
                <a:lnTo>
                  <a:pt x="41210" y="27901"/>
                </a:lnTo>
                <a:lnTo>
                  <a:pt x="44513" y="26841"/>
                </a:lnTo>
                <a:lnTo>
                  <a:pt x="47939" y="25929"/>
                </a:lnTo>
                <a:lnTo>
                  <a:pt x="51537" y="25189"/>
                </a:lnTo>
                <a:lnTo>
                  <a:pt x="55308" y="24573"/>
                </a:lnTo>
                <a:lnTo>
                  <a:pt x="59202" y="24154"/>
                </a:lnTo>
                <a:lnTo>
                  <a:pt x="63269" y="23883"/>
                </a:lnTo>
                <a:lnTo>
                  <a:pt x="67508" y="23809"/>
                </a:lnTo>
                <a:lnTo>
                  <a:pt x="71920" y="23908"/>
                </a:lnTo>
                <a:lnTo>
                  <a:pt x="76480" y="24203"/>
                </a:lnTo>
                <a:lnTo>
                  <a:pt x="81212" y="24672"/>
                </a:lnTo>
                <a:lnTo>
                  <a:pt x="83677" y="24992"/>
                </a:lnTo>
                <a:lnTo>
                  <a:pt x="86117" y="25313"/>
                </a:lnTo>
                <a:lnTo>
                  <a:pt x="90874" y="25830"/>
                </a:lnTo>
                <a:lnTo>
                  <a:pt x="95507" y="26200"/>
                </a:lnTo>
                <a:lnTo>
                  <a:pt x="99993" y="26446"/>
                </a:lnTo>
                <a:lnTo>
                  <a:pt x="104356" y="26545"/>
                </a:lnTo>
                <a:lnTo>
                  <a:pt x="108595" y="26520"/>
                </a:lnTo>
                <a:lnTo>
                  <a:pt x="114732" y="26299"/>
                </a:lnTo>
                <a:lnTo>
                  <a:pt x="122471" y="25584"/>
                </a:lnTo>
                <a:lnTo>
                  <a:pt x="129742" y="24499"/>
                </a:lnTo>
                <a:lnTo>
                  <a:pt x="136570" y="23094"/>
                </a:lnTo>
                <a:lnTo>
                  <a:pt x="143027" y="21418"/>
                </a:lnTo>
                <a:lnTo>
                  <a:pt x="149090" y="19521"/>
                </a:lnTo>
                <a:lnTo>
                  <a:pt x="154808" y="17475"/>
                </a:lnTo>
                <a:lnTo>
                  <a:pt x="160206" y="15306"/>
                </a:lnTo>
                <a:lnTo>
                  <a:pt x="165308" y="13112"/>
                </a:lnTo>
                <a:lnTo>
                  <a:pt x="172480" y="9810"/>
                </a:lnTo>
                <a:lnTo>
                  <a:pt x="181230" y="5743"/>
                </a:lnTo>
                <a:lnTo>
                  <a:pt x="187318" y="3229"/>
                </a:lnTo>
                <a:lnTo>
                  <a:pt x="191212" y="1873"/>
                </a:lnTo>
                <a:lnTo>
                  <a:pt x="194983" y="838"/>
                </a:lnTo>
                <a:lnTo>
                  <a:pt x="198705" y="197"/>
                </a:lnTo>
                <a:lnTo>
                  <a:pt x="201441" y="0"/>
                </a:lnTo>
                <a:lnTo>
                  <a:pt x="203265" y="25"/>
                </a:lnTo>
                <a:lnTo>
                  <a:pt x="205064" y="173"/>
                </a:lnTo>
                <a:lnTo>
                  <a:pt x="206888" y="444"/>
                </a:lnTo>
                <a:lnTo>
                  <a:pt x="208712" y="863"/>
                </a:lnTo>
                <a:lnTo>
                  <a:pt x="210511" y="1430"/>
                </a:lnTo>
                <a:lnTo>
                  <a:pt x="212335" y="2144"/>
                </a:lnTo>
                <a:lnTo>
                  <a:pt x="214183" y="3032"/>
                </a:lnTo>
                <a:lnTo>
                  <a:pt x="216032" y="4091"/>
                </a:lnTo>
                <a:lnTo>
                  <a:pt x="217905" y="5324"/>
                </a:lnTo>
                <a:lnTo>
                  <a:pt x="219803" y="6729"/>
                </a:lnTo>
                <a:lnTo>
                  <a:pt x="221725" y="8331"/>
                </a:lnTo>
                <a:lnTo>
                  <a:pt x="223672" y="10105"/>
                </a:lnTo>
                <a:lnTo>
                  <a:pt x="225644" y="12102"/>
                </a:lnTo>
                <a:lnTo>
                  <a:pt x="228676" y="15454"/>
                </a:lnTo>
                <a:lnTo>
                  <a:pt x="232890" y="20753"/>
                </a:lnTo>
                <a:lnTo>
                  <a:pt x="237253" y="26964"/>
                </a:lnTo>
                <a:lnTo>
                  <a:pt x="241862" y="34161"/>
                </a:lnTo>
                <a:lnTo>
                  <a:pt x="246693" y="42393"/>
                </a:lnTo>
                <a:lnTo>
                  <a:pt x="249231" y="46977"/>
                </a:lnTo>
                <a:lnTo>
                  <a:pt x="251745" y="51611"/>
                </a:lnTo>
                <a:lnTo>
                  <a:pt x="256404" y="60632"/>
                </a:lnTo>
                <a:lnTo>
                  <a:pt x="260594" y="69283"/>
                </a:lnTo>
                <a:lnTo>
                  <a:pt x="264340" y="77639"/>
                </a:lnTo>
                <a:lnTo>
                  <a:pt x="267667" y="85649"/>
                </a:lnTo>
                <a:lnTo>
                  <a:pt x="270551" y="93363"/>
                </a:lnTo>
                <a:lnTo>
                  <a:pt x="273040" y="100782"/>
                </a:lnTo>
                <a:lnTo>
                  <a:pt x="275086" y="107881"/>
                </a:lnTo>
                <a:lnTo>
                  <a:pt x="276737" y="114683"/>
                </a:lnTo>
                <a:lnTo>
                  <a:pt x="277994" y="121215"/>
                </a:lnTo>
                <a:lnTo>
                  <a:pt x="278857" y="127450"/>
                </a:lnTo>
                <a:lnTo>
                  <a:pt x="279350" y="133390"/>
                </a:lnTo>
                <a:lnTo>
                  <a:pt x="279449" y="139084"/>
                </a:lnTo>
                <a:lnTo>
                  <a:pt x="279178" y="144506"/>
                </a:lnTo>
                <a:lnTo>
                  <a:pt x="278561" y="149682"/>
                </a:lnTo>
                <a:lnTo>
                  <a:pt x="277600" y="154587"/>
                </a:lnTo>
                <a:lnTo>
                  <a:pt x="276294" y="159270"/>
                </a:lnTo>
                <a:lnTo>
                  <a:pt x="274642" y="163682"/>
                </a:lnTo>
                <a:lnTo>
                  <a:pt x="272671" y="167872"/>
                </a:lnTo>
                <a:lnTo>
                  <a:pt x="270379" y="171840"/>
                </a:lnTo>
                <a:lnTo>
                  <a:pt x="267766" y="175586"/>
                </a:lnTo>
                <a:lnTo>
                  <a:pt x="264858" y="179111"/>
                </a:lnTo>
                <a:lnTo>
                  <a:pt x="261653" y="182414"/>
                </a:lnTo>
                <a:lnTo>
                  <a:pt x="258154" y="185519"/>
                </a:lnTo>
                <a:lnTo>
                  <a:pt x="254358" y="188427"/>
                </a:lnTo>
                <a:lnTo>
                  <a:pt x="250316" y="191163"/>
                </a:lnTo>
                <a:lnTo>
                  <a:pt x="246003" y="193677"/>
                </a:lnTo>
                <a:lnTo>
                  <a:pt x="241418" y="196043"/>
                </a:lnTo>
                <a:lnTo>
                  <a:pt x="236587" y="198212"/>
                </a:lnTo>
                <a:lnTo>
                  <a:pt x="231510" y="200233"/>
                </a:lnTo>
                <a:lnTo>
                  <a:pt x="226211" y="202082"/>
                </a:lnTo>
                <a:lnTo>
                  <a:pt x="220665" y="203783"/>
                </a:lnTo>
                <a:lnTo>
                  <a:pt x="217806" y="20454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/>
          <p:nvPr/>
        </p:nvSpPr>
        <p:spPr>
          <a:xfrm rot="-6478030">
            <a:off x="7733146" y="-1093124"/>
            <a:ext cx="1995061" cy="2000339"/>
          </a:xfrm>
          <a:custGeom>
            <a:rect b="b" l="l" r="r" t="t"/>
            <a:pathLst>
              <a:path extrusionOk="0" h="209572" w="214619">
                <a:moveTo>
                  <a:pt x="183342" y="65496"/>
                </a:moveTo>
                <a:lnTo>
                  <a:pt x="183595" y="66380"/>
                </a:lnTo>
                <a:lnTo>
                  <a:pt x="184226" y="68083"/>
                </a:lnTo>
                <a:lnTo>
                  <a:pt x="185025" y="69661"/>
                </a:lnTo>
                <a:lnTo>
                  <a:pt x="186014" y="71154"/>
                </a:lnTo>
                <a:lnTo>
                  <a:pt x="186560" y="71848"/>
                </a:lnTo>
                <a:lnTo>
                  <a:pt x="187128" y="72542"/>
                </a:lnTo>
                <a:lnTo>
                  <a:pt x="188369" y="73867"/>
                </a:lnTo>
                <a:lnTo>
                  <a:pt x="190409" y="75718"/>
                </a:lnTo>
                <a:lnTo>
                  <a:pt x="193438" y="78011"/>
                </a:lnTo>
                <a:lnTo>
                  <a:pt x="196677" y="80198"/>
                </a:lnTo>
                <a:lnTo>
                  <a:pt x="199958" y="82365"/>
                </a:lnTo>
                <a:lnTo>
                  <a:pt x="203197" y="84615"/>
                </a:lnTo>
                <a:lnTo>
                  <a:pt x="205511" y="86403"/>
                </a:lnTo>
                <a:lnTo>
                  <a:pt x="206941" y="87665"/>
                </a:lnTo>
                <a:lnTo>
                  <a:pt x="208308" y="89011"/>
                </a:lnTo>
                <a:lnTo>
                  <a:pt x="209549" y="90420"/>
                </a:lnTo>
                <a:lnTo>
                  <a:pt x="210117" y="91177"/>
                </a:lnTo>
                <a:lnTo>
                  <a:pt x="210937" y="92313"/>
                </a:lnTo>
                <a:lnTo>
                  <a:pt x="212283" y="94669"/>
                </a:lnTo>
                <a:lnTo>
                  <a:pt x="213314" y="97109"/>
                </a:lnTo>
                <a:lnTo>
                  <a:pt x="214029" y="99590"/>
                </a:lnTo>
                <a:lnTo>
                  <a:pt x="214471" y="102135"/>
                </a:lnTo>
                <a:lnTo>
                  <a:pt x="214618" y="104722"/>
                </a:lnTo>
                <a:lnTo>
                  <a:pt x="214534" y="107330"/>
                </a:lnTo>
                <a:lnTo>
                  <a:pt x="214197" y="109939"/>
                </a:lnTo>
                <a:lnTo>
                  <a:pt x="213672" y="112547"/>
                </a:lnTo>
                <a:lnTo>
                  <a:pt x="212914" y="115134"/>
                </a:lnTo>
                <a:lnTo>
                  <a:pt x="212010" y="117679"/>
                </a:lnTo>
                <a:lnTo>
                  <a:pt x="210916" y="120203"/>
                </a:lnTo>
                <a:lnTo>
                  <a:pt x="209675" y="122663"/>
                </a:lnTo>
                <a:lnTo>
                  <a:pt x="208329" y="125040"/>
                </a:lnTo>
                <a:lnTo>
                  <a:pt x="206857" y="127354"/>
                </a:lnTo>
                <a:lnTo>
                  <a:pt x="205280" y="129562"/>
                </a:lnTo>
                <a:lnTo>
                  <a:pt x="204480" y="130614"/>
                </a:lnTo>
                <a:lnTo>
                  <a:pt x="202524" y="133138"/>
                </a:lnTo>
                <a:lnTo>
                  <a:pt x="198612" y="137828"/>
                </a:lnTo>
                <a:lnTo>
                  <a:pt x="194679" y="142203"/>
                </a:lnTo>
                <a:lnTo>
                  <a:pt x="190725" y="146325"/>
                </a:lnTo>
                <a:lnTo>
                  <a:pt x="184752" y="152341"/>
                </a:lnTo>
                <a:lnTo>
                  <a:pt x="178778" y="158503"/>
                </a:lnTo>
                <a:lnTo>
                  <a:pt x="174803" y="162857"/>
                </a:lnTo>
                <a:lnTo>
                  <a:pt x="172826" y="165150"/>
                </a:lnTo>
                <a:lnTo>
                  <a:pt x="171564" y="166727"/>
                </a:lnTo>
                <a:lnTo>
                  <a:pt x="168388" y="171060"/>
                </a:lnTo>
                <a:lnTo>
                  <a:pt x="166832" y="173184"/>
                </a:lnTo>
                <a:lnTo>
                  <a:pt x="165317" y="175203"/>
                </a:lnTo>
                <a:lnTo>
                  <a:pt x="162162" y="179158"/>
                </a:lnTo>
                <a:lnTo>
                  <a:pt x="158839" y="182943"/>
                </a:lnTo>
                <a:lnTo>
                  <a:pt x="155348" y="186561"/>
                </a:lnTo>
                <a:lnTo>
                  <a:pt x="151730" y="189989"/>
                </a:lnTo>
                <a:lnTo>
                  <a:pt x="147944" y="193208"/>
                </a:lnTo>
                <a:lnTo>
                  <a:pt x="144011" y="196173"/>
                </a:lnTo>
                <a:lnTo>
                  <a:pt x="139931" y="198907"/>
                </a:lnTo>
                <a:lnTo>
                  <a:pt x="135724" y="201389"/>
                </a:lnTo>
                <a:lnTo>
                  <a:pt x="131370" y="203556"/>
                </a:lnTo>
                <a:lnTo>
                  <a:pt x="126891" y="205449"/>
                </a:lnTo>
                <a:lnTo>
                  <a:pt x="122284" y="206984"/>
                </a:lnTo>
                <a:lnTo>
                  <a:pt x="117552" y="208204"/>
                </a:lnTo>
                <a:lnTo>
                  <a:pt x="112693" y="209045"/>
                </a:lnTo>
                <a:lnTo>
                  <a:pt x="108971" y="209403"/>
                </a:lnTo>
                <a:lnTo>
                  <a:pt x="106447" y="209550"/>
                </a:lnTo>
                <a:lnTo>
                  <a:pt x="103902" y="209571"/>
                </a:lnTo>
                <a:lnTo>
                  <a:pt x="101336" y="209508"/>
                </a:lnTo>
                <a:lnTo>
                  <a:pt x="100032" y="209424"/>
                </a:lnTo>
                <a:lnTo>
                  <a:pt x="97550" y="209192"/>
                </a:lnTo>
                <a:lnTo>
                  <a:pt x="92754" y="208435"/>
                </a:lnTo>
                <a:lnTo>
                  <a:pt x="88085" y="207363"/>
                </a:lnTo>
                <a:lnTo>
                  <a:pt x="83584" y="205974"/>
                </a:lnTo>
                <a:lnTo>
                  <a:pt x="79209" y="204292"/>
                </a:lnTo>
                <a:lnTo>
                  <a:pt x="75003" y="202336"/>
                </a:lnTo>
                <a:lnTo>
                  <a:pt x="70922" y="200127"/>
                </a:lnTo>
                <a:lnTo>
                  <a:pt x="66989" y="197687"/>
                </a:lnTo>
                <a:lnTo>
                  <a:pt x="63182" y="195016"/>
                </a:lnTo>
                <a:lnTo>
                  <a:pt x="59523" y="192135"/>
                </a:lnTo>
                <a:lnTo>
                  <a:pt x="55989" y="189064"/>
                </a:lnTo>
                <a:lnTo>
                  <a:pt x="52582" y="185804"/>
                </a:lnTo>
                <a:lnTo>
                  <a:pt x="49301" y="182397"/>
                </a:lnTo>
                <a:lnTo>
                  <a:pt x="46167" y="178863"/>
                </a:lnTo>
                <a:lnTo>
                  <a:pt x="43138" y="175182"/>
                </a:lnTo>
                <a:lnTo>
                  <a:pt x="40236" y="171396"/>
                </a:lnTo>
                <a:lnTo>
                  <a:pt x="38847" y="169461"/>
                </a:lnTo>
                <a:lnTo>
                  <a:pt x="38195" y="168515"/>
                </a:lnTo>
                <a:lnTo>
                  <a:pt x="36660" y="165907"/>
                </a:lnTo>
                <a:lnTo>
                  <a:pt x="34304" y="161511"/>
                </a:lnTo>
                <a:lnTo>
                  <a:pt x="33106" y="159282"/>
                </a:lnTo>
                <a:lnTo>
                  <a:pt x="32096" y="157494"/>
                </a:lnTo>
                <a:lnTo>
                  <a:pt x="29972" y="154065"/>
                </a:lnTo>
                <a:lnTo>
                  <a:pt x="27763" y="150826"/>
                </a:lnTo>
                <a:lnTo>
                  <a:pt x="25492" y="147735"/>
                </a:lnTo>
                <a:lnTo>
                  <a:pt x="22000" y="143297"/>
                </a:lnTo>
                <a:lnTo>
                  <a:pt x="17331" y="137702"/>
                </a:lnTo>
                <a:lnTo>
                  <a:pt x="12809" y="132233"/>
                </a:lnTo>
                <a:lnTo>
                  <a:pt x="9675" y="128090"/>
                </a:lnTo>
                <a:lnTo>
                  <a:pt x="7719" y="125271"/>
                </a:lnTo>
                <a:lnTo>
                  <a:pt x="5931" y="122369"/>
                </a:lnTo>
                <a:lnTo>
                  <a:pt x="4312" y="119361"/>
                </a:lnTo>
                <a:lnTo>
                  <a:pt x="2881" y="116248"/>
                </a:lnTo>
                <a:lnTo>
                  <a:pt x="1683" y="112967"/>
                </a:lnTo>
                <a:lnTo>
                  <a:pt x="1178" y="111243"/>
                </a:lnTo>
                <a:lnTo>
                  <a:pt x="925" y="110233"/>
                </a:lnTo>
                <a:lnTo>
                  <a:pt x="484" y="108046"/>
                </a:lnTo>
                <a:lnTo>
                  <a:pt x="168" y="105858"/>
                </a:lnTo>
                <a:lnTo>
                  <a:pt x="0" y="103923"/>
                </a:lnTo>
                <a:lnTo>
                  <a:pt x="0" y="103145"/>
                </a:lnTo>
                <a:lnTo>
                  <a:pt x="21" y="101652"/>
                </a:lnTo>
                <a:lnTo>
                  <a:pt x="315" y="98265"/>
                </a:lnTo>
                <a:lnTo>
                  <a:pt x="883" y="94458"/>
                </a:lnTo>
                <a:lnTo>
                  <a:pt x="1704" y="90252"/>
                </a:lnTo>
                <a:lnTo>
                  <a:pt x="2776" y="85730"/>
                </a:lnTo>
                <a:lnTo>
                  <a:pt x="4080" y="80934"/>
                </a:lnTo>
                <a:lnTo>
                  <a:pt x="5574" y="75928"/>
                </a:lnTo>
                <a:lnTo>
                  <a:pt x="7256" y="70754"/>
                </a:lnTo>
                <a:lnTo>
                  <a:pt x="9128" y="65475"/>
                </a:lnTo>
                <a:lnTo>
                  <a:pt x="11147" y="60154"/>
                </a:lnTo>
                <a:lnTo>
                  <a:pt x="13314" y="54833"/>
                </a:lnTo>
                <a:lnTo>
                  <a:pt x="15606" y="49574"/>
                </a:lnTo>
                <a:lnTo>
                  <a:pt x="17983" y="44442"/>
                </a:lnTo>
                <a:lnTo>
                  <a:pt x="20465" y="39458"/>
                </a:lnTo>
                <a:lnTo>
                  <a:pt x="23031" y="34725"/>
                </a:lnTo>
                <a:lnTo>
                  <a:pt x="25639" y="30266"/>
                </a:lnTo>
                <a:lnTo>
                  <a:pt x="26943" y="28163"/>
                </a:lnTo>
                <a:lnTo>
                  <a:pt x="28142" y="26333"/>
                </a:lnTo>
                <a:lnTo>
                  <a:pt x="30603" y="22842"/>
                </a:lnTo>
                <a:lnTo>
                  <a:pt x="31886" y="21180"/>
                </a:lnTo>
                <a:lnTo>
                  <a:pt x="32706" y="20170"/>
                </a:lnTo>
                <a:lnTo>
                  <a:pt x="34389" y="18256"/>
                </a:lnTo>
                <a:lnTo>
                  <a:pt x="36155" y="16469"/>
                </a:lnTo>
                <a:lnTo>
                  <a:pt x="37964" y="14786"/>
                </a:lnTo>
                <a:lnTo>
                  <a:pt x="39857" y="13209"/>
                </a:lnTo>
                <a:lnTo>
                  <a:pt x="41792" y="11757"/>
                </a:lnTo>
                <a:lnTo>
                  <a:pt x="43790" y="10411"/>
                </a:lnTo>
                <a:lnTo>
                  <a:pt x="45830" y="9170"/>
                </a:lnTo>
                <a:lnTo>
                  <a:pt x="47934" y="8035"/>
                </a:lnTo>
                <a:lnTo>
                  <a:pt x="50079" y="7004"/>
                </a:lnTo>
                <a:lnTo>
                  <a:pt x="52266" y="6057"/>
                </a:lnTo>
                <a:lnTo>
                  <a:pt x="54496" y="5216"/>
                </a:lnTo>
                <a:lnTo>
                  <a:pt x="57882" y="4122"/>
                </a:lnTo>
                <a:lnTo>
                  <a:pt x="62530" y="2987"/>
                </a:lnTo>
                <a:lnTo>
                  <a:pt x="67284" y="2166"/>
                </a:lnTo>
                <a:lnTo>
                  <a:pt x="72100" y="1683"/>
                </a:lnTo>
                <a:lnTo>
                  <a:pt x="76980" y="1472"/>
                </a:lnTo>
                <a:lnTo>
                  <a:pt x="81859" y="1556"/>
                </a:lnTo>
                <a:lnTo>
                  <a:pt x="86760" y="1872"/>
                </a:lnTo>
                <a:lnTo>
                  <a:pt x="91640" y="2419"/>
                </a:lnTo>
                <a:lnTo>
                  <a:pt x="96456" y="3197"/>
                </a:lnTo>
                <a:lnTo>
                  <a:pt x="101210" y="4143"/>
                </a:lnTo>
                <a:lnTo>
                  <a:pt x="103544" y="4669"/>
                </a:lnTo>
                <a:lnTo>
                  <a:pt x="105605" y="5195"/>
                </a:lnTo>
                <a:lnTo>
                  <a:pt x="109665" y="6310"/>
                </a:lnTo>
                <a:lnTo>
                  <a:pt x="111663" y="6920"/>
                </a:lnTo>
                <a:lnTo>
                  <a:pt x="112441" y="7151"/>
                </a:lnTo>
                <a:lnTo>
                  <a:pt x="113913" y="7383"/>
                </a:lnTo>
                <a:lnTo>
                  <a:pt x="115322" y="7361"/>
                </a:lnTo>
                <a:lnTo>
                  <a:pt x="116669" y="7151"/>
                </a:lnTo>
                <a:lnTo>
                  <a:pt x="117973" y="6752"/>
                </a:lnTo>
                <a:lnTo>
                  <a:pt x="119214" y="6226"/>
                </a:lnTo>
                <a:lnTo>
                  <a:pt x="121022" y="5237"/>
                </a:lnTo>
                <a:lnTo>
                  <a:pt x="124493" y="2903"/>
                </a:lnTo>
                <a:lnTo>
                  <a:pt x="127332" y="1178"/>
                </a:lnTo>
                <a:lnTo>
                  <a:pt x="128489" y="631"/>
                </a:lnTo>
                <a:lnTo>
                  <a:pt x="129667" y="252"/>
                </a:lnTo>
                <a:lnTo>
                  <a:pt x="130887" y="21"/>
                </a:lnTo>
                <a:lnTo>
                  <a:pt x="131497" y="0"/>
                </a:lnTo>
                <a:lnTo>
                  <a:pt x="132212" y="0"/>
                </a:lnTo>
                <a:lnTo>
                  <a:pt x="133621" y="105"/>
                </a:lnTo>
                <a:lnTo>
                  <a:pt x="134967" y="315"/>
                </a:lnTo>
                <a:lnTo>
                  <a:pt x="136271" y="652"/>
                </a:lnTo>
                <a:lnTo>
                  <a:pt x="138143" y="1304"/>
                </a:lnTo>
                <a:lnTo>
                  <a:pt x="140499" y="2503"/>
                </a:lnTo>
                <a:lnTo>
                  <a:pt x="142728" y="3996"/>
                </a:lnTo>
                <a:lnTo>
                  <a:pt x="144852" y="5742"/>
                </a:lnTo>
                <a:lnTo>
                  <a:pt x="147902" y="8644"/>
                </a:lnTo>
                <a:lnTo>
                  <a:pt x="151898" y="12872"/>
                </a:lnTo>
                <a:lnTo>
                  <a:pt x="154969" y="16006"/>
                </a:lnTo>
                <a:lnTo>
                  <a:pt x="157115" y="17962"/>
                </a:lnTo>
                <a:lnTo>
                  <a:pt x="159344" y="19771"/>
                </a:lnTo>
                <a:lnTo>
                  <a:pt x="161700" y="21369"/>
                </a:lnTo>
                <a:lnTo>
                  <a:pt x="164203" y="22673"/>
                </a:lnTo>
                <a:lnTo>
                  <a:pt x="166222" y="23431"/>
                </a:lnTo>
                <a:lnTo>
                  <a:pt x="167631" y="23830"/>
                </a:lnTo>
                <a:lnTo>
                  <a:pt x="168346" y="23977"/>
                </a:lnTo>
                <a:lnTo>
                  <a:pt x="169587" y="24314"/>
                </a:lnTo>
                <a:lnTo>
                  <a:pt x="171901" y="25113"/>
                </a:lnTo>
                <a:lnTo>
                  <a:pt x="174004" y="26123"/>
                </a:lnTo>
                <a:lnTo>
                  <a:pt x="175939" y="27322"/>
                </a:lnTo>
                <a:lnTo>
                  <a:pt x="177664" y="28689"/>
                </a:lnTo>
                <a:lnTo>
                  <a:pt x="179220" y="30182"/>
                </a:lnTo>
                <a:lnTo>
                  <a:pt x="180566" y="31844"/>
                </a:lnTo>
                <a:lnTo>
                  <a:pt x="181744" y="33610"/>
                </a:lnTo>
                <a:lnTo>
                  <a:pt x="182711" y="35482"/>
                </a:lnTo>
                <a:lnTo>
                  <a:pt x="183490" y="37438"/>
                </a:lnTo>
                <a:lnTo>
                  <a:pt x="184100" y="39458"/>
                </a:lnTo>
                <a:lnTo>
                  <a:pt x="184499" y="41540"/>
                </a:lnTo>
                <a:lnTo>
                  <a:pt x="184731" y="43664"/>
                </a:lnTo>
                <a:lnTo>
                  <a:pt x="184752" y="45831"/>
                </a:lnTo>
                <a:lnTo>
                  <a:pt x="184604" y="47976"/>
                </a:lnTo>
                <a:lnTo>
                  <a:pt x="184268" y="50121"/>
                </a:lnTo>
                <a:lnTo>
                  <a:pt x="184015" y="51194"/>
                </a:lnTo>
                <a:lnTo>
                  <a:pt x="183784" y="54054"/>
                </a:lnTo>
                <a:lnTo>
                  <a:pt x="183426" y="57125"/>
                </a:lnTo>
                <a:lnTo>
                  <a:pt x="183195" y="58303"/>
                </a:lnTo>
                <a:lnTo>
                  <a:pt x="182943" y="60553"/>
                </a:lnTo>
                <a:lnTo>
                  <a:pt x="182922" y="62636"/>
                </a:lnTo>
                <a:lnTo>
                  <a:pt x="183153" y="64571"/>
                </a:lnTo>
                <a:lnTo>
                  <a:pt x="183342" y="65496"/>
                </a:lnTo>
                <a:close/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- D">
  <p:cSld name="CUSTOM_6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/>
        </p:nvSpPr>
        <p:spPr>
          <a:xfrm>
            <a:off x="3111075" y="800100"/>
            <a:ext cx="29220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Table of Contents</a:t>
            </a:r>
            <a:endParaRPr b="1" sz="27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1837716" y="1721644"/>
            <a:ext cx="2518500" cy="303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venir"/>
              <a:buChar char="•"/>
              <a:defRPr sz="1400">
                <a:latin typeface="Avenir"/>
                <a:ea typeface="Avenir"/>
                <a:cs typeface="Avenir"/>
                <a:sym typeface="Avenir"/>
              </a:defRPr>
            </a:lvl1pPr>
            <a:lvl2pPr indent="-317500" lvl="1" marL="9144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venir"/>
              <a:buChar char="•"/>
              <a:defRPr sz="1400">
                <a:latin typeface="Avenir"/>
                <a:ea typeface="Avenir"/>
                <a:cs typeface="Avenir"/>
                <a:sym typeface="Avenir"/>
              </a:defRPr>
            </a:lvl2pPr>
            <a:lvl3pPr indent="-317500" lvl="2" marL="13716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venir"/>
              <a:buChar char="•"/>
              <a:defRPr sz="1400"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venir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venir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venir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venir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venir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venir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2" type="body"/>
          </p:nvPr>
        </p:nvSpPr>
        <p:spPr>
          <a:xfrm>
            <a:off x="1180266" y="1721644"/>
            <a:ext cx="600300" cy="303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 sz="1400"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7500" lvl="1" marL="9144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 sz="1400"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17500" lvl="2" marL="13716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 sz="1400"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3" type="body"/>
          </p:nvPr>
        </p:nvSpPr>
        <p:spPr>
          <a:xfrm>
            <a:off x="5445309" y="1721644"/>
            <a:ext cx="2518500" cy="303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venir"/>
              <a:buChar char="•"/>
              <a:defRPr sz="1400">
                <a:latin typeface="Avenir"/>
                <a:ea typeface="Avenir"/>
                <a:cs typeface="Avenir"/>
                <a:sym typeface="Avenir"/>
              </a:defRPr>
            </a:lvl1pPr>
            <a:lvl2pPr indent="-317500" lvl="1" marL="9144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venir"/>
              <a:buChar char="•"/>
              <a:defRPr sz="1400">
                <a:latin typeface="Avenir"/>
                <a:ea typeface="Avenir"/>
                <a:cs typeface="Avenir"/>
                <a:sym typeface="Avenir"/>
              </a:defRPr>
            </a:lvl2pPr>
            <a:lvl3pPr indent="-317500" lvl="2" marL="13716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venir"/>
              <a:buChar char="•"/>
              <a:defRPr sz="1400"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venir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venir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venir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venir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venir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venir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4" type="body"/>
          </p:nvPr>
        </p:nvSpPr>
        <p:spPr>
          <a:xfrm>
            <a:off x="4787859" y="1721644"/>
            <a:ext cx="600300" cy="303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 sz="1400"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17500" lvl="1" marL="9144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 sz="1400"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17500" lvl="2" marL="13716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 sz="1400"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A6C2"/>
              </a:buClr>
              <a:buSzPts val="1400"/>
              <a:buFont typeface="Avenir"/>
              <a:buChar char="•"/>
              <a:defRPr>
                <a:solidFill>
                  <a:srgbClr val="00A6C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2" name="Google Shape;132;p25"/>
          <p:cNvSpPr/>
          <p:nvPr/>
        </p:nvSpPr>
        <p:spPr>
          <a:xfrm rot="9977550">
            <a:off x="-633719" y="-1728108"/>
            <a:ext cx="3484778" cy="2613437"/>
          </a:xfrm>
          <a:custGeom>
            <a:rect b="b" l="l" r="r" t="t"/>
            <a:pathLst>
              <a:path extrusionOk="0" h="209575" w="279449">
                <a:moveTo>
                  <a:pt x="217806" y="204547"/>
                </a:moveTo>
                <a:lnTo>
                  <a:pt x="214898" y="205311"/>
                </a:lnTo>
                <a:lnTo>
                  <a:pt x="208859" y="206592"/>
                </a:lnTo>
                <a:lnTo>
                  <a:pt x="202525" y="207652"/>
                </a:lnTo>
                <a:lnTo>
                  <a:pt x="195920" y="208466"/>
                </a:lnTo>
                <a:lnTo>
                  <a:pt x="189117" y="209057"/>
                </a:lnTo>
                <a:lnTo>
                  <a:pt x="182117" y="209427"/>
                </a:lnTo>
                <a:lnTo>
                  <a:pt x="174945" y="209575"/>
                </a:lnTo>
                <a:lnTo>
                  <a:pt x="167625" y="209525"/>
                </a:lnTo>
                <a:lnTo>
                  <a:pt x="160181" y="209279"/>
                </a:lnTo>
                <a:lnTo>
                  <a:pt x="152664" y="208835"/>
                </a:lnTo>
                <a:lnTo>
                  <a:pt x="145073" y="208219"/>
                </a:lnTo>
                <a:lnTo>
                  <a:pt x="137457" y="207406"/>
                </a:lnTo>
                <a:lnTo>
                  <a:pt x="129816" y="206444"/>
                </a:lnTo>
                <a:lnTo>
                  <a:pt x="122200" y="205286"/>
                </a:lnTo>
                <a:lnTo>
                  <a:pt x="114609" y="204004"/>
                </a:lnTo>
                <a:lnTo>
                  <a:pt x="107116" y="202550"/>
                </a:lnTo>
                <a:lnTo>
                  <a:pt x="99697" y="200973"/>
                </a:lnTo>
                <a:lnTo>
                  <a:pt x="92427" y="199248"/>
                </a:lnTo>
                <a:lnTo>
                  <a:pt x="85279" y="197399"/>
                </a:lnTo>
                <a:lnTo>
                  <a:pt x="78328" y="195427"/>
                </a:lnTo>
                <a:lnTo>
                  <a:pt x="71550" y="193332"/>
                </a:lnTo>
                <a:lnTo>
                  <a:pt x="65044" y="191139"/>
                </a:lnTo>
                <a:lnTo>
                  <a:pt x="58759" y="188846"/>
                </a:lnTo>
                <a:lnTo>
                  <a:pt x="52769" y="186456"/>
                </a:lnTo>
                <a:lnTo>
                  <a:pt x="47101" y="183991"/>
                </a:lnTo>
                <a:lnTo>
                  <a:pt x="41752" y="181452"/>
                </a:lnTo>
                <a:lnTo>
                  <a:pt x="36773" y="178815"/>
                </a:lnTo>
                <a:lnTo>
                  <a:pt x="32189" y="176153"/>
                </a:lnTo>
                <a:lnTo>
                  <a:pt x="28024" y="173393"/>
                </a:lnTo>
                <a:lnTo>
                  <a:pt x="24277" y="170608"/>
                </a:lnTo>
                <a:lnTo>
                  <a:pt x="21024" y="167773"/>
                </a:lnTo>
                <a:lnTo>
                  <a:pt x="18263" y="164914"/>
                </a:lnTo>
                <a:lnTo>
                  <a:pt x="17105" y="163460"/>
                </a:lnTo>
                <a:lnTo>
                  <a:pt x="15971" y="161956"/>
                </a:lnTo>
                <a:lnTo>
                  <a:pt x="13802" y="158555"/>
                </a:lnTo>
                <a:lnTo>
                  <a:pt x="11732" y="154685"/>
                </a:lnTo>
                <a:lnTo>
                  <a:pt x="9736" y="150372"/>
                </a:lnTo>
                <a:lnTo>
                  <a:pt x="7887" y="145665"/>
                </a:lnTo>
                <a:lnTo>
                  <a:pt x="6162" y="140612"/>
                </a:lnTo>
                <a:lnTo>
                  <a:pt x="4634" y="135264"/>
                </a:lnTo>
                <a:lnTo>
                  <a:pt x="3278" y="129669"/>
                </a:lnTo>
                <a:lnTo>
                  <a:pt x="2120" y="123827"/>
                </a:lnTo>
                <a:lnTo>
                  <a:pt x="1208" y="117813"/>
                </a:lnTo>
                <a:lnTo>
                  <a:pt x="518" y="111676"/>
                </a:lnTo>
                <a:lnTo>
                  <a:pt x="123" y="105416"/>
                </a:lnTo>
                <a:lnTo>
                  <a:pt x="0" y="99131"/>
                </a:lnTo>
                <a:lnTo>
                  <a:pt x="173" y="92796"/>
                </a:lnTo>
                <a:lnTo>
                  <a:pt x="690" y="86511"/>
                </a:lnTo>
                <a:lnTo>
                  <a:pt x="1528" y="80300"/>
                </a:lnTo>
                <a:lnTo>
                  <a:pt x="2760" y="74213"/>
                </a:lnTo>
                <a:lnTo>
                  <a:pt x="4363" y="68248"/>
                </a:lnTo>
                <a:lnTo>
                  <a:pt x="5866" y="63935"/>
                </a:lnTo>
                <a:lnTo>
                  <a:pt x="6975" y="61100"/>
                </a:lnTo>
                <a:lnTo>
                  <a:pt x="8207" y="58340"/>
                </a:lnTo>
                <a:lnTo>
                  <a:pt x="9538" y="55653"/>
                </a:lnTo>
                <a:lnTo>
                  <a:pt x="10968" y="53041"/>
                </a:lnTo>
                <a:lnTo>
                  <a:pt x="12545" y="50477"/>
                </a:lnTo>
                <a:lnTo>
                  <a:pt x="14221" y="48037"/>
                </a:lnTo>
                <a:lnTo>
                  <a:pt x="16021" y="45647"/>
                </a:lnTo>
                <a:lnTo>
                  <a:pt x="17943" y="43379"/>
                </a:lnTo>
                <a:lnTo>
                  <a:pt x="19989" y="41210"/>
                </a:lnTo>
                <a:lnTo>
                  <a:pt x="22182" y="39115"/>
                </a:lnTo>
                <a:lnTo>
                  <a:pt x="24475" y="37143"/>
                </a:lnTo>
                <a:lnTo>
                  <a:pt x="26915" y="35295"/>
                </a:lnTo>
                <a:lnTo>
                  <a:pt x="29503" y="33569"/>
                </a:lnTo>
                <a:lnTo>
                  <a:pt x="32214" y="31943"/>
                </a:lnTo>
                <a:lnTo>
                  <a:pt x="35073" y="30464"/>
                </a:lnTo>
                <a:lnTo>
                  <a:pt x="38055" y="29108"/>
                </a:lnTo>
                <a:lnTo>
                  <a:pt x="41210" y="27901"/>
                </a:lnTo>
                <a:lnTo>
                  <a:pt x="44513" y="26841"/>
                </a:lnTo>
                <a:lnTo>
                  <a:pt x="47939" y="25929"/>
                </a:lnTo>
                <a:lnTo>
                  <a:pt x="51537" y="25189"/>
                </a:lnTo>
                <a:lnTo>
                  <a:pt x="55308" y="24573"/>
                </a:lnTo>
                <a:lnTo>
                  <a:pt x="59202" y="24154"/>
                </a:lnTo>
                <a:lnTo>
                  <a:pt x="63269" y="23883"/>
                </a:lnTo>
                <a:lnTo>
                  <a:pt x="67508" y="23809"/>
                </a:lnTo>
                <a:lnTo>
                  <a:pt x="71920" y="23908"/>
                </a:lnTo>
                <a:lnTo>
                  <a:pt x="76480" y="24203"/>
                </a:lnTo>
                <a:lnTo>
                  <a:pt x="81212" y="24672"/>
                </a:lnTo>
                <a:lnTo>
                  <a:pt x="83677" y="24992"/>
                </a:lnTo>
                <a:lnTo>
                  <a:pt x="86117" y="25313"/>
                </a:lnTo>
                <a:lnTo>
                  <a:pt x="90874" y="25830"/>
                </a:lnTo>
                <a:lnTo>
                  <a:pt x="95507" y="26200"/>
                </a:lnTo>
                <a:lnTo>
                  <a:pt x="99993" y="26446"/>
                </a:lnTo>
                <a:lnTo>
                  <a:pt x="104356" y="26545"/>
                </a:lnTo>
                <a:lnTo>
                  <a:pt x="108595" y="26520"/>
                </a:lnTo>
                <a:lnTo>
                  <a:pt x="114732" y="26299"/>
                </a:lnTo>
                <a:lnTo>
                  <a:pt x="122471" y="25584"/>
                </a:lnTo>
                <a:lnTo>
                  <a:pt x="129742" y="24499"/>
                </a:lnTo>
                <a:lnTo>
                  <a:pt x="136570" y="23094"/>
                </a:lnTo>
                <a:lnTo>
                  <a:pt x="143027" y="21418"/>
                </a:lnTo>
                <a:lnTo>
                  <a:pt x="149090" y="19521"/>
                </a:lnTo>
                <a:lnTo>
                  <a:pt x="154808" y="17475"/>
                </a:lnTo>
                <a:lnTo>
                  <a:pt x="160206" y="15306"/>
                </a:lnTo>
                <a:lnTo>
                  <a:pt x="165308" y="13112"/>
                </a:lnTo>
                <a:lnTo>
                  <a:pt x="172480" y="9810"/>
                </a:lnTo>
                <a:lnTo>
                  <a:pt x="181230" y="5743"/>
                </a:lnTo>
                <a:lnTo>
                  <a:pt x="187318" y="3229"/>
                </a:lnTo>
                <a:lnTo>
                  <a:pt x="191212" y="1873"/>
                </a:lnTo>
                <a:lnTo>
                  <a:pt x="194983" y="838"/>
                </a:lnTo>
                <a:lnTo>
                  <a:pt x="198705" y="197"/>
                </a:lnTo>
                <a:lnTo>
                  <a:pt x="201441" y="0"/>
                </a:lnTo>
                <a:lnTo>
                  <a:pt x="203265" y="25"/>
                </a:lnTo>
                <a:lnTo>
                  <a:pt x="205064" y="173"/>
                </a:lnTo>
                <a:lnTo>
                  <a:pt x="206888" y="444"/>
                </a:lnTo>
                <a:lnTo>
                  <a:pt x="208712" y="863"/>
                </a:lnTo>
                <a:lnTo>
                  <a:pt x="210511" y="1430"/>
                </a:lnTo>
                <a:lnTo>
                  <a:pt x="212335" y="2144"/>
                </a:lnTo>
                <a:lnTo>
                  <a:pt x="214183" y="3032"/>
                </a:lnTo>
                <a:lnTo>
                  <a:pt x="216032" y="4091"/>
                </a:lnTo>
                <a:lnTo>
                  <a:pt x="217905" y="5324"/>
                </a:lnTo>
                <a:lnTo>
                  <a:pt x="219803" y="6729"/>
                </a:lnTo>
                <a:lnTo>
                  <a:pt x="221725" y="8331"/>
                </a:lnTo>
                <a:lnTo>
                  <a:pt x="223672" y="10105"/>
                </a:lnTo>
                <a:lnTo>
                  <a:pt x="225644" y="12102"/>
                </a:lnTo>
                <a:lnTo>
                  <a:pt x="228676" y="15454"/>
                </a:lnTo>
                <a:lnTo>
                  <a:pt x="232890" y="20753"/>
                </a:lnTo>
                <a:lnTo>
                  <a:pt x="237253" y="26964"/>
                </a:lnTo>
                <a:lnTo>
                  <a:pt x="241862" y="34161"/>
                </a:lnTo>
                <a:lnTo>
                  <a:pt x="246693" y="42393"/>
                </a:lnTo>
                <a:lnTo>
                  <a:pt x="249231" y="46977"/>
                </a:lnTo>
                <a:lnTo>
                  <a:pt x="251745" y="51611"/>
                </a:lnTo>
                <a:lnTo>
                  <a:pt x="256404" y="60632"/>
                </a:lnTo>
                <a:lnTo>
                  <a:pt x="260594" y="69283"/>
                </a:lnTo>
                <a:lnTo>
                  <a:pt x="264340" y="77639"/>
                </a:lnTo>
                <a:lnTo>
                  <a:pt x="267667" y="85649"/>
                </a:lnTo>
                <a:lnTo>
                  <a:pt x="270551" y="93363"/>
                </a:lnTo>
                <a:lnTo>
                  <a:pt x="273040" y="100782"/>
                </a:lnTo>
                <a:lnTo>
                  <a:pt x="275086" y="107881"/>
                </a:lnTo>
                <a:lnTo>
                  <a:pt x="276737" y="114683"/>
                </a:lnTo>
                <a:lnTo>
                  <a:pt x="277994" y="121215"/>
                </a:lnTo>
                <a:lnTo>
                  <a:pt x="278857" y="127450"/>
                </a:lnTo>
                <a:lnTo>
                  <a:pt x="279350" y="133390"/>
                </a:lnTo>
                <a:lnTo>
                  <a:pt x="279449" y="139084"/>
                </a:lnTo>
                <a:lnTo>
                  <a:pt x="279178" y="144506"/>
                </a:lnTo>
                <a:lnTo>
                  <a:pt x="278561" y="149682"/>
                </a:lnTo>
                <a:lnTo>
                  <a:pt x="277600" y="154587"/>
                </a:lnTo>
                <a:lnTo>
                  <a:pt x="276294" y="159270"/>
                </a:lnTo>
                <a:lnTo>
                  <a:pt x="274642" y="163682"/>
                </a:lnTo>
                <a:lnTo>
                  <a:pt x="272671" y="167872"/>
                </a:lnTo>
                <a:lnTo>
                  <a:pt x="270379" y="171840"/>
                </a:lnTo>
                <a:lnTo>
                  <a:pt x="267766" y="175586"/>
                </a:lnTo>
                <a:lnTo>
                  <a:pt x="264858" y="179111"/>
                </a:lnTo>
                <a:lnTo>
                  <a:pt x="261653" y="182414"/>
                </a:lnTo>
                <a:lnTo>
                  <a:pt x="258154" y="185519"/>
                </a:lnTo>
                <a:lnTo>
                  <a:pt x="254358" y="188427"/>
                </a:lnTo>
                <a:lnTo>
                  <a:pt x="250316" y="191163"/>
                </a:lnTo>
                <a:lnTo>
                  <a:pt x="246003" y="193677"/>
                </a:lnTo>
                <a:lnTo>
                  <a:pt x="241418" y="196043"/>
                </a:lnTo>
                <a:lnTo>
                  <a:pt x="236587" y="198212"/>
                </a:lnTo>
                <a:lnTo>
                  <a:pt x="231510" y="200233"/>
                </a:lnTo>
                <a:lnTo>
                  <a:pt x="226211" y="202082"/>
                </a:lnTo>
                <a:lnTo>
                  <a:pt x="220665" y="203783"/>
                </a:lnTo>
                <a:lnTo>
                  <a:pt x="217806" y="20454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/>
          <p:nvPr/>
        </p:nvSpPr>
        <p:spPr>
          <a:xfrm rot="3725266">
            <a:off x="1649820" y="-1121856"/>
            <a:ext cx="1807302" cy="1461112"/>
          </a:xfrm>
          <a:custGeom>
            <a:rect b="b" l="l" r="r" t="t"/>
            <a:pathLst>
              <a:path extrusionOk="0" h="209575" w="279449">
                <a:moveTo>
                  <a:pt x="217806" y="204547"/>
                </a:moveTo>
                <a:lnTo>
                  <a:pt x="214898" y="205311"/>
                </a:lnTo>
                <a:lnTo>
                  <a:pt x="208859" y="206592"/>
                </a:lnTo>
                <a:lnTo>
                  <a:pt x="202525" y="207652"/>
                </a:lnTo>
                <a:lnTo>
                  <a:pt x="195920" y="208466"/>
                </a:lnTo>
                <a:lnTo>
                  <a:pt x="189117" y="209057"/>
                </a:lnTo>
                <a:lnTo>
                  <a:pt x="182117" y="209427"/>
                </a:lnTo>
                <a:lnTo>
                  <a:pt x="174945" y="209575"/>
                </a:lnTo>
                <a:lnTo>
                  <a:pt x="167625" y="209525"/>
                </a:lnTo>
                <a:lnTo>
                  <a:pt x="160181" y="209279"/>
                </a:lnTo>
                <a:lnTo>
                  <a:pt x="152664" y="208835"/>
                </a:lnTo>
                <a:lnTo>
                  <a:pt x="145073" y="208219"/>
                </a:lnTo>
                <a:lnTo>
                  <a:pt x="137457" y="207406"/>
                </a:lnTo>
                <a:lnTo>
                  <a:pt x="129816" y="206444"/>
                </a:lnTo>
                <a:lnTo>
                  <a:pt x="122200" y="205286"/>
                </a:lnTo>
                <a:lnTo>
                  <a:pt x="114609" y="204004"/>
                </a:lnTo>
                <a:lnTo>
                  <a:pt x="107116" y="202550"/>
                </a:lnTo>
                <a:lnTo>
                  <a:pt x="99697" y="200973"/>
                </a:lnTo>
                <a:lnTo>
                  <a:pt x="92427" y="199248"/>
                </a:lnTo>
                <a:lnTo>
                  <a:pt x="85279" y="197399"/>
                </a:lnTo>
                <a:lnTo>
                  <a:pt x="78328" y="195427"/>
                </a:lnTo>
                <a:lnTo>
                  <a:pt x="71550" y="193332"/>
                </a:lnTo>
                <a:lnTo>
                  <a:pt x="65044" y="191139"/>
                </a:lnTo>
                <a:lnTo>
                  <a:pt x="58759" y="188846"/>
                </a:lnTo>
                <a:lnTo>
                  <a:pt x="52769" y="186456"/>
                </a:lnTo>
                <a:lnTo>
                  <a:pt x="47101" y="183991"/>
                </a:lnTo>
                <a:lnTo>
                  <a:pt x="41752" y="181452"/>
                </a:lnTo>
                <a:lnTo>
                  <a:pt x="36773" y="178815"/>
                </a:lnTo>
                <a:lnTo>
                  <a:pt x="32189" y="176153"/>
                </a:lnTo>
                <a:lnTo>
                  <a:pt x="28024" y="173393"/>
                </a:lnTo>
                <a:lnTo>
                  <a:pt x="24277" y="170608"/>
                </a:lnTo>
                <a:lnTo>
                  <a:pt x="21024" y="167773"/>
                </a:lnTo>
                <a:lnTo>
                  <a:pt x="18263" y="164914"/>
                </a:lnTo>
                <a:lnTo>
                  <a:pt x="17105" y="163460"/>
                </a:lnTo>
                <a:lnTo>
                  <a:pt x="15971" y="161956"/>
                </a:lnTo>
                <a:lnTo>
                  <a:pt x="13802" y="158555"/>
                </a:lnTo>
                <a:lnTo>
                  <a:pt x="11732" y="154685"/>
                </a:lnTo>
                <a:lnTo>
                  <a:pt x="9736" y="150372"/>
                </a:lnTo>
                <a:lnTo>
                  <a:pt x="7887" y="145665"/>
                </a:lnTo>
                <a:lnTo>
                  <a:pt x="6162" y="140612"/>
                </a:lnTo>
                <a:lnTo>
                  <a:pt x="4634" y="135264"/>
                </a:lnTo>
                <a:lnTo>
                  <a:pt x="3278" y="129669"/>
                </a:lnTo>
                <a:lnTo>
                  <a:pt x="2120" y="123827"/>
                </a:lnTo>
                <a:lnTo>
                  <a:pt x="1208" y="117813"/>
                </a:lnTo>
                <a:lnTo>
                  <a:pt x="518" y="111676"/>
                </a:lnTo>
                <a:lnTo>
                  <a:pt x="123" y="105416"/>
                </a:lnTo>
                <a:lnTo>
                  <a:pt x="0" y="99131"/>
                </a:lnTo>
                <a:lnTo>
                  <a:pt x="173" y="92796"/>
                </a:lnTo>
                <a:lnTo>
                  <a:pt x="690" y="86511"/>
                </a:lnTo>
                <a:lnTo>
                  <a:pt x="1528" y="80300"/>
                </a:lnTo>
                <a:lnTo>
                  <a:pt x="2760" y="74213"/>
                </a:lnTo>
                <a:lnTo>
                  <a:pt x="4363" y="68248"/>
                </a:lnTo>
                <a:lnTo>
                  <a:pt x="5866" y="63935"/>
                </a:lnTo>
                <a:lnTo>
                  <a:pt x="6975" y="61100"/>
                </a:lnTo>
                <a:lnTo>
                  <a:pt x="8207" y="58340"/>
                </a:lnTo>
                <a:lnTo>
                  <a:pt x="9538" y="55653"/>
                </a:lnTo>
                <a:lnTo>
                  <a:pt x="10968" y="53041"/>
                </a:lnTo>
                <a:lnTo>
                  <a:pt x="12545" y="50477"/>
                </a:lnTo>
                <a:lnTo>
                  <a:pt x="14221" y="48037"/>
                </a:lnTo>
                <a:lnTo>
                  <a:pt x="16021" y="45647"/>
                </a:lnTo>
                <a:lnTo>
                  <a:pt x="17943" y="43379"/>
                </a:lnTo>
                <a:lnTo>
                  <a:pt x="19989" y="41210"/>
                </a:lnTo>
                <a:lnTo>
                  <a:pt x="22182" y="39115"/>
                </a:lnTo>
                <a:lnTo>
                  <a:pt x="24475" y="37143"/>
                </a:lnTo>
                <a:lnTo>
                  <a:pt x="26915" y="35295"/>
                </a:lnTo>
                <a:lnTo>
                  <a:pt x="29503" y="33569"/>
                </a:lnTo>
                <a:lnTo>
                  <a:pt x="32214" y="31943"/>
                </a:lnTo>
                <a:lnTo>
                  <a:pt x="35073" y="30464"/>
                </a:lnTo>
                <a:lnTo>
                  <a:pt x="38055" y="29108"/>
                </a:lnTo>
                <a:lnTo>
                  <a:pt x="41210" y="27901"/>
                </a:lnTo>
                <a:lnTo>
                  <a:pt x="44513" y="26841"/>
                </a:lnTo>
                <a:lnTo>
                  <a:pt x="47939" y="25929"/>
                </a:lnTo>
                <a:lnTo>
                  <a:pt x="51537" y="25189"/>
                </a:lnTo>
                <a:lnTo>
                  <a:pt x="55308" y="24573"/>
                </a:lnTo>
                <a:lnTo>
                  <a:pt x="59202" y="24154"/>
                </a:lnTo>
                <a:lnTo>
                  <a:pt x="63269" y="23883"/>
                </a:lnTo>
                <a:lnTo>
                  <a:pt x="67508" y="23809"/>
                </a:lnTo>
                <a:lnTo>
                  <a:pt x="71920" y="23908"/>
                </a:lnTo>
                <a:lnTo>
                  <a:pt x="76480" y="24203"/>
                </a:lnTo>
                <a:lnTo>
                  <a:pt x="81212" y="24672"/>
                </a:lnTo>
                <a:lnTo>
                  <a:pt x="83677" y="24992"/>
                </a:lnTo>
                <a:lnTo>
                  <a:pt x="86117" y="25313"/>
                </a:lnTo>
                <a:lnTo>
                  <a:pt x="90874" y="25830"/>
                </a:lnTo>
                <a:lnTo>
                  <a:pt x="95507" y="26200"/>
                </a:lnTo>
                <a:lnTo>
                  <a:pt x="99993" y="26446"/>
                </a:lnTo>
                <a:lnTo>
                  <a:pt x="104356" y="26545"/>
                </a:lnTo>
                <a:lnTo>
                  <a:pt x="108595" y="26520"/>
                </a:lnTo>
                <a:lnTo>
                  <a:pt x="114732" y="26299"/>
                </a:lnTo>
                <a:lnTo>
                  <a:pt x="122471" y="25584"/>
                </a:lnTo>
                <a:lnTo>
                  <a:pt x="129742" y="24499"/>
                </a:lnTo>
                <a:lnTo>
                  <a:pt x="136570" y="23094"/>
                </a:lnTo>
                <a:lnTo>
                  <a:pt x="143027" y="21418"/>
                </a:lnTo>
                <a:lnTo>
                  <a:pt x="149090" y="19521"/>
                </a:lnTo>
                <a:lnTo>
                  <a:pt x="154808" y="17475"/>
                </a:lnTo>
                <a:lnTo>
                  <a:pt x="160206" y="15306"/>
                </a:lnTo>
                <a:lnTo>
                  <a:pt x="165308" y="13112"/>
                </a:lnTo>
                <a:lnTo>
                  <a:pt x="172480" y="9810"/>
                </a:lnTo>
                <a:lnTo>
                  <a:pt x="181230" y="5743"/>
                </a:lnTo>
                <a:lnTo>
                  <a:pt x="187318" y="3229"/>
                </a:lnTo>
                <a:lnTo>
                  <a:pt x="191212" y="1873"/>
                </a:lnTo>
                <a:lnTo>
                  <a:pt x="194983" y="838"/>
                </a:lnTo>
                <a:lnTo>
                  <a:pt x="198705" y="197"/>
                </a:lnTo>
                <a:lnTo>
                  <a:pt x="201441" y="0"/>
                </a:lnTo>
                <a:lnTo>
                  <a:pt x="203265" y="25"/>
                </a:lnTo>
                <a:lnTo>
                  <a:pt x="205064" y="173"/>
                </a:lnTo>
                <a:lnTo>
                  <a:pt x="206888" y="444"/>
                </a:lnTo>
                <a:lnTo>
                  <a:pt x="208712" y="863"/>
                </a:lnTo>
                <a:lnTo>
                  <a:pt x="210511" y="1430"/>
                </a:lnTo>
                <a:lnTo>
                  <a:pt x="212335" y="2144"/>
                </a:lnTo>
                <a:lnTo>
                  <a:pt x="214183" y="3032"/>
                </a:lnTo>
                <a:lnTo>
                  <a:pt x="216032" y="4091"/>
                </a:lnTo>
                <a:lnTo>
                  <a:pt x="217905" y="5324"/>
                </a:lnTo>
                <a:lnTo>
                  <a:pt x="219803" y="6729"/>
                </a:lnTo>
                <a:lnTo>
                  <a:pt x="221725" y="8331"/>
                </a:lnTo>
                <a:lnTo>
                  <a:pt x="223672" y="10105"/>
                </a:lnTo>
                <a:lnTo>
                  <a:pt x="225644" y="12102"/>
                </a:lnTo>
                <a:lnTo>
                  <a:pt x="228676" y="15454"/>
                </a:lnTo>
                <a:lnTo>
                  <a:pt x="232890" y="20753"/>
                </a:lnTo>
                <a:lnTo>
                  <a:pt x="237253" y="26964"/>
                </a:lnTo>
                <a:lnTo>
                  <a:pt x="241862" y="34161"/>
                </a:lnTo>
                <a:lnTo>
                  <a:pt x="246693" y="42393"/>
                </a:lnTo>
                <a:lnTo>
                  <a:pt x="249231" y="46977"/>
                </a:lnTo>
                <a:lnTo>
                  <a:pt x="251745" y="51611"/>
                </a:lnTo>
                <a:lnTo>
                  <a:pt x="256404" y="60632"/>
                </a:lnTo>
                <a:lnTo>
                  <a:pt x="260594" y="69283"/>
                </a:lnTo>
                <a:lnTo>
                  <a:pt x="264340" y="77639"/>
                </a:lnTo>
                <a:lnTo>
                  <a:pt x="267667" y="85649"/>
                </a:lnTo>
                <a:lnTo>
                  <a:pt x="270551" y="93363"/>
                </a:lnTo>
                <a:lnTo>
                  <a:pt x="273040" y="100782"/>
                </a:lnTo>
                <a:lnTo>
                  <a:pt x="275086" y="107881"/>
                </a:lnTo>
                <a:lnTo>
                  <a:pt x="276737" y="114683"/>
                </a:lnTo>
                <a:lnTo>
                  <a:pt x="277994" y="121215"/>
                </a:lnTo>
                <a:lnTo>
                  <a:pt x="278857" y="127450"/>
                </a:lnTo>
                <a:lnTo>
                  <a:pt x="279350" y="133390"/>
                </a:lnTo>
                <a:lnTo>
                  <a:pt x="279449" y="139084"/>
                </a:lnTo>
                <a:lnTo>
                  <a:pt x="279178" y="144506"/>
                </a:lnTo>
                <a:lnTo>
                  <a:pt x="278561" y="149682"/>
                </a:lnTo>
                <a:lnTo>
                  <a:pt x="277600" y="154587"/>
                </a:lnTo>
                <a:lnTo>
                  <a:pt x="276294" y="159270"/>
                </a:lnTo>
                <a:lnTo>
                  <a:pt x="274642" y="163682"/>
                </a:lnTo>
                <a:lnTo>
                  <a:pt x="272671" y="167872"/>
                </a:lnTo>
                <a:lnTo>
                  <a:pt x="270379" y="171840"/>
                </a:lnTo>
                <a:lnTo>
                  <a:pt x="267766" y="175586"/>
                </a:lnTo>
                <a:lnTo>
                  <a:pt x="264858" y="179111"/>
                </a:lnTo>
                <a:lnTo>
                  <a:pt x="261653" y="182414"/>
                </a:lnTo>
                <a:lnTo>
                  <a:pt x="258154" y="185519"/>
                </a:lnTo>
                <a:lnTo>
                  <a:pt x="254358" y="188427"/>
                </a:lnTo>
                <a:lnTo>
                  <a:pt x="250316" y="191163"/>
                </a:lnTo>
                <a:lnTo>
                  <a:pt x="246003" y="193677"/>
                </a:lnTo>
                <a:lnTo>
                  <a:pt x="241418" y="196043"/>
                </a:lnTo>
                <a:lnTo>
                  <a:pt x="236587" y="198212"/>
                </a:lnTo>
                <a:lnTo>
                  <a:pt x="231510" y="200233"/>
                </a:lnTo>
                <a:lnTo>
                  <a:pt x="226211" y="202082"/>
                </a:lnTo>
                <a:lnTo>
                  <a:pt x="220665" y="203783"/>
                </a:lnTo>
                <a:lnTo>
                  <a:pt x="217806" y="204547"/>
                </a:lnTo>
                <a:close/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4" name="Google Shape;134;p25"/>
          <p:cNvSpPr/>
          <p:nvPr/>
        </p:nvSpPr>
        <p:spPr>
          <a:xfrm rot="370136">
            <a:off x="5288566" y="-1923937"/>
            <a:ext cx="3484647" cy="2613283"/>
          </a:xfrm>
          <a:custGeom>
            <a:rect b="b" l="l" r="r" t="t"/>
            <a:pathLst>
              <a:path extrusionOk="0" h="209575" w="279449">
                <a:moveTo>
                  <a:pt x="217806" y="204547"/>
                </a:moveTo>
                <a:lnTo>
                  <a:pt x="214898" y="205311"/>
                </a:lnTo>
                <a:lnTo>
                  <a:pt x="208859" y="206592"/>
                </a:lnTo>
                <a:lnTo>
                  <a:pt x="202525" y="207652"/>
                </a:lnTo>
                <a:lnTo>
                  <a:pt x="195920" y="208466"/>
                </a:lnTo>
                <a:lnTo>
                  <a:pt x="189117" y="209057"/>
                </a:lnTo>
                <a:lnTo>
                  <a:pt x="182117" y="209427"/>
                </a:lnTo>
                <a:lnTo>
                  <a:pt x="174945" y="209575"/>
                </a:lnTo>
                <a:lnTo>
                  <a:pt x="167625" y="209525"/>
                </a:lnTo>
                <a:lnTo>
                  <a:pt x="160181" y="209279"/>
                </a:lnTo>
                <a:lnTo>
                  <a:pt x="152664" y="208835"/>
                </a:lnTo>
                <a:lnTo>
                  <a:pt x="145073" y="208219"/>
                </a:lnTo>
                <a:lnTo>
                  <a:pt x="137457" y="207406"/>
                </a:lnTo>
                <a:lnTo>
                  <a:pt x="129816" y="206444"/>
                </a:lnTo>
                <a:lnTo>
                  <a:pt x="122200" y="205286"/>
                </a:lnTo>
                <a:lnTo>
                  <a:pt x="114609" y="204004"/>
                </a:lnTo>
                <a:lnTo>
                  <a:pt x="107116" y="202550"/>
                </a:lnTo>
                <a:lnTo>
                  <a:pt x="99697" y="200973"/>
                </a:lnTo>
                <a:lnTo>
                  <a:pt x="92427" y="199248"/>
                </a:lnTo>
                <a:lnTo>
                  <a:pt x="85279" y="197399"/>
                </a:lnTo>
                <a:lnTo>
                  <a:pt x="78328" y="195427"/>
                </a:lnTo>
                <a:lnTo>
                  <a:pt x="71550" y="193332"/>
                </a:lnTo>
                <a:lnTo>
                  <a:pt x="65044" y="191139"/>
                </a:lnTo>
                <a:lnTo>
                  <a:pt x="58759" y="188846"/>
                </a:lnTo>
                <a:lnTo>
                  <a:pt x="52769" y="186456"/>
                </a:lnTo>
                <a:lnTo>
                  <a:pt x="47101" y="183991"/>
                </a:lnTo>
                <a:lnTo>
                  <a:pt x="41752" y="181452"/>
                </a:lnTo>
                <a:lnTo>
                  <a:pt x="36773" y="178815"/>
                </a:lnTo>
                <a:lnTo>
                  <a:pt x="32189" y="176153"/>
                </a:lnTo>
                <a:lnTo>
                  <a:pt x="28024" y="173393"/>
                </a:lnTo>
                <a:lnTo>
                  <a:pt x="24277" y="170608"/>
                </a:lnTo>
                <a:lnTo>
                  <a:pt x="21024" y="167773"/>
                </a:lnTo>
                <a:lnTo>
                  <a:pt x="18263" y="164914"/>
                </a:lnTo>
                <a:lnTo>
                  <a:pt x="17105" y="163460"/>
                </a:lnTo>
                <a:lnTo>
                  <a:pt x="15971" y="161956"/>
                </a:lnTo>
                <a:lnTo>
                  <a:pt x="13802" y="158555"/>
                </a:lnTo>
                <a:lnTo>
                  <a:pt x="11732" y="154685"/>
                </a:lnTo>
                <a:lnTo>
                  <a:pt x="9736" y="150372"/>
                </a:lnTo>
                <a:lnTo>
                  <a:pt x="7887" y="145665"/>
                </a:lnTo>
                <a:lnTo>
                  <a:pt x="6162" y="140612"/>
                </a:lnTo>
                <a:lnTo>
                  <a:pt x="4634" y="135264"/>
                </a:lnTo>
                <a:lnTo>
                  <a:pt x="3278" y="129669"/>
                </a:lnTo>
                <a:lnTo>
                  <a:pt x="2120" y="123827"/>
                </a:lnTo>
                <a:lnTo>
                  <a:pt x="1208" y="117813"/>
                </a:lnTo>
                <a:lnTo>
                  <a:pt x="518" y="111676"/>
                </a:lnTo>
                <a:lnTo>
                  <a:pt x="123" y="105416"/>
                </a:lnTo>
                <a:lnTo>
                  <a:pt x="0" y="99131"/>
                </a:lnTo>
                <a:lnTo>
                  <a:pt x="173" y="92796"/>
                </a:lnTo>
                <a:lnTo>
                  <a:pt x="690" y="86511"/>
                </a:lnTo>
                <a:lnTo>
                  <a:pt x="1528" y="80300"/>
                </a:lnTo>
                <a:lnTo>
                  <a:pt x="2760" y="74213"/>
                </a:lnTo>
                <a:lnTo>
                  <a:pt x="4363" y="68248"/>
                </a:lnTo>
                <a:lnTo>
                  <a:pt x="5866" y="63935"/>
                </a:lnTo>
                <a:lnTo>
                  <a:pt x="6975" y="61100"/>
                </a:lnTo>
                <a:lnTo>
                  <a:pt x="8207" y="58340"/>
                </a:lnTo>
                <a:lnTo>
                  <a:pt x="9538" y="55653"/>
                </a:lnTo>
                <a:lnTo>
                  <a:pt x="10968" y="53041"/>
                </a:lnTo>
                <a:lnTo>
                  <a:pt x="12545" y="50477"/>
                </a:lnTo>
                <a:lnTo>
                  <a:pt x="14221" y="48037"/>
                </a:lnTo>
                <a:lnTo>
                  <a:pt x="16021" y="45647"/>
                </a:lnTo>
                <a:lnTo>
                  <a:pt x="17943" y="43379"/>
                </a:lnTo>
                <a:lnTo>
                  <a:pt x="19989" y="41210"/>
                </a:lnTo>
                <a:lnTo>
                  <a:pt x="22182" y="39115"/>
                </a:lnTo>
                <a:lnTo>
                  <a:pt x="24475" y="37143"/>
                </a:lnTo>
                <a:lnTo>
                  <a:pt x="26915" y="35295"/>
                </a:lnTo>
                <a:lnTo>
                  <a:pt x="29503" y="33569"/>
                </a:lnTo>
                <a:lnTo>
                  <a:pt x="32214" y="31943"/>
                </a:lnTo>
                <a:lnTo>
                  <a:pt x="35073" y="30464"/>
                </a:lnTo>
                <a:lnTo>
                  <a:pt x="38055" y="29108"/>
                </a:lnTo>
                <a:lnTo>
                  <a:pt x="41210" y="27901"/>
                </a:lnTo>
                <a:lnTo>
                  <a:pt x="44513" y="26841"/>
                </a:lnTo>
                <a:lnTo>
                  <a:pt x="47939" y="25929"/>
                </a:lnTo>
                <a:lnTo>
                  <a:pt x="51537" y="25189"/>
                </a:lnTo>
                <a:lnTo>
                  <a:pt x="55308" y="24573"/>
                </a:lnTo>
                <a:lnTo>
                  <a:pt x="59202" y="24154"/>
                </a:lnTo>
                <a:lnTo>
                  <a:pt x="63269" y="23883"/>
                </a:lnTo>
                <a:lnTo>
                  <a:pt x="67508" y="23809"/>
                </a:lnTo>
                <a:lnTo>
                  <a:pt x="71920" y="23908"/>
                </a:lnTo>
                <a:lnTo>
                  <a:pt x="76480" y="24203"/>
                </a:lnTo>
                <a:lnTo>
                  <a:pt x="81212" y="24672"/>
                </a:lnTo>
                <a:lnTo>
                  <a:pt x="83677" y="24992"/>
                </a:lnTo>
                <a:lnTo>
                  <a:pt x="86117" y="25313"/>
                </a:lnTo>
                <a:lnTo>
                  <a:pt x="90874" y="25830"/>
                </a:lnTo>
                <a:lnTo>
                  <a:pt x="95507" y="26200"/>
                </a:lnTo>
                <a:lnTo>
                  <a:pt x="99993" y="26446"/>
                </a:lnTo>
                <a:lnTo>
                  <a:pt x="104356" y="26545"/>
                </a:lnTo>
                <a:lnTo>
                  <a:pt x="108595" y="26520"/>
                </a:lnTo>
                <a:lnTo>
                  <a:pt x="114732" y="26299"/>
                </a:lnTo>
                <a:lnTo>
                  <a:pt x="122471" y="25584"/>
                </a:lnTo>
                <a:lnTo>
                  <a:pt x="129742" y="24499"/>
                </a:lnTo>
                <a:lnTo>
                  <a:pt x="136570" y="23094"/>
                </a:lnTo>
                <a:lnTo>
                  <a:pt x="143027" y="21418"/>
                </a:lnTo>
                <a:lnTo>
                  <a:pt x="149090" y="19521"/>
                </a:lnTo>
                <a:lnTo>
                  <a:pt x="154808" y="17475"/>
                </a:lnTo>
                <a:lnTo>
                  <a:pt x="160206" y="15306"/>
                </a:lnTo>
                <a:lnTo>
                  <a:pt x="165308" y="13112"/>
                </a:lnTo>
                <a:lnTo>
                  <a:pt x="172480" y="9810"/>
                </a:lnTo>
                <a:lnTo>
                  <a:pt x="181230" y="5743"/>
                </a:lnTo>
                <a:lnTo>
                  <a:pt x="187318" y="3229"/>
                </a:lnTo>
                <a:lnTo>
                  <a:pt x="191212" y="1873"/>
                </a:lnTo>
                <a:lnTo>
                  <a:pt x="194983" y="838"/>
                </a:lnTo>
                <a:lnTo>
                  <a:pt x="198705" y="197"/>
                </a:lnTo>
                <a:lnTo>
                  <a:pt x="201441" y="0"/>
                </a:lnTo>
                <a:lnTo>
                  <a:pt x="203265" y="25"/>
                </a:lnTo>
                <a:lnTo>
                  <a:pt x="205064" y="173"/>
                </a:lnTo>
                <a:lnTo>
                  <a:pt x="206888" y="444"/>
                </a:lnTo>
                <a:lnTo>
                  <a:pt x="208712" y="863"/>
                </a:lnTo>
                <a:lnTo>
                  <a:pt x="210511" y="1430"/>
                </a:lnTo>
                <a:lnTo>
                  <a:pt x="212335" y="2144"/>
                </a:lnTo>
                <a:lnTo>
                  <a:pt x="214183" y="3032"/>
                </a:lnTo>
                <a:lnTo>
                  <a:pt x="216032" y="4091"/>
                </a:lnTo>
                <a:lnTo>
                  <a:pt x="217905" y="5324"/>
                </a:lnTo>
                <a:lnTo>
                  <a:pt x="219803" y="6729"/>
                </a:lnTo>
                <a:lnTo>
                  <a:pt x="221725" y="8331"/>
                </a:lnTo>
                <a:lnTo>
                  <a:pt x="223672" y="10105"/>
                </a:lnTo>
                <a:lnTo>
                  <a:pt x="225644" y="12102"/>
                </a:lnTo>
                <a:lnTo>
                  <a:pt x="228676" y="15454"/>
                </a:lnTo>
                <a:lnTo>
                  <a:pt x="232890" y="20753"/>
                </a:lnTo>
                <a:lnTo>
                  <a:pt x="237253" y="26964"/>
                </a:lnTo>
                <a:lnTo>
                  <a:pt x="241862" y="34161"/>
                </a:lnTo>
                <a:lnTo>
                  <a:pt x="246693" y="42393"/>
                </a:lnTo>
                <a:lnTo>
                  <a:pt x="249231" y="46977"/>
                </a:lnTo>
                <a:lnTo>
                  <a:pt x="251745" y="51611"/>
                </a:lnTo>
                <a:lnTo>
                  <a:pt x="256404" y="60632"/>
                </a:lnTo>
                <a:lnTo>
                  <a:pt x="260594" y="69283"/>
                </a:lnTo>
                <a:lnTo>
                  <a:pt x="264340" y="77639"/>
                </a:lnTo>
                <a:lnTo>
                  <a:pt x="267667" y="85649"/>
                </a:lnTo>
                <a:lnTo>
                  <a:pt x="270551" y="93363"/>
                </a:lnTo>
                <a:lnTo>
                  <a:pt x="273040" y="100782"/>
                </a:lnTo>
                <a:lnTo>
                  <a:pt x="275086" y="107881"/>
                </a:lnTo>
                <a:lnTo>
                  <a:pt x="276737" y="114683"/>
                </a:lnTo>
                <a:lnTo>
                  <a:pt x="277994" y="121215"/>
                </a:lnTo>
                <a:lnTo>
                  <a:pt x="278857" y="127450"/>
                </a:lnTo>
                <a:lnTo>
                  <a:pt x="279350" y="133390"/>
                </a:lnTo>
                <a:lnTo>
                  <a:pt x="279449" y="139084"/>
                </a:lnTo>
                <a:lnTo>
                  <a:pt x="279178" y="144506"/>
                </a:lnTo>
                <a:lnTo>
                  <a:pt x="278561" y="149682"/>
                </a:lnTo>
                <a:lnTo>
                  <a:pt x="277600" y="154587"/>
                </a:lnTo>
                <a:lnTo>
                  <a:pt x="276294" y="159270"/>
                </a:lnTo>
                <a:lnTo>
                  <a:pt x="274642" y="163682"/>
                </a:lnTo>
                <a:lnTo>
                  <a:pt x="272671" y="167872"/>
                </a:lnTo>
                <a:lnTo>
                  <a:pt x="270379" y="171840"/>
                </a:lnTo>
                <a:lnTo>
                  <a:pt x="267766" y="175586"/>
                </a:lnTo>
                <a:lnTo>
                  <a:pt x="264858" y="179111"/>
                </a:lnTo>
                <a:lnTo>
                  <a:pt x="261653" y="182414"/>
                </a:lnTo>
                <a:lnTo>
                  <a:pt x="258154" y="185519"/>
                </a:lnTo>
                <a:lnTo>
                  <a:pt x="254358" y="188427"/>
                </a:lnTo>
                <a:lnTo>
                  <a:pt x="250316" y="191163"/>
                </a:lnTo>
                <a:lnTo>
                  <a:pt x="246003" y="193677"/>
                </a:lnTo>
                <a:lnTo>
                  <a:pt x="241418" y="196043"/>
                </a:lnTo>
                <a:lnTo>
                  <a:pt x="236587" y="198212"/>
                </a:lnTo>
                <a:lnTo>
                  <a:pt x="231510" y="200233"/>
                </a:lnTo>
                <a:lnTo>
                  <a:pt x="226211" y="202082"/>
                </a:lnTo>
                <a:lnTo>
                  <a:pt x="220665" y="203783"/>
                </a:lnTo>
                <a:lnTo>
                  <a:pt x="217806" y="2045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/>
          <p:nvPr/>
        </p:nvSpPr>
        <p:spPr>
          <a:xfrm rot="-6478030">
            <a:off x="7733146" y="-1093124"/>
            <a:ext cx="1995061" cy="2000339"/>
          </a:xfrm>
          <a:custGeom>
            <a:rect b="b" l="l" r="r" t="t"/>
            <a:pathLst>
              <a:path extrusionOk="0" h="209572" w="214619">
                <a:moveTo>
                  <a:pt x="183342" y="65496"/>
                </a:moveTo>
                <a:lnTo>
                  <a:pt x="183595" y="66380"/>
                </a:lnTo>
                <a:lnTo>
                  <a:pt x="184226" y="68083"/>
                </a:lnTo>
                <a:lnTo>
                  <a:pt x="185025" y="69661"/>
                </a:lnTo>
                <a:lnTo>
                  <a:pt x="186014" y="71154"/>
                </a:lnTo>
                <a:lnTo>
                  <a:pt x="186560" y="71848"/>
                </a:lnTo>
                <a:lnTo>
                  <a:pt x="187128" y="72542"/>
                </a:lnTo>
                <a:lnTo>
                  <a:pt x="188369" y="73867"/>
                </a:lnTo>
                <a:lnTo>
                  <a:pt x="190409" y="75718"/>
                </a:lnTo>
                <a:lnTo>
                  <a:pt x="193438" y="78011"/>
                </a:lnTo>
                <a:lnTo>
                  <a:pt x="196677" y="80198"/>
                </a:lnTo>
                <a:lnTo>
                  <a:pt x="199958" y="82365"/>
                </a:lnTo>
                <a:lnTo>
                  <a:pt x="203197" y="84615"/>
                </a:lnTo>
                <a:lnTo>
                  <a:pt x="205511" y="86403"/>
                </a:lnTo>
                <a:lnTo>
                  <a:pt x="206941" y="87665"/>
                </a:lnTo>
                <a:lnTo>
                  <a:pt x="208308" y="89011"/>
                </a:lnTo>
                <a:lnTo>
                  <a:pt x="209549" y="90420"/>
                </a:lnTo>
                <a:lnTo>
                  <a:pt x="210117" y="91177"/>
                </a:lnTo>
                <a:lnTo>
                  <a:pt x="210937" y="92313"/>
                </a:lnTo>
                <a:lnTo>
                  <a:pt x="212283" y="94669"/>
                </a:lnTo>
                <a:lnTo>
                  <a:pt x="213314" y="97109"/>
                </a:lnTo>
                <a:lnTo>
                  <a:pt x="214029" y="99590"/>
                </a:lnTo>
                <a:lnTo>
                  <a:pt x="214471" y="102135"/>
                </a:lnTo>
                <a:lnTo>
                  <a:pt x="214618" y="104722"/>
                </a:lnTo>
                <a:lnTo>
                  <a:pt x="214534" y="107330"/>
                </a:lnTo>
                <a:lnTo>
                  <a:pt x="214197" y="109939"/>
                </a:lnTo>
                <a:lnTo>
                  <a:pt x="213672" y="112547"/>
                </a:lnTo>
                <a:lnTo>
                  <a:pt x="212914" y="115134"/>
                </a:lnTo>
                <a:lnTo>
                  <a:pt x="212010" y="117679"/>
                </a:lnTo>
                <a:lnTo>
                  <a:pt x="210916" y="120203"/>
                </a:lnTo>
                <a:lnTo>
                  <a:pt x="209675" y="122663"/>
                </a:lnTo>
                <a:lnTo>
                  <a:pt x="208329" y="125040"/>
                </a:lnTo>
                <a:lnTo>
                  <a:pt x="206857" y="127354"/>
                </a:lnTo>
                <a:lnTo>
                  <a:pt x="205280" y="129562"/>
                </a:lnTo>
                <a:lnTo>
                  <a:pt x="204480" y="130614"/>
                </a:lnTo>
                <a:lnTo>
                  <a:pt x="202524" y="133138"/>
                </a:lnTo>
                <a:lnTo>
                  <a:pt x="198612" y="137828"/>
                </a:lnTo>
                <a:lnTo>
                  <a:pt x="194679" y="142203"/>
                </a:lnTo>
                <a:lnTo>
                  <a:pt x="190725" y="146325"/>
                </a:lnTo>
                <a:lnTo>
                  <a:pt x="184752" y="152341"/>
                </a:lnTo>
                <a:lnTo>
                  <a:pt x="178778" y="158503"/>
                </a:lnTo>
                <a:lnTo>
                  <a:pt x="174803" y="162857"/>
                </a:lnTo>
                <a:lnTo>
                  <a:pt x="172826" y="165150"/>
                </a:lnTo>
                <a:lnTo>
                  <a:pt x="171564" y="166727"/>
                </a:lnTo>
                <a:lnTo>
                  <a:pt x="168388" y="171060"/>
                </a:lnTo>
                <a:lnTo>
                  <a:pt x="166832" y="173184"/>
                </a:lnTo>
                <a:lnTo>
                  <a:pt x="165317" y="175203"/>
                </a:lnTo>
                <a:lnTo>
                  <a:pt x="162162" y="179158"/>
                </a:lnTo>
                <a:lnTo>
                  <a:pt x="158839" y="182943"/>
                </a:lnTo>
                <a:lnTo>
                  <a:pt x="155348" y="186561"/>
                </a:lnTo>
                <a:lnTo>
                  <a:pt x="151730" y="189989"/>
                </a:lnTo>
                <a:lnTo>
                  <a:pt x="147944" y="193208"/>
                </a:lnTo>
                <a:lnTo>
                  <a:pt x="144011" y="196173"/>
                </a:lnTo>
                <a:lnTo>
                  <a:pt x="139931" y="198907"/>
                </a:lnTo>
                <a:lnTo>
                  <a:pt x="135724" y="201389"/>
                </a:lnTo>
                <a:lnTo>
                  <a:pt x="131370" y="203556"/>
                </a:lnTo>
                <a:lnTo>
                  <a:pt x="126891" y="205449"/>
                </a:lnTo>
                <a:lnTo>
                  <a:pt x="122284" y="206984"/>
                </a:lnTo>
                <a:lnTo>
                  <a:pt x="117552" y="208204"/>
                </a:lnTo>
                <a:lnTo>
                  <a:pt x="112693" y="209045"/>
                </a:lnTo>
                <a:lnTo>
                  <a:pt x="108971" y="209403"/>
                </a:lnTo>
                <a:lnTo>
                  <a:pt x="106447" y="209550"/>
                </a:lnTo>
                <a:lnTo>
                  <a:pt x="103902" y="209571"/>
                </a:lnTo>
                <a:lnTo>
                  <a:pt x="101336" y="209508"/>
                </a:lnTo>
                <a:lnTo>
                  <a:pt x="100032" y="209424"/>
                </a:lnTo>
                <a:lnTo>
                  <a:pt x="97550" y="209192"/>
                </a:lnTo>
                <a:lnTo>
                  <a:pt x="92754" y="208435"/>
                </a:lnTo>
                <a:lnTo>
                  <a:pt x="88085" y="207363"/>
                </a:lnTo>
                <a:lnTo>
                  <a:pt x="83584" y="205974"/>
                </a:lnTo>
                <a:lnTo>
                  <a:pt x="79209" y="204292"/>
                </a:lnTo>
                <a:lnTo>
                  <a:pt x="75003" y="202336"/>
                </a:lnTo>
                <a:lnTo>
                  <a:pt x="70922" y="200127"/>
                </a:lnTo>
                <a:lnTo>
                  <a:pt x="66989" y="197687"/>
                </a:lnTo>
                <a:lnTo>
                  <a:pt x="63182" y="195016"/>
                </a:lnTo>
                <a:lnTo>
                  <a:pt x="59523" y="192135"/>
                </a:lnTo>
                <a:lnTo>
                  <a:pt x="55989" y="189064"/>
                </a:lnTo>
                <a:lnTo>
                  <a:pt x="52582" y="185804"/>
                </a:lnTo>
                <a:lnTo>
                  <a:pt x="49301" y="182397"/>
                </a:lnTo>
                <a:lnTo>
                  <a:pt x="46167" y="178863"/>
                </a:lnTo>
                <a:lnTo>
                  <a:pt x="43138" y="175182"/>
                </a:lnTo>
                <a:lnTo>
                  <a:pt x="40236" y="171396"/>
                </a:lnTo>
                <a:lnTo>
                  <a:pt x="38847" y="169461"/>
                </a:lnTo>
                <a:lnTo>
                  <a:pt x="38195" y="168515"/>
                </a:lnTo>
                <a:lnTo>
                  <a:pt x="36660" y="165907"/>
                </a:lnTo>
                <a:lnTo>
                  <a:pt x="34304" y="161511"/>
                </a:lnTo>
                <a:lnTo>
                  <a:pt x="33106" y="159282"/>
                </a:lnTo>
                <a:lnTo>
                  <a:pt x="32096" y="157494"/>
                </a:lnTo>
                <a:lnTo>
                  <a:pt x="29972" y="154065"/>
                </a:lnTo>
                <a:lnTo>
                  <a:pt x="27763" y="150826"/>
                </a:lnTo>
                <a:lnTo>
                  <a:pt x="25492" y="147735"/>
                </a:lnTo>
                <a:lnTo>
                  <a:pt x="22000" y="143297"/>
                </a:lnTo>
                <a:lnTo>
                  <a:pt x="17331" y="137702"/>
                </a:lnTo>
                <a:lnTo>
                  <a:pt x="12809" y="132233"/>
                </a:lnTo>
                <a:lnTo>
                  <a:pt x="9675" y="128090"/>
                </a:lnTo>
                <a:lnTo>
                  <a:pt x="7719" y="125271"/>
                </a:lnTo>
                <a:lnTo>
                  <a:pt x="5931" y="122369"/>
                </a:lnTo>
                <a:lnTo>
                  <a:pt x="4312" y="119361"/>
                </a:lnTo>
                <a:lnTo>
                  <a:pt x="2881" y="116248"/>
                </a:lnTo>
                <a:lnTo>
                  <a:pt x="1683" y="112967"/>
                </a:lnTo>
                <a:lnTo>
                  <a:pt x="1178" y="111243"/>
                </a:lnTo>
                <a:lnTo>
                  <a:pt x="925" y="110233"/>
                </a:lnTo>
                <a:lnTo>
                  <a:pt x="484" y="108046"/>
                </a:lnTo>
                <a:lnTo>
                  <a:pt x="168" y="105858"/>
                </a:lnTo>
                <a:lnTo>
                  <a:pt x="0" y="103923"/>
                </a:lnTo>
                <a:lnTo>
                  <a:pt x="0" y="103145"/>
                </a:lnTo>
                <a:lnTo>
                  <a:pt x="21" y="101652"/>
                </a:lnTo>
                <a:lnTo>
                  <a:pt x="315" y="98265"/>
                </a:lnTo>
                <a:lnTo>
                  <a:pt x="883" y="94458"/>
                </a:lnTo>
                <a:lnTo>
                  <a:pt x="1704" y="90252"/>
                </a:lnTo>
                <a:lnTo>
                  <a:pt x="2776" y="85730"/>
                </a:lnTo>
                <a:lnTo>
                  <a:pt x="4080" y="80934"/>
                </a:lnTo>
                <a:lnTo>
                  <a:pt x="5574" y="75928"/>
                </a:lnTo>
                <a:lnTo>
                  <a:pt x="7256" y="70754"/>
                </a:lnTo>
                <a:lnTo>
                  <a:pt x="9128" y="65475"/>
                </a:lnTo>
                <a:lnTo>
                  <a:pt x="11147" y="60154"/>
                </a:lnTo>
                <a:lnTo>
                  <a:pt x="13314" y="54833"/>
                </a:lnTo>
                <a:lnTo>
                  <a:pt x="15606" y="49574"/>
                </a:lnTo>
                <a:lnTo>
                  <a:pt x="17983" y="44442"/>
                </a:lnTo>
                <a:lnTo>
                  <a:pt x="20465" y="39458"/>
                </a:lnTo>
                <a:lnTo>
                  <a:pt x="23031" y="34725"/>
                </a:lnTo>
                <a:lnTo>
                  <a:pt x="25639" y="30266"/>
                </a:lnTo>
                <a:lnTo>
                  <a:pt x="26943" y="28163"/>
                </a:lnTo>
                <a:lnTo>
                  <a:pt x="28142" y="26333"/>
                </a:lnTo>
                <a:lnTo>
                  <a:pt x="30603" y="22842"/>
                </a:lnTo>
                <a:lnTo>
                  <a:pt x="31886" y="21180"/>
                </a:lnTo>
                <a:lnTo>
                  <a:pt x="32706" y="20170"/>
                </a:lnTo>
                <a:lnTo>
                  <a:pt x="34389" y="18256"/>
                </a:lnTo>
                <a:lnTo>
                  <a:pt x="36155" y="16469"/>
                </a:lnTo>
                <a:lnTo>
                  <a:pt x="37964" y="14786"/>
                </a:lnTo>
                <a:lnTo>
                  <a:pt x="39857" y="13209"/>
                </a:lnTo>
                <a:lnTo>
                  <a:pt x="41792" y="11757"/>
                </a:lnTo>
                <a:lnTo>
                  <a:pt x="43790" y="10411"/>
                </a:lnTo>
                <a:lnTo>
                  <a:pt x="45830" y="9170"/>
                </a:lnTo>
                <a:lnTo>
                  <a:pt x="47934" y="8035"/>
                </a:lnTo>
                <a:lnTo>
                  <a:pt x="50079" y="7004"/>
                </a:lnTo>
                <a:lnTo>
                  <a:pt x="52266" y="6057"/>
                </a:lnTo>
                <a:lnTo>
                  <a:pt x="54496" y="5216"/>
                </a:lnTo>
                <a:lnTo>
                  <a:pt x="57882" y="4122"/>
                </a:lnTo>
                <a:lnTo>
                  <a:pt x="62530" y="2987"/>
                </a:lnTo>
                <a:lnTo>
                  <a:pt x="67284" y="2166"/>
                </a:lnTo>
                <a:lnTo>
                  <a:pt x="72100" y="1683"/>
                </a:lnTo>
                <a:lnTo>
                  <a:pt x="76980" y="1472"/>
                </a:lnTo>
                <a:lnTo>
                  <a:pt x="81859" y="1556"/>
                </a:lnTo>
                <a:lnTo>
                  <a:pt x="86760" y="1872"/>
                </a:lnTo>
                <a:lnTo>
                  <a:pt x="91640" y="2419"/>
                </a:lnTo>
                <a:lnTo>
                  <a:pt x="96456" y="3197"/>
                </a:lnTo>
                <a:lnTo>
                  <a:pt x="101210" y="4143"/>
                </a:lnTo>
                <a:lnTo>
                  <a:pt x="103544" y="4669"/>
                </a:lnTo>
                <a:lnTo>
                  <a:pt x="105605" y="5195"/>
                </a:lnTo>
                <a:lnTo>
                  <a:pt x="109665" y="6310"/>
                </a:lnTo>
                <a:lnTo>
                  <a:pt x="111663" y="6920"/>
                </a:lnTo>
                <a:lnTo>
                  <a:pt x="112441" y="7151"/>
                </a:lnTo>
                <a:lnTo>
                  <a:pt x="113913" y="7383"/>
                </a:lnTo>
                <a:lnTo>
                  <a:pt x="115322" y="7361"/>
                </a:lnTo>
                <a:lnTo>
                  <a:pt x="116669" y="7151"/>
                </a:lnTo>
                <a:lnTo>
                  <a:pt x="117973" y="6752"/>
                </a:lnTo>
                <a:lnTo>
                  <a:pt x="119214" y="6226"/>
                </a:lnTo>
                <a:lnTo>
                  <a:pt x="121022" y="5237"/>
                </a:lnTo>
                <a:lnTo>
                  <a:pt x="124493" y="2903"/>
                </a:lnTo>
                <a:lnTo>
                  <a:pt x="127332" y="1178"/>
                </a:lnTo>
                <a:lnTo>
                  <a:pt x="128489" y="631"/>
                </a:lnTo>
                <a:lnTo>
                  <a:pt x="129667" y="252"/>
                </a:lnTo>
                <a:lnTo>
                  <a:pt x="130887" y="21"/>
                </a:lnTo>
                <a:lnTo>
                  <a:pt x="131497" y="0"/>
                </a:lnTo>
                <a:lnTo>
                  <a:pt x="132212" y="0"/>
                </a:lnTo>
                <a:lnTo>
                  <a:pt x="133621" y="105"/>
                </a:lnTo>
                <a:lnTo>
                  <a:pt x="134967" y="315"/>
                </a:lnTo>
                <a:lnTo>
                  <a:pt x="136271" y="652"/>
                </a:lnTo>
                <a:lnTo>
                  <a:pt x="138143" y="1304"/>
                </a:lnTo>
                <a:lnTo>
                  <a:pt x="140499" y="2503"/>
                </a:lnTo>
                <a:lnTo>
                  <a:pt x="142728" y="3996"/>
                </a:lnTo>
                <a:lnTo>
                  <a:pt x="144852" y="5742"/>
                </a:lnTo>
                <a:lnTo>
                  <a:pt x="147902" y="8644"/>
                </a:lnTo>
                <a:lnTo>
                  <a:pt x="151898" y="12872"/>
                </a:lnTo>
                <a:lnTo>
                  <a:pt x="154969" y="16006"/>
                </a:lnTo>
                <a:lnTo>
                  <a:pt x="157115" y="17962"/>
                </a:lnTo>
                <a:lnTo>
                  <a:pt x="159344" y="19771"/>
                </a:lnTo>
                <a:lnTo>
                  <a:pt x="161700" y="21369"/>
                </a:lnTo>
                <a:lnTo>
                  <a:pt x="164203" y="22673"/>
                </a:lnTo>
                <a:lnTo>
                  <a:pt x="166222" y="23431"/>
                </a:lnTo>
                <a:lnTo>
                  <a:pt x="167631" y="23830"/>
                </a:lnTo>
                <a:lnTo>
                  <a:pt x="168346" y="23977"/>
                </a:lnTo>
                <a:lnTo>
                  <a:pt x="169587" y="24314"/>
                </a:lnTo>
                <a:lnTo>
                  <a:pt x="171901" y="25113"/>
                </a:lnTo>
                <a:lnTo>
                  <a:pt x="174004" y="26123"/>
                </a:lnTo>
                <a:lnTo>
                  <a:pt x="175939" y="27322"/>
                </a:lnTo>
                <a:lnTo>
                  <a:pt x="177664" y="28689"/>
                </a:lnTo>
                <a:lnTo>
                  <a:pt x="179220" y="30182"/>
                </a:lnTo>
                <a:lnTo>
                  <a:pt x="180566" y="31844"/>
                </a:lnTo>
                <a:lnTo>
                  <a:pt x="181744" y="33610"/>
                </a:lnTo>
                <a:lnTo>
                  <a:pt x="182711" y="35482"/>
                </a:lnTo>
                <a:lnTo>
                  <a:pt x="183490" y="37438"/>
                </a:lnTo>
                <a:lnTo>
                  <a:pt x="184100" y="39458"/>
                </a:lnTo>
                <a:lnTo>
                  <a:pt x="184499" y="41540"/>
                </a:lnTo>
                <a:lnTo>
                  <a:pt x="184731" y="43664"/>
                </a:lnTo>
                <a:lnTo>
                  <a:pt x="184752" y="45831"/>
                </a:lnTo>
                <a:lnTo>
                  <a:pt x="184604" y="47976"/>
                </a:lnTo>
                <a:lnTo>
                  <a:pt x="184268" y="50121"/>
                </a:lnTo>
                <a:lnTo>
                  <a:pt x="184015" y="51194"/>
                </a:lnTo>
                <a:lnTo>
                  <a:pt x="183784" y="54054"/>
                </a:lnTo>
                <a:lnTo>
                  <a:pt x="183426" y="57125"/>
                </a:lnTo>
                <a:lnTo>
                  <a:pt x="183195" y="58303"/>
                </a:lnTo>
                <a:lnTo>
                  <a:pt x="182943" y="60553"/>
                </a:lnTo>
                <a:lnTo>
                  <a:pt x="182922" y="62636"/>
                </a:lnTo>
                <a:lnTo>
                  <a:pt x="183153" y="64571"/>
                </a:lnTo>
                <a:lnTo>
                  <a:pt x="183342" y="65496"/>
                </a:lnTo>
                <a:close/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ademy CTA - A">
  <p:cSld name="CUSTOM_7"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0349" y="1014419"/>
            <a:ext cx="4813956" cy="288605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/>
          <p:nvPr>
            <p:ph idx="2" type="pic"/>
          </p:nvPr>
        </p:nvSpPr>
        <p:spPr>
          <a:xfrm>
            <a:off x="894600" y="1207294"/>
            <a:ext cx="3327300" cy="23433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6"/>
          <p:cNvSpPr/>
          <p:nvPr/>
        </p:nvSpPr>
        <p:spPr>
          <a:xfrm>
            <a:off x="4221956" y="585788"/>
            <a:ext cx="4364700" cy="362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type="title"/>
          </p:nvPr>
        </p:nvSpPr>
        <p:spPr>
          <a:xfrm>
            <a:off x="4564856" y="928688"/>
            <a:ext cx="3664800" cy="828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Avenir"/>
              <a:buNone/>
              <a:defRPr b="1" sz="2700"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" type="subTitle"/>
          </p:nvPr>
        </p:nvSpPr>
        <p:spPr>
          <a:xfrm>
            <a:off x="4564856" y="1893094"/>
            <a:ext cx="3664800" cy="7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SzPts val="1700"/>
              <a:buFont typeface="Avenir"/>
              <a:buNone/>
              <a:defRPr sz="1700"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3" type="subTitle"/>
          </p:nvPr>
        </p:nvSpPr>
        <p:spPr>
          <a:xfrm>
            <a:off x="4564856" y="2614669"/>
            <a:ext cx="3664800" cy="7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SzPts val="1200"/>
              <a:buFont typeface="Avenir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6788" y="4579144"/>
            <a:ext cx="294148" cy="308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ademy CTA - B">
  <p:cSld name="CUSTOM_8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/>
          <p:nvPr/>
        </p:nvSpPr>
        <p:spPr>
          <a:xfrm>
            <a:off x="4471931" y="585788"/>
            <a:ext cx="3864900" cy="362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 rotWithShape="1">
          <a:blip r:embed="rId2">
            <a:alphaModFix/>
          </a:blip>
          <a:srcRect b="0" l="12518" r="0" t="0"/>
          <a:stretch/>
        </p:blipFill>
        <p:spPr>
          <a:xfrm>
            <a:off x="0" y="1935956"/>
            <a:ext cx="4211325" cy="288605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/>
          <p:nvPr>
            <p:ph idx="2" type="pic"/>
          </p:nvPr>
        </p:nvSpPr>
        <p:spPr>
          <a:xfrm>
            <a:off x="-7462" y="2128838"/>
            <a:ext cx="3664800" cy="23433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7"/>
          <p:cNvSpPr txBox="1"/>
          <p:nvPr>
            <p:ph type="title"/>
          </p:nvPr>
        </p:nvSpPr>
        <p:spPr>
          <a:xfrm>
            <a:off x="457200" y="521494"/>
            <a:ext cx="3664800" cy="828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Avenir"/>
              <a:buNone/>
              <a:defRPr b="1" sz="2700"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4781869" y="907144"/>
            <a:ext cx="3211800" cy="7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SzPts val="1700"/>
              <a:buFont typeface="Avenir"/>
              <a:buNone/>
              <a:defRPr sz="1700"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3" type="subTitle"/>
          </p:nvPr>
        </p:nvSpPr>
        <p:spPr>
          <a:xfrm>
            <a:off x="4781869" y="1771594"/>
            <a:ext cx="3211800" cy="7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SzPts val="1200"/>
              <a:buFont typeface="Avenir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6788" y="4579144"/>
            <a:ext cx="294148" cy="308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ademy CTA - C">
  <p:cSld name="CUSTOM_9"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8"/>
          <p:cNvGrpSpPr/>
          <p:nvPr/>
        </p:nvGrpSpPr>
        <p:grpSpPr>
          <a:xfrm>
            <a:off x="4943314" y="871850"/>
            <a:ext cx="4307480" cy="3399628"/>
            <a:chOff x="5638800" y="1426375"/>
            <a:chExt cx="5095800" cy="4021800"/>
          </a:xfrm>
        </p:grpSpPr>
        <p:sp>
          <p:nvSpPr>
            <p:cNvPr id="154" name="Google Shape;154;p28"/>
            <p:cNvSpPr/>
            <p:nvPr/>
          </p:nvSpPr>
          <p:spPr>
            <a:xfrm>
              <a:off x="5638800" y="1426375"/>
              <a:ext cx="5095800" cy="4021800"/>
            </a:xfrm>
            <a:prstGeom prst="roundRect">
              <a:avLst>
                <a:gd fmla="val 2204" name="adj"/>
              </a:avLst>
            </a:prstGeom>
            <a:solidFill>
              <a:schemeClr val="dk2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5" name="Google Shape;155;p28"/>
            <p:cNvCxnSpPr/>
            <p:nvPr/>
          </p:nvCxnSpPr>
          <p:spPr>
            <a:xfrm>
              <a:off x="5638800" y="1695450"/>
              <a:ext cx="50769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6" name="Google Shape;156;p28"/>
            <p:cNvGrpSpPr/>
            <p:nvPr/>
          </p:nvGrpSpPr>
          <p:grpSpPr>
            <a:xfrm>
              <a:off x="5750706" y="1535913"/>
              <a:ext cx="290388" cy="61800"/>
              <a:chOff x="5750706" y="1535913"/>
              <a:chExt cx="290388" cy="61800"/>
            </a:xfrm>
          </p:grpSpPr>
          <p:sp>
            <p:nvSpPr>
              <p:cNvPr id="157" name="Google Shape;157;p28"/>
              <p:cNvSpPr/>
              <p:nvPr/>
            </p:nvSpPr>
            <p:spPr>
              <a:xfrm>
                <a:off x="5750706" y="1535913"/>
                <a:ext cx="61800" cy="61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28"/>
              <p:cNvSpPr/>
              <p:nvPr/>
            </p:nvSpPr>
            <p:spPr>
              <a:xfrm>
                <a:off x="5865000" y="1535913"/>
                <a:ext cx="61800" cy="61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28"/>
              <p:cNvSpPr/>
              <p:nvPr/>
            </p:nvSpPr>
            <p:spPr>
              <a:xfrm>
                <a:off x="5979294" y="1535913"/>
                <a:ext cx="61800" cy="61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0" name="Google Shape;160;p28"/>
          <p:cNvSpPr txBox="1"/>
          <p:nvPr>
            <p:ph type="title"/>
          </p:nvPr>
        </p:nvSpPr>
        <p:spPr>
          <a:xfrm>
            <a:off x="714375" y="921544"/>
            <a:ext cx="3664800" cy="828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venir"/>
              <a:buNone/>
              <a:defRPr b="1" sz="27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1" name="Google Shape;161;p28"/>
          <p:cNvSpPr txBox="1"/>
          <p:nvPr>
            <p:ph idx="1" type="subTitle"/>
          </p:nvPr>
        </p:nvSpPr>
        <p:spPr>
          <a:xfrm>
            <a:off x="714375" y="1885950"/>
            <a:ext cx="3664800" cy="7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venir"/>
              <a:buNone/>
              <a:defRPr sz="17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8"/>
          <p:cNvSpPr txBox="1"/>
          <p:nvPr>
            <p:ph idx="2" type="subTitle"/>
          </p:nvPr>
        </p:nvSpPr>
        <p:spPr>
          <a:xfrm>
            <a:off x="714375" y="2607525"/>
            <a:ext cx="3664800" cy="7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venir"/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28"/>
          <p:cNvSpPr/>
          <p:nvPr>
            <p:ph idx="3" type="pic"/>
          </p:nvPr>
        </p:nvSpPr>
        <p:spPr>
          <a:xfrm>
            <a:off x="4950619" y="1092994"/>
            <a:ext cx="4300500" cy="309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A">
  <p:cSld name="CUSTOM_12">
    <p:bg>
      <p:bgPr>
        <a:solidFill>
          <a:schemeClr val="lt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/>
          <p:nvPr/>
        </p:nvSpPr>
        <p:spPr>
          <a:xfrm rot="504202">
            <a:off x="1869551" y="334649"/>
            <a:ext cx="5404894" cy="4474197"/>
          </a:xfrm>
          <a:custGeom>
            <a:rect b="b" l="l" r="r" t="t"/>
            <a:pathLst>
              <a:path extrusionOk="0" h="209572" w="253166">
                <a:moveTo>
                  <a:pt x="202702" y="179013"/>
                </a:moveTo>
                <a:lnTo>
                  <a:pt x="198726" y="178800"/>
                </a:lnTo>
                <a:lnTo>
                  <a:pt x="190921" y="178715"/>
                </a:lnTo>
                <a:lnTo>
                  <a:pt x="183308" y="178970"/>
                </a:lnTo>
                <a:lnTo>
                  <a:pt x="175908" y="179544"/>
                </a:lnTo>
                <a:lnTo>
                  <a:pt x="168678" y="180438"/>
                </a:lnTo>
                <a:lnTo>
                  <a:pt x="161639" y="181586"/>
                </a:lnTo>
                <a:lnTo>
                  <a:pt x="154770" y="182947"/>
                </a:lnTo>
                <a:lnTo>
                  <a:pt x="148071" y="184521"/>
                </a:lnTo>
                <a:lnTo>
                  <a:pt x="141543" y="186264"/>
                </a:lnTo>
                <a:lnTo>
                  <a:pt x="135185" y="188114"/>
                </a:lnTo>
                <a:lnTo>
                  <a:pt x="125913" y="191092"/>
                </a:lnTo>
                <a:lnTo>
                  <a:pt x="108305" y="197280"/>
                </a:lnTo>
                <a:lnTo>
                  <a:pt x="94716" y="202065"/>
                </a:lnTo>
                <a:lnTo>
                  <a:pt x="89464" y="203808"/>
                </a:lnTo>
                <a:lnTo>
                  <a:pt x="84339" y="205361"/>
                </a:lnTo>
                <a:lnTo>
                  <a:pt x="79299" y="206743"/>
                </a:lnTo>
                <a:lnTo>
                  <a:pt x="74387" y="207870"/>
                </a:lnTo>
                <a:lnTo>
                  <a:pt x="69559" y="208742"/>
                </a:lnTo>
                <a:lnTo>
                  <a:pt x="64838" y="209337"/>
                </a:lnTo>
                <a:lnTo>
                  <a:pt x="60224" y="209571"/>
                </a:lnTo>
                <a:lnTo>
                  <a:pt x="55673" y="209465"/>
                </a:lnTo>
                <a:lnTo>
                  <a:pt x="52334" y="209125"/>
                </a:lnTo>
                <a:lnTo>
                  <a:pt x="50123" y="208763"/>
                </a:lnTo>
                <a:lnTo>
                  <a:pt x="47911" y="208295"/>
                </a:lnTo>
                <a:lnTo>
                  <a:pt x="45742" y="207721"/>
                </a:lnTo>
                <a:lnTo>
                  <a:pt x="43594" y="207019"/>
                </a:lnTo>
                <a:lnTo>
                  <a:pt x="41446" y="206211"/>
                </a:lnTo>
                <a:lnTo>
                  <a:pt x="39320" y="205276"/>
                </a:lnTo>
                <a:lnTo>
                  <a:pt x="37215" y="204191"/>
                </a:lnTo>
                <a:lnTo>
                  <a:pt x="35131" y="203000"/>
                </a:lnTo>
                <a:lnTo>
                  <a:pt x="33047" y="201661"/>
                </a:lnTo>
                <a:lnTo>
                  <a:pt x="30984" y="200172"/>
                </a:lnTo>
                <a:lnTo>
                  <a:pt x="28942" y="198534"/>
                </a:lnTo>
                <a:lnTo>
                  <a:pt x="26901" y="196769"/>
                </a:lnTo>
                <a:lnTo>
                  <a:pt x="24881" y="194834"/>
                </a:lnTo>
                <a:lnTo>
                  <a:pt x="23860" y="193792"/>
                </a:lnTo>
                <a:lnTo>
                  <a:pt x="21882" y="191708"/>
                </a:lnTo>
                <a:lnTo>
                  <a:pt x="18224" y="187498"/>
                </a:lnTo>
                <a:lnTo>
                  <a:pt x="14907" y="183245"/>
                </a:lnTo>
                <a:lnTo>
                  <a:pt x="11951" y="178970"/>
                </a:lnTo>
                <a:lnTo>
                  <a:pt x="9336" y="174653"/>
                </a:lnTo>
                <a:lnTo>
                  <a:pt x="7060" y="170315"/>
                </a:lnTo>
                <a:lnTo>
                  <a:pt x="5125" y="165977"/>
                </a:lnTo>
                <a:lnTo>
                  <a:pt x="3509" y="161596"/>
                </a:lnTo>
                <a:lnTo>
                  <a:pt x="2190" y="157194"/>
                </a:lnTo>
                <a:lnTo>
                  <a:pt x="1191" y="152792"/>
                </a:lnTo>
                <a:lnTo>
                  <a:pt x="510" y="148369"/>
                </a:lnTo>
                <a:lnTo>
                  <a:pt x="106" y="143946"/>
                </a:lnTo>
                <a:lnTo>
                  <a:pt x="0" y="139502"/>
                </a:lnTo>
                <a:lnTo>
                  <a:pt x="149" y="135057"/>
                </a:lnTo>
                <a:lnTo>
                  <a:pt x="595" y="130613"/>
                </a:lnTo>
                <a:lnTo>
                  <a:pt x="1297" y="126168"/>
                </a:lnTo>
                <a:lnTo>
                  <a:pt x="2275" y="121724"/>
                </a:lnTo>
                <a:lnTo>
                  <a:pt x="3488" y="117300"/>
                </a:lnTo>
                <a:lnTo>
                  <a:pt x="4955" y="112877"/>
                </a:lnTo>
                <a:lnTo>
                  <a:pt x="6677" y="108454"/>
                </a:lnTo>
                <a:lnTo>
                  <a:pt x="8613" y="104052"/>
                </a:lnTo>
                <a:lnTo>
                  <a:pt x="10760" y="99671"/>
                </a:lnTo>
                <a:lnTo>
                  <a:pt x="13142" y="95291"/>
                </a:lnTo>
                <a:lnTo>
                  <a:pt x="15736" y="90952"/>
                </a:lnTo>
                <a:lnTo>
                  <a:pt x="18543" y="86636"/>
                </a:lnTo>
                <a:lnTo>
                  <a:pt x="21521" y="82340"/>
                </a:lnTo>
                <a:lnTo>
                  <a:pt x="24710" y="78066"/>
                </a:lnTo>
                <a:lnTo>
                  <a:pt x="28070" y="73834"/>
                </a:lnTo>
                <a:lnTo>
                  <a:pt x="31600" y="69644"/>
                </a:lnTo>
                <a:lnTo>
                  <a:pt x="35322" y="65476"/>
                </a:lnTo>
                <a:lnTo>
                  <a:pt x="39192" y="61351"/>
                </a:lnTo>
                <a:lnTo>
                  <a:pt x="43211" y="57268"/>
                </a:lnTo>
                <a:lnTo>
                  <a:pt x="45295" y="55248"/>
                </a:lnTo>
                <a:lnTo>
                  <a:pt x="47379" y="53227"/>
                </a:lnTo>
                <a:lnTo>
                  <a:pt x="51718" y="49251"/>
                </a:lnTo>
                <a:lnTo>
                  <a:pt x="56205" y="45317"/>
                </a:lnTo>
                <a:lnTo>
                  <a:pt x="60819" y="41446"/>
                </a:lnTo>
                <a:lnTo>
                  <a:pt x="65561" y="37682"/>
                </a:lnTo>
                <a:lnTo>
                  <a:pt x="70431" y="34003"/>
                </a:lnTo>
                <a:lnTo>
                  <a:pt x="75407" y="30452"/>
                </a:lnTo>
                <a:lnTo>
                  <a:pt x="80468" y="27028"/>
                </a:lnTo>
                <a:lnTo>
                  <a:pt x="85636" y="23732"/>
                </a:lnTo>
                <a:lnTo>
                  <a:pt x="90867" y="20606"/>
                </a:lnTo>
                <a:lnTo>
                  <a:pt x="96162" y="17629"/>
                </a:lnTo>
                <a:lnTo>
                  <a:pt x="101500" y="14843"/>
                </a:lnTo>
                <a:lnTo>
                  <a:pt x="106901" y="12249"/>
                </a:lnTo>
                <a:lnTo>
                  <a:pt x="112324" y="9867"/>
                </a:lnTo>
                <a:lnTo>
                  <a:pt x="117768" y="7719"/>
                </a:lnTo>
                <a:lnTo>
                  <a:pt x="123212" y="5805"/>
                </a:lnTo>
                <a:lnTo>
                  <a:pt x="128677" y="4126"/>
                </a:lnTo>
                <a:lnTo>
                  <a:pt x="134121" y="2722"/>
                </a:lnTo>
                <a:lnTo>
                  <a:pt x="139565" y="1595"/>
                </a:lnTo>
                <a:lnTo>
                  <a:pt x="144945" y="744"/>
                </a:lnTo>
                <a:lnTo>
                  <a:pt x="150304" y="213"/>
                </a:lnTo>
                <a:lnTo>
                  <a:pt x="155621" y="0"/>
                </a:lnTo>
                <a:lnTo>
                  <a:pt x="160852" y="106"/>
                </a:lnTo>
                <a:lnTo>
                  <a:pt x="166019" y="553"/>
                </a:lnTo>
                <a:lnTo>
                  <a:pt x="171102" y="1382"/>
                </a:lnTo>
                <a:lnTo>
                  <a:pt x="174845" y="2254"/>
                </a:lnTo>
                <a:lnTo>
                  <a:pt x="177311" y="2935"/>
                </a:lnTo>
                <a:lnTo>
                  <a:pt x="179757" y="3721"/>
                </a:lnTo>
                <a:lnTo>
                  <a:pt x="182181" y="4615"/>
                </a:lnTo>
                <a:lnTo>
                  <a:pt x="184563" y="5614"/>
                </a:lnTo>
                <a:lnTo>
                  <a:pt x="186902" y="6699"/>
                </a:lnTo>
                <a:lnTo>
                  <a:pt x="189220" y="7889"/>
                </a:lnTo>
                <a:lnTo>
                  <a:pt x="191517" y="9187"/>
                </a:lnTo>
                <a:lnTo>
                  <a:pt x="193771" y="10590"/>
                </a:lnTo>
                <a:lnTo>
                  <a:pt x="195982" y="12121"/>
                </a:lnTo>
                <a:lnTo>
                  <a:pt x="198152" y="13737"/>
                </a:lnTo>
                <a:lnTo>
                  <a:pt x="200299" y="15481"/>
                </a:lnTo>
                <a:lnTo>
                  <a:pt x="202405" y="17353"/>
                </a:lnTo>
                <a:lnTo>
                  <a:pt x="204467" y="19309"/>
                </a:lnTo>
                <a:lnTo>
                  <a:pt x="205467" y="20351"/>
                </a:lnTo>
                <a:lnTo>
                  <a:pt x="207487" y="22478"/>
                </a:lnTo>
                <a:lnTo>
                  <a:pt x="211485" y="27071"/>
                </a:lnTo>
                <a:lnTo>
                  <a:pt x="215419" y="32068"/>
                </a:lnTo>
                <a:lnTo>
                  <a:pt x="219289" y="37385"/>
                </a:lnTo>
                <a:lnTo>
                  <a:pt x="223075" y="43020"/>
                </a:lnTo>
                <a:lnTo>
                  <a:pt x="226711" y="48932"/>
                </a:lnTo>
                <a:lnTo>
                  <a:pt x="230220" y="55099"/>
                </a:lnTo>
                <a:lnTo>
                  <a:pt x="233580" y="61436"/>
                </a:lnTo>
                <a:lnTo>
                  <a:pt x="236727" y="67964"/>
                </a:lnTo>
                <a:lnTo>
                  <a:pt x="239683" y="74599"/>
                </a:lnTo>
                <a:lnTo>
                  <a:pt x="242405" y="81340"/>
                </a:lnTo>
                <a:lnTo>
                  <a:pt x="244872" y="88124"/>
                </a:lnTo>
                <a:lnTo>
                  <a:pt x="247062" y="94929"/>
                </a:lnTo>
                <a:lnTo>
                  <a:pt x="248933" y="101734"/>
                </a:lnTo>
                <a:lnTo>
                  <a:pt x="250507" y="108454"/>
                </a:lnTo>
                <a:lnTo>
                  <a:pt x="251740" y="115110"/>
                </a:lnTo>
                <a:lnTo>
                  <a:pt x="252612" y="121617"/>
                </a:lnTo>
                <a:lnTo>
                  <a:pt x="252995" y="126402"/>
                </a:lnTo>
                <a:lnTo>
                  <a:pt x="253123" y="129528"/>
                </a:lnTo>
                <a:lnTo>
                  <a:pt x="253165" y="132590"/>
                </a:lnTo>
                <a:lnTo>
                  <a:pt x="253080" y="135610"/>
                </a:lnTo>
                <a:lnTo>
                  <a:pt x="252910" y="138566"/>
                </a:lnTo>
                <a:lnTo>
                  <a:pt x="252612" y="141458"/>
                </a:lnTo>
                <a:lnTo>
                  <a:pt x="252208" y="144286"/>
                </a:lnTo>
                <a:lnTo>
                  <a:pt x="251677" y="147030"/>
                </a:lnTo>
                <a:lnTo>
                  <a:pt x="251017" y="149688"/>
                </a:lnTo>
                <a:lnTo>
                  <a:pt x="250252" y="152282"/>
                </a:lnTo>
                <a:lnTo>
                  <a:pt x="249359" y="154770"/>
                </a:lnTo>
                <a:lnTo>
                  <a:pt x="248338" y="157173"/>
                </a:lnTo>
                <a:lnTo>
                  <a:pt x="247168" y="159470"/>
                </a:lnTo>
                <a:lnTo>
                  <a:pt x="245892" y="161660"/>
                </a:lnTo>
                <a:lnTo>
                  <a:pt x="244446" y="163744"/>
                </a:lnTo>
                <a:lnTo>
                  <a:pt x="242894" y="165722"/>
                </a:lnTo>
                <a:lnTo>
                  <a:pt x="241172" y="167593"/>
                </a:lnTo>
                <a:lnTo>
                  <a:pt x="239321" y="169337"/>
                </a:lnTo>
                <a:lnTo>
                  <a:pt x="237323" y="170953"/>
                </a:lnTo>
                <a:lnTo>
                  <a:pt x="235153" y="172442"/>
                </a:lnTo>
                <a:lnTo>
                  <a:pt x="232857" y="173781"/>
                </a:lnTo>
                <a:lnTo>
                  <a:pt x="230390" y="174994"/>
                </a:lnTo>
                <a:lnTo>
                  <a:pt x="227753" y="176057"/>
                </a:lnTo>
                <a:lnTo>
                  <a:pt x="224967" y="176971"/>
                </a:lnTo>
                <a:lnTo>
                  <a:pt x="222011" y="177737"/>
                </a:lnTo>
                <a:lnTo>
                  <a:pt x="218907" y="178354"/>
                </a:lnTo>
                <a:lnTo>
                  <a:pt x="215610" y="178800"/>
                </a:lnTo>
                <a:lnTo>
                  <a:pt x="212144" y="179077"/>
                </a:lnTo>
                <a:lnTo>
                  <a:pt x="208508" y="179183"/>
                </a:lnTo>
                <a:lnTo>
                  <a:pt x="204680" y="179119"/>
                </a:lnTo>
                <a:lnTo>
                  <a:pt x="202702" y="17901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6" name="Google Shape;166;p29"/>
          <p:cNvSpPr txBox="1"/>
          <p:nvPr>
            <p:ph type="title"/>
          </p:nvPr>
        </p:nvSpPr>
        <p:spPr>
          <a:xfrm>
            <a:off x="2528888" y="1971675"/>
            <a:ext cx="4086300" cy="165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venir"/>
              <a:buNone/>
              <a:defRPr b="1" sz="2700">
                <a:latin typeface="Avenir"/>
                <a:ea typeface="Avenir"/>
                <a:cs typeface="Avenir"/>
                <a:sym typeface="Aveni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B">
  <p:cSld name="CUSTOM_13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671513" y="1743075"/>
            <a:ext cx="4086300" cy="165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venir"/>
              <a:buNone/>
              <a:defRPr b="1" sz="2700"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69" name="Google Shape;169;p30"/>
          <p:cNvSpPr/>
          <p:nvPr/>
        </p:nvSpPr>
        <p:spPr>
          <a:xfrm rot="-6310636">
            <a:off x="6223176" y="547751"/>
            <a:ext cx="4960687" cy="3720306"/>
          </a:xfrm>
          <a:custGeom>
            <a:rect b="b" l="l" r="r" t="t"/>
            <a:pathLst>
              <a:path extrusionOk="0" h="209575" w="279449">
                <a:moveTo>
                  <a:pt x="217806" y="204547"/>
                </a:moveTo>
                <a:lnTo>
                  <a:pt x="214898" y="205311"/>
                </a:lnTo>
                <a:lnTo>
                  <a:pt x="208859" y="206592"/>
                </a:lnTo>
                <a:lnTo>
                  <a:pt x="202525" y="207652"/>
                </a:lnTo>
                <a:lnTo>
                  <a:pt x="195920" y="208466"/>
                </a:lnTo>
                <a:lnTo>
                  <a:pt x="189117" y="209057"/>
                </a:lnTo>
                <a:lnTo>
                  <a:pt x="182117" y="209427"/>
                </a:lnTo>
                <a:lnTo>
                  <a:pt x="174945" y="209575"/>
                </a:lnTo>
                <a:lnTo>
                  <a:pt x="167625" y="209525"/>
                </a:lnTo>
                <a:lnTo>
                  <a:pt x="160181" y="209279"/>
                </a:lnTo>
                <a:lnTo>
                  <a:pt x="152664" y="208835"/>
                </a:lnTo>
                <a:lnTo>
                  <a:pt x="145073" y="208219"/>
                </a:lnTo>
                <a:lnTo>
                  <a:pt x="137457" y="207406"/>
                </a:lnTo>
                <a:lnTo>
                  <a:pt x="129816" y="206444"/>
                </a:lnTo>
                <a:lnTo>
                  <a:pt x="122200" y="205286"/>
                </a:lnTo>
                <a:lnTo>
                  <a:pt x="114609" y="204004"/>
                </a:lnTo>
                <a:lnTo>
                  <a:pt x="107116" y="202550"/>
                </a:lnTo>
                <a:lnTo>
                  <a:pt x="99697" y="200973"/>
                </a:lnTo>
                <a:lnTo>
                  <a:pt x="92427" y="199248"/>
                </a:lnTo>
                <a:lnTo>
                  <a:pt x="85279" y="197399"/>
                </a:lnTo>
                <a:lnTo>
                  <a:pt x="78328" y="195427"/>
                </a:lnTo>
                <a:lnTo>
                  <a:pt x="71550" y="193332"/>
                </a:lnTo>
                <a:lnTo>
                  <a:pt x="65044" y="191139"/>
                </a:lnTo>
                <a:lnTo>
                  <a:pt x="58759" y="188846"/>
                </a:lnTo>
                <a:lnTo>
                  <a:pt x="52769" y="186456"/>
                </a:lnTo>
                <a:lnTo>
                  <a:pt x="47101" y="183991"/>
                </a:lnTo>
                <a:lnTo>
                  <a:pt x="41752" y="181452"/>
                </a:lnTo>
                <a:lnTo>
                  <a:pt x="36773" y="178815"/>
                </a:lnTo>
                <a:lnTo>
                  <a:pt x="32189" y="176153"/>
                </a:lnTo>
                <a:lnTo>
                  <a:pt x="28024" y="173393"/>
                </a:lnTo>
                <a:lnTo>
                  <a:pt x="24277" y="170608"/>
                </a:lnTo>
                <a:lnTo>
                  <a:pt x="21024" y="167773"/>
                </a:lnTo>
                <a:lnTo>
                  <a:pt x="18263" y="164914"/>
                </a:lnTo>
                <a:lnTo>
                  <a:pt x="17105" y="163460"/>
                </a:lnTo>
                <a:lnTo>
                  <a:pt x="15971" y="161956"/>
                </a:lnTo>
                <a:lnTo>
                  <a:pt x="13802" y="158555"/>
                </a:lnTo>
                <a:lnTo>
                  <a:pt x="11732" y="154685"/>
                </a:lnTo>
                <a:lnTo>
                  <a:pt x="9736" y="150372"/>
                </a:lnTo>
                <a:lnTo>
                  <a:pt x="7887" y="145665"/>
                </a:lnTo>
                <a:lnTo>
                  <a:pt x="6162" y="140612"/>
                </a:lnTo>
                <a:lnTo>
                  <a:pt x="4634" y="135264"/>
                </a:lnTo>
                <a:lnTo>
                  <a:pt x="3278" y="129669"/>
                </a:lnTo>
                <a:lnTo>
                  <a:pt x="2120" y="123827"/>
                </a:lnTo>
                <a:lnTo>
                  <a:pt x="1208" y="117813"/>
                </a:lnTo>
                <a:lnTo>
                  <a:pt x="518" y="111676"/>
                </a:lnTo>
                <a:lnTo>
                  <a:pt x="123" y="105416"/>
                </a:lnTo>
                <a:lnTo>
                  <a:pt x="0" y="99131"/>
                </a:lnTo>
                <a:lnTo>
                  <a:pt x="173" y="92796"/>
                </a:lnTo>
                <a:lnTo>
                  <a:pt x="690" y="86511"/>
                </a:lnTo>
                <a:lnTo>
                  <a:pt x="1528" y="80300"/>
                </a:lnTo>
                <a:lnTo>
                  <a:pt x="2760" y="74213"/>
                </a:lnTo>
                <a:lnTo>
                  <a:pt x="4363" y="68248"/>
                </a:lnTo>
                <a:lnTo>
                  <a:pt x="5866" y="63935"/>
                </a:lnTo>
                <a:lnTo>
                  <a:pt x="6975" y="61100"/>
                </a:lnTo>
                <a:lnTo>
                  <a:pt x="8207" y="58340"/>
                </a:lnTo>
                <a:lnTo>
                  <a:pt x="9538" y="55653"/>
                </a:lnTo>
                <a:lnTo>
                  <a:pt x="10968" y="53041"/>
                </a:lnTo>
                <a:lnTo>
                  <a:pt x="12545" y="50477"/>
                </a:lnTo>
                <a:lnTo>
                  <a:pt x="14221" y="48037"/>
                </a:lnTo>
                <a:lnTo>
                  <a:pt x="16021" y="45647"/>
                </a:lnTo>
                <a:lnTo>
                  <a:pt x="17943" y="43379"/>
                </a:lnTo>
                <a:lnTo>
                  <a:pt x="19989" y="41210"/>
                </a:lnTo>
                <a:lnTo>
                  <a:pt x="22182" y="39115"/>
                </a:lnTo>
                <a:lnTo>
                  <a:pt x="24475" y="37143"/>
                </a:lnTo>
                <a:lnTo>
                  <a:pt x="26915" y="35295"/>
                </a:lnTo>
                <a:lnTo>
                  <a:pt x="29503" y="33569"/>
                </a:lnTo>
                <a:lnTo>
                  <a:pt x="32214" y="31943"/>
                </a:lnTo>
                <a:lnTo>
                  <a:pt x="35073" y="30464"/>
                </a:lnTo>
                <a:lnTo>
                  <a:pt x="38055" y="29108"/>
                </a:lnTo>
                <a:lnTo>
                  <a:pt x="41210" y="27901"/>
                </a:lnTo>
                <a:lnTo>
                  <a:pt x="44513" y="26841"/>
                </a:lnTo>
                <a:lnTo>
                  <a:pt x="47939" y="25929"/>
                </a:lnTo>
                <a:lnTo>
                  <a:pt x="51537" y="25189"/>
                </a:lnTo>
                <a:lnTo>
                  <a:pt x="55308" y="24573"/>
                </a:lnTo>
                <a:lnTo>
                  <a:pt x="59202" y="24154"/>
                </a:lnTo>
                <a:lnTo>
                  <a:pt x="63269" y="23883"/>
                </a:lnTo>
                <a:lnTo>
                  <a:pt x="67508" y="23809"/>
                </a:lnTo>
                <a:lnTo>
                  <a:pt x="71920" y="23908"/>
                </a:lnTo>
                <a:lnTo>
                  <a:pt x="76480" y="24203"/>
                </a:lnTo>
                <a:lnTo>
                  <a:pt x="81212" y="24672"/>
                </a:lnTo>
                <a:lnTo>
                  <a:pt x="83677" y="24992"/>
                </a:lnTo>
                <a:lnTo>
                  <a:pt x="86117" y="25313"/>
                </a:lnTo>
                <a:lnTo>
                  <a:pt x="90874" y="25830"/>
                </a:lnTo>
                <a:lnTo>
                  <a:pt x="95507" y="26200"/>
                </a:lnTo>
                <a:lnTo>
                  <a:pt x="99993" y="26446"/>
                </a:lnTo>
                <a:lnTo>
                  <a:pt x="104356" y="26545"/>
                </a:lnTo>
                <a:lnTo>
                  <a:pt x="108595" y="26520"/>
                </a:lnTo>
                <a:lnTo>
                  <a:pt x="114732" y="26299"/>
                </a:lnTo>
                <a:lnTo>
                  <a:pt x="122471" y="25584"/>
                </a:lnTo>
                <a:lnTo>
                  <a:pt x="129742" y="24499"/>
                </a:lnTo>
                <a:lnTo>
                  <a:pt x="136570" y="23094"/>
                </a:lnTo>
                <a:lnTo>
                  <a:pt x="143027" y="21418"/>
                </a:lnTo>
                <a:lnTo>
                  <a:pt x="149090" y="19521"/>
                </a:lnTo>
                <a:lnTo>
                  <a:pt x="154808" y="17475"/>
                </a:lnTo>
                <a:lnTo>
                  <a:pt x="160206" y="15306"/>
                </a:lnTo>
                <a:lnTo>
                  <a:pt x="165308" y="13112"/>
                </a:lnTo>
                <a:lnTo>
                  <a:pt x="172480" y="9810"/>
                </a:lnTo>
                <a:lnTo>
                  <a:pt x="181230" y="5743"/>
                </a:lnTo>
                <a:lnTo>
                  <a:pt x="187318" y="3229"/>
                </a:lnTo>
                <a:lnTo>
                  <a:pt x="191212" y="1873"/>
                </a:lnTo>
                <a:lnTo>
                  <a:pt x="194983" y="838"/>
                </a:lnTo>
                <a:lnTo>
                  <a:pt x="198705" y="197"/>
                </a:lnTo>
                <a:lnTo>
                  <a:pt x="201441" y="0"/>
                </a:lnTo>
                <a:lnTo>
                  <a:pt x="203265" y="25"/>
                </a:lnTo>
                <a:lnTo>
                  <a:pt x="205064" y="173"/>
                </a:lnTo>
                <a:lnTo>
                  <a:pt x="206888" y="444"/>
                </a:lnTo>
                <a:lnTo>
                  <a:pt x="208712" y="863"/>
                </a:lnTo>
                <a:lnTo>
                  <a:pt x="210511" y="1430"/>
                </a:lnTo>
                <a:lnTo>
                  <a:pt x="212335" y="2144"/>
                </a:lnTo>
                <a:lnTo>
                  <a:pt x="214183" y="3032"/>
                </a:lnTo>
                <a:lnTo>
                  <a:pt x="216032" y="4091"/>
                </a:lnTo>
                <a:lnTo>
                  <a:pt x="217905" y="5324"/>
                </a:lnTo>
                <a:lnTo>
                  <a:pt x="219803" y="6729"/>
                </a:lnTo>
                <a:lnTo>
                  <a:pt x="221725" y="8331"/>
                </a:lnTo>
                <a:lnTo>
                  <a:pt x="223672" y="10105"/>
                </a:lnTo>
                <a:lnTo>
                  <a:pt x="225644" y="12102"/>
                </a:lnTo>
                <a:lnTo>
                  <a:pt x="228676" y="15454"/>
                </a:lnTo>
                <a:lnTo>
                  <a:pt x="232890" y="20753"/>
                </a:lnTo>
                <a:lnTo>
                  <a:pt x="237253" y="26964"/>
                </a:lnTo>
                <a:lnTo>
                  <a:pt x="241862" y="34161"/>
                </a:lnTo>
                <a:lnTo>
                  <a:pt x="246693" y="42393"/>
                </a:lnTo>
                <a:lnTo>
                  <a:pt x="249231" y="46977"/>
                </a:lnTo>
                <a:lnTo>
                  <a:pt x="251745" y="51611"/>
                </a:lnTo>
                <a:lnTo>
                  <a:pt x="256404" y="60632"/>
                </a:lnTo>
                <a:lnTo>
                  <a:pt x="260594" y="69283"/>
                </a:lnTo>
                <a:lnTo>
                  <a:pt x="264340" y="77639"/>
                </a:lnTo>
                <a:lnTo>
                  <a:pt x="267667" y="85649"/>
                </a:lnTo>
                <a:lnTo>
                  <a:pt x="270551" y="93363"/>
                </a:lnTo>
                <a:lnTo>
                  <a:pt x="273040" y="100782"/>
                </a:lnTo>
                <a:lnTo>
                  <a:pt x="275086" y="107881"/>
                </a:lnTo>
                <a:lnTo>
                  <a:pt x="276737" y="114683"/>
                </a:lnTo>
                <a:lnTo>
                  <a:pt x="277994" y="121215"/>
                </a:lnTo>
                <a:lnTo>
                  <a:pt x="278857" y="127450"/>
                </a:lnTo>
                <a:lnTo>
                  <a:pt x="279350" y="133390"/>
                </a:lnTo>
                <a:lnTo>
                  <a:pt x="279449" y="139084"/>
                </a:lnTo>
                <a:lnTo>
                  <a:pt x="279178" y="144506"/>
                </a:lnTo>
                <a:lnTo>
                  <a:pt x="278561" y="149682"/>
                </a:lnTo>
                <a:lnTo>
                  <a:pt x="277600" y="154587"/>
                </a:lnTo>
                <a:lnTo>
                  <a:pt x="276294" y="159270"/>
                </a:lnTo>
                <a:lnTo>
                  <a:pt x="274642" y="163682"/>
                </a:lnTo>
                <a:lnTo>
                  <a:pt x="272671" y="167872"/>
                </a:lnTo>
                <a:lnTo>
                  <a:pt x="270379" y="171840"/>
                </a:lnTo>
                <a:lnTo>
                  <a:pt x="267766" y="175586"/>
                </a:lnTo>
                <a:lnTo>
                  <a:pt x="264858" y="179111"/>
                </a:lnTo>
                <a:lnTo>
                  <a:pt x="261653" y="182414"/>
                </a:lnTo>
                <a:lnTo>
                  <a:pt x="258154" y="185519"/>
                </a:lnTo>
                <a:lnTo>
                  <a:pt x="254358" y="188427"/>
                </a:lnTo>
                <a:lnTo>
                  <a:pt x="250316" y="191163"/>
                </a:lnTo>
                <a:lnTo>
                  <a:pt x="246003" y="193677"/>
                </a:lnTo>
                <a:lnTo>
                  <a:pt x="241418" y="196043"/>
                </a:lnTo>
                <a:lnTo>
                  <a:pt x="236587" y="198212"/>
                </a:lnTo>
                <a:lnTo>
                  <a:pt x="231510" y="200233"/>
                </a:lnTo>
                <a:lnTo>
                  <a:pt x="226211" y="202082"/>
                </a:lnTo>
                <a:lnTo>
                  <a:pt x="220665" y="203783"/>
                </a:lnTo>
                <a:lnTo>
                  <a:pt x="217806" y="20454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 rot="-6863023">
            <a:off x="5912476" y="3467506"/>
            <a:ext cx="3927490" cy="3664896"/>
          </a:xfrm>
          <a:custGeom>
            <a:rect b="b" l="l" r="r" t="t"/>
            <a:pathLst>
              <a:path extrusionOk="0" h="209572" w="214619">
                <a:moveTo>
                  <a:pt x="183342" y="65496"/>
                </a:moveTo>
                <a:lnTo>
                  <a:pt x="183595" y="66380"/>
                </a:lnTo>
                <a:lnTo>
                  <a:pt x="184226" y="68083"/>
                </a:lnTo>
                <a:lnTo>
                  <a:pt x="185025" y="69661"/>
                </a:lnTo>
                <a:lnTo>
                  <a:pt x="186014" y="71154"/>
                </a:lnTo>
                <a:lnTo>
                  <a:pt x="186560" y="71848"/>
                </a:lnTo>
                <a:lnTo>
                  <a:pt x="187128" y="72542"/>
                </a:lnTo>
                <a:lnTo>
                  <a:pt x="188369" y="73867"/>
                </a:lnTo>
                <a:lnTo>
                  <a:pt x="190409" y="75718"/>
                </a:lnTo>
                <a:lnTo>
                  <a:pt x="193438" y="78011"/>
                </a:lnTo>
                <a:lnTo>
                  <a:pt x="196677" y="80198"/>
                </a:lnTo>
                <a:lnTo>
                  <a:pt x="199958" y="82365"/>
                </a:lnTo>
                <a:lnTo>
                  <a:pt x="203197" y="84615"/>
                </a:lnTo>
                <a:lnTo>
                  <a:pt x="205511" y="86403"/>
                </a:lnTo>
                <a:lnTo>
                  <a:pt x="206941" y="87665"/>
                </a:lnTo>
                <a:lnTo>
                  <a:pt x="208308" y="89011"/>
                </a:lnTo>
                <a:lnTo>
                  <a:pt x="209549" y="90420"/>
                </a:lnTo>
                <a:lnTo>
                  <a:pt x="210117" y="91177"/>
                </a:lnTo>
                <a:lnTo>
                  <a:pt x="210937" y="92313"/>
                </a:lnTo>
                <a:lnTo>
                  <a:pt x="212283" y="94669"/>
                </a:lnTo>
                <a:lnTo>
                  <a:pt x="213314" y="97109"/>
                </a:lnTo>
                <a:lnTo>
                  <a:pt x="214029" y="99590"/>
                </a:lnTo>
                <a:lnTo>
                  <a:pt x="214471" y="102135"/>
                </a:lnTo>
                <a:lnTo>
                  <a:pt x="214618" y="104722"/>
                </a:lnTo>
                <a:lnTo>
                  <a:pt x="214534" y="107330"/>
                </a:lnTo>
                <a:lnTo>
                  <a:pt x="214197" y="109939"/>
                </a:lnTo>
                <a:lnTo>
                  <a:pt x="213672" y="112547"/>
                </a:lnTo>
                <a:lnTo>
                  <a:pt x="212914" y="115134"/>
                </a:lnTo>
                <a:lnTo>
                  <a:pt x="212010" y="117679"/>
                </a:lnTo>
                <a:lnTo>
                  <a:pt x="210916" y="120203"/>
                </a:lnTo>
                <a:lnTo>
                  <a:pt x="209675" y="122663"/>
                </a:lnTo>
                <a:lnTo>
                  <a:pt x="208329" y="125040"/>
                </a:lnTo>
                <a:lnTo>
                  <a:pt x="206857" y="127354"/>
                </a:lnTo>
                <a:lnTo>
                  <a:pt x="205280" y="129562"/>
                </a:lnTo>
                <a:lnTo>
                  <a:pt x="204480" y="130614"/>
                </a:lnTo>
                <a:lnTo>
                  <a:pt x="202524" y="133138"/>
                </a:lnTo>
                <a:lnTo>
                  <a:pt x="198612" y="137828"/>
                </a:lnTo>
                <a:lnTo>
                  <a:pt x="194679" y="142203"/>
                </a:lnTo>
                <a:lnTo>
                  <a:pt x="190725" y="146325"/>
                </a:lnTo>
                <a:lnTo>
                  <a:pt x="184752" y="152341"/>
                </a:lnTo>
                <a:lnTo>
                  <a:pt x="178778" y="158503"/>
                </a:lnTo>
                <a:lnTo>
                  <a:pt x="174803" y="162857"/>
                </a:lnTo>
                <a:lnTo>
                  <a:pt x="172826" y="165150"/>
                </a:lnTo>
                <a:lnTo>
                  <a:pt x="171564" y="166727"/>
                </a:lnTo>
                <a:lnTo>
                  <a:pt x="168388" y="171060"/>
                </a:lnTo>
                <a:lnTo>
                  <a:pt x="166832" y="173184"/>
                </a:lnTo>
                <a:lnTo>
                  <a:pt x="165317" y="175203"/>
                </a:lnTo>
                <a:lnTo>
                  <a:pt x="162162" y="179158"/>
                </a:lnTo>
                <a:lnTo>
                  <a:pt x="158839" y="182943"/>
                </a:lnTo>
                <a:lnTo>
                  <a:pt x="155348" y="186561"/>
                </a:lnTo>
                <a:lnTo>
                  <a:pt x="151730" y="189989"/>
                </a:lnTo>
                <a:lnTo>
                  <a:pt x="147944" y="193208"/>
                </a:lnTo>
                <a:lnTo>
                  <a:pt x="144011" y="196173"/>
                </a:lnTo>
                <a:lnTo>
                  <a:pt x="139931" y="198907"/>
                </a:lnTo>
                <a:lnTo>
                  <a:pt x="135724" y="201389"/>
                </a:lnTo>
                <a:lnTo>
                  <a:pt x="131370" y="203556"/>
                </a:lnTo>
                <a:lnTo>
                  <a:pt x="126891" y="205449"/>
                </a:lnTo>
                <a:lnTo>
                  <a:pt x="122284" y="206984"/>
                </a:lnTo>
                <a:lnTo>
                  <a:pt x="117552" y="208204"/>
                </a:lnTo>
                <a:lnTo>
                  <a:pt x="112693" y="209045"/>
                </a:lnTo>
                <a:lnTo>
                  <a:pt x="108971" y="209403"/>
                </a:lnTo>
                <a:lnTo>
                  <a:pt x="106447" y="209550"/>
                </a:lnTo>
                <a:lnTo>
                  <a:pt x="103902" y="209571"/>
                </a:lnTo>
                <a:lnTo>
                  <a:pt x="101336" y="209508"/>
                </a:lnTo>
                <a:lnTo>
                  <a:pt x="100032" y="209424"/>
                </a:lnTo>
                <a:lnTo>
                  <a:pt x="97550" y="209192"/>
                </a:lnTo>
                <a:lnTo>
                  <a:pt x="92754" y="208435"/>
                </a:lnTo>
                <a:lnTo>
                  <a:pt x="88085" y="207363"/>
                </a:lnTo>
                <a:lnTo>
                  <a:pt x="83584" y="205974"/>
                </a:lnTo>
                <a:lnTo>
                  <a:pt x="79209" y="204292"/>
                </a:lnTo>
                <a:lnTo>
                  <a:pt x="75003" y="202336"/>
                </a:lnTo>
                <a:lnTo>
                  <a:pt x="70922" y="200127"/>
                </a:lnTo>
                <a:lnTo>
                  <a:pt x="66989" y="197687"/>
                </a:lnTo>
                <a:lnTo>
                  <a:pt x="63182" y="195016"/>
                </a:lnTo>
                <a:lnTo>
                  <a:pt x="59523" y="192135"/>
                </a:lnTo>
                <a:lnTo>
                  <a:pt x="55989" y="189064"/>
                </a:lnTo>
                <a:lnTo>
                  <a:pt x="52582" y="185804"/>
                </a:lnTo>
                <a:lnTo>
                  <a:pt x="49301" y="182397"/>
                </a:lnTo>
                <a:lnTo>
                  <a:pt x="46167" y="178863"/>
                </a:lnTo>
                <a:lnTo>
                  <a:pt x="43138" y="175182"/>
                </a:lnTo>
                <a:lnTo>
                  <a:pt x="40236" y="171396"/>
                </a:lnTo>
                <a:lnTo>
                  <a:pt x="38847" y="169461"/>
                </a:lnTo>
                <a:lnTo>
                  <a:pt x="38195" y="168515"/>
                </a:lnTo>
                <a:lnTo>
                  <a:pt x="36660" y="165907"/>
                </a:lnTo>
                <a:lnTo>
                  <a:pt x="34304" y="161511"/>
                </a:lnTo>
                <a:lnTo>
                  <a:pt x="33106" y="159282"/>
                </a:lnTo>
                <a:lnTo>
                  <a:pt x="32096" y="157494"/>
                </a:lnTo>
                <a:lnTo>
                  <a:pt x="29972" y="154065"/>
                </a:lnTo>
                <a:lnTo>
                  <a:pt x="27763" y="150826"/>
                </a:lnTo>
                <a:lnTo>
                  <a:pt x="25492" y="147735"/>
                </a:lnTo>
                <a:lnTo>
                  <a:pt x="22000" y="143297"/>
                </a:lnTo>
                <a:lnTo>
                  <a:pt x="17331" y="137702"/>
                </a:lnTo>
                <a:lnTo>
                  <a:pt x="12809" y="132233"/>
                </a:lnTo>
                <a:lnTo>
                  <a:pt x="9675" y="128090"/>
                </a:lnTo>
                <a:lnTo>
                  <a:pt x="7719" y="125271"/>
                </a:lnTo>
                <a:lnTo>
                  <a:pt x="5931" y="122369"/>
                </a:lnTo>
                <a:lnTo>
                  <a:pt x="4312" y="119361"/>
                </a:lnTo>
                <a:lnTo>
                  <a:pt x="2881" y="116248"/>
                </a:lnTo>
                <a:lnTo>
                  <a:pt x="1683" y="112967"/>
                </a:lnTo>
                <a:lnTo>
                  <a:pt x="1178" y="111243"/>
                </a:lnTo>
                <a:lnTo>
                  <a:pt x="925" y="110233"/>
                </a:lnTo>
                <a:lnTo>
                  <a:pt x="484" y="108046"/>
                </a:lnTo>
                <a:lnTo>
                  <a:pt x="168" y="105858"/>
                </a:lnTo>
                <a:lnTo>
                  <a:pt x="0" y="103923"/>
                </a:lnTo>
                <a:lnTo>
                  <a:pt x="0" y="103145"/>
                </a:lnTo>
                <a:lnTo>
                  <a:pt x="21" y="101652"/>
                </a:lnTo>
                <a:lnTo>
                  <a:pt x="315" y="98265"/>
                </a:lnTo>
                <a:lnTo>
                  <a:pt x="883" y="94458"/>
                </a:lnTo>
                <a:lnTo>
                  <a:pt x="1704" y="90252"/>
                </a:lnTo>
                <a:lnTo>
                  <a:pt x="2776" y="85730"/>
                </a:lnTo>
                <a:lnTo>
                  <a:pt x="4080" y="80934"/>
                </a:lnTo>
                <a:lnTo>
                  <a:pt x="5574" y="75928"/>
                </a:lnTo>
                <a:lnTo>
                  <a:pt x="7256" y="70754"/>
                </a:lnTo>
                <a:lnTo>
                  <a:pt x="9128" y="65475"/>
                </a:lnTo>
                <a:lnTo>
                  <a:pt x="11147" y="60154"/>
                </a:lnTo>
                <a:lnTo>
                  <a:pt x="13314" y="54833"/>
                </a:lnTo>
                <a:lnTo>
                  <a:pt x="15606" y="49574"/>
                </a:lnTo>
                <a:lnTo>
                  <a:pt x="17983" y="44442"/>
                </a:lnTo>
                <a:lnTo>
                  <a:pt x="20465" y="39458"/>
                </a:lnTo>
                <a:lnTo>
                  <a:pt x="23031" y="34725"/>
                </a:lnTo>
                <a:lnTo>
                  <a:pt x="25639" y="30266"/>
                </a:lnTo>
                <a:lnTo>
                  <a:pt x="26943" y="28163"/>
                </a:lnTo>
                <a:lnTo>
                  <a:pt x="28142" y="26333"/>
                </a:lnTo>
                <a:lnTo>
                  <a:pt x="30603" y="22842"/>
                </a:lnTo>
                <a:lnTo>
                  <a:pt x="31886" y="21180"/>
                </a:lnTo>
                <a:lnTo>
                  <a:pt x="32706" y="20170"/>
                </a:lnTo>
                <a:lnTo>
                  <a:pt x="34389" y="18256"/>
                </a:lnTo>
                <a:lnTo>
                  <a:pt x="36155" y="16469"/>
                </a:lnTo>
                <a:lnTo>
                  <a:pt x="37964" y="14786"/>
                </a:lnTo>
                <a:lnTo>
                  <a:pt x="39857" y="13209"/>
                </a:lnTo>
                <a:lnTo>
                  <a:pt x="41792" y="11757"/>
                </a:lnTo>
                <a:lnTo>
                  <a:pt x="43790" y="10411"/>
                </a:lnTo>
                <a:lnTo>
                  <a:pt x="45830" y="9170"/>
                </a:lnTo>
                <a:lnTo>
                  <a:pt x="47934" y="8035"/>
                </a:lnTo>
                <a:lnTo>
                  <a:pt x="50079" y="7004"/>
                </a:lnTo>
                <a:lnTo>
                  <a:pt x="52266" y="6057"/>
                </a:lnTo>
                <a:lnTo>
                  <a:pt x="54496" y="5216"/>
                </a:lnTo>
                <a:lnTo>
                  <a:pt x="57882" y="4122"/>
                </a:lnTo>
                <a:lnTo>
                  <a:pt x="62530" y="2987"/>
                </a:lnTo>
                <a:lnTo>
                  <a:pt x="67284" y="2166"/>
                </a:lnTo>
                <a:lnTo>
                  <a:pt x="72100" y="1683"/>
                </a:lnTo>
                <a:lnTo>
                  <a:pt x="76980" y="1472"/>
                </a:lnTo>
                <a:lnTo>
                  <a:pt x="81859" y="1556"/>
                </a:lnTo>
                <a:lnTo>
                  <a:pt x="86760" y="1872"/>
                </a:lnTo>
                <a:lnTo>
                  <a:pt x="91640" y="2419"/>
                </a:lnTo>
                <a:lnTo>
                  <a:pt x="96456" y="3197"/>
                </a:lnTo>
                <a:lnTo>
                  <a:pt x="101210" y="4143"/>
                </a:lnTo>
                <a:lnTo>
                  <a:pt x="103544" y="4669"/>
                </a:lnTo>
                <a:lnTo>
                  <a:pt x="105605" y="5195"/>
                </a:lnTo>
                <a:lnTo>
                  <a:pt x="109665" y="6310"/>
                </a:lnTo>
                <a:lnTo>
                  <a:pt x="111663" y="6920"/>
                </a:lnTo>
                <a:lnTo>
                  <a:pt x="112441" y="7151"/>
                </a:lnTo>
                <a:lnTo>
                  <a:pt x="113913" y="7383"/>
                </a:lnTo>
                <a:lnTo>
                  <a:pt x="115322" y="7361"/>
                </a:lnTo>
                <a:lnTo>
                  <a:pt x="116669" y="7151"/>
                </a:lnTo>
                <a:lnTo>
                  <a:pt x="117973" y="6752"/>
                </a:lnTo>
                <a:lnTo>
                  <a:pt x="119214" y="6226"/>
                </a:lnTo>
                <a:lnTo>
                  <a:pt x="121022" y="5237"/>
                </a:lnTo>
                <a:lnTo>
                  <a:pt x="124493" y="2903"/>
                </a:lnTo>
                <a:lnTo>
                  <a:pt x="127332" y="1178"/>
                </a:lnTo>
                <a:lnTo>
                  <a:pt x="128489" y="631"/>
                </a:lnTo>
                <a:lnTo>
                  <a:pt x="129667" y="252"/>
                </a:lnTo>
                <a:lnTo>
                  <a:pt x="130887" y="21"/>
                </a:lnTo>
                <a:lnTo>
                  <a:pt x="131497" y="0"/>
                </a:lnTo>
                <a:lnTo>
                  <a:pt x="132212" y="0"/>
                </a:lnTo>
                <a:lnTo>
                  <a:pt x="133621" y="105"/>
                </a:lnTo>
                <a:lnTo>
                  <a:pt x="134967" y="315"/>
                </a:lnTo>
                <a:lnTo>
                  <a:pt x="136271" y="652"/>
                </a:lnTo>
                <a:lnTo>
                  <a:pt x="138143" y="1304"/>
                </a:lnTo>
                <a:lnTo>
                  <a:pt x="140499" y="2503"/>
                </a:lnTo>
                <a:lnTo>
                  <a:pt x="142728" y="3996"/>
                </a:lnTo>
                <a:lnTo>
                  <a:pt x="144852" y="5742"/>
                </a:lnTo>
                <a:lnTo>
                  <a:pt x="147902" y="8644"/>
                </a:lnTo>
                <a:lnTo>
                  <a:pt x="151898" y="12872"/>
                </a:lnTo>
                <a:lnTo>
                  <a:pt x="154969" y="16006"/>
                </a:lnTo>
                <a:lnTo>
                  <a:pt x="157115" y="17962"/>
                </a:lnTo>
                <a:lnTo>
                  <a:pt x="159344" y="19771"/>
                </a:lnTo>
                <a:lnTo>
                  <a:pt x="161700" y="21369"/>
                </a:lnTo>
                <a:lnTo>
                  <a:pt x="164203" y="22673"/>
                </a:lnTo>
                <a:lnTo>
                  <a:pt x="166222" y="23431"/>
                </a:lnTo>
                <a:lnTo>
                  <a:pt x="167631" y="23830"/>
                </a:lnTo>
                <a:lnTo>
                  <a:pt x="168346" y="23977"/>
                </a:lnTo>
                <a:lnTo>
                  <a:pt x="169587" y="24314"/>
                </a:lnTo>
                <a:lnTo>
                  <a:pt x="171901" y="25113"/>
                </a:lnTo>
                <a:lnTo>
                  <a:pt x="174004" y="26123"/>
                </a:lnTo>
                <a:lnTo>
                  <a:pt x="175939" y="27322"/>
                </a:lnTo>
                <a:lnTo>
                  <a:pt x="177664" y="28689"/>
                </a:lnTo>
                <a:lnTo>
                  <a:pt x="179220" y="30182"/>
                </a:lnTo>
                <a:lnTo>
                  <a:pt x="180566" y="31844"/>
                </a:lnTo>
                <a:lnTo>
                  <a:pt x="181744" y="33610"/>
                </a:lnTo>
                <a:lnTo>
                  <a:pt x="182711" y="35482"/>
                </a:lnTo>
                <a:lnTo>
                  <a:pt x="183490" y="37438"/>
                </a:lnTo>
                <a:lnTo>
                  <a:pt x="184100" y="39458"/>
                </a:lnTo>
                <a:lnTo>
                  <a:pt x="184499" y="41540"/>
                </a:lnTo>
                <a:lnTo>
                  <a:pt x="184731" y="43664"/>
                </a:lnTo>
                <a:lnTo>
                  <a:pt x="184752" y="45831"/>
                </a:lnTo>
                <a:lnTo>
                  <a:pt x="184604" y="47976"/>
                </a:lnTo>
                <a:lnTo>
                  <a:pt x="184268" y="50121"/>
                </a:lnTo>
                <a:lnTo>
                  <a:pt x="184015" y="51194"/>
                </a:lnTo>
                <a:lnTo>
                  <a:pt x="183784" y="54054"/>
                </a:lnTo>
                <a:lnTo>
                  <a:pt x="183426" y="57125"/>
                </a:lnTo>
                <a:lnTo>
                  <a:pt x="183195" y="58303"/>
                </a:lnTo>
                <a:lnTo>
                  <a:pt x="182943" y="60553"/>
                </a:lnTo>
                <a:lnTo>
                  <a:pt x="182922" y="62636"/>
                </a:lnTo>
                <a:lnTo>
                  <a:pt x="183153" y="64571"/>
                </a:lnTo>
                <a:lnTo>
                  <a:pt x="183342" y="654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1" name="Google Shape;171;p30"/>
          <p:cNvSpPr/>
          <p:nvPr/>
        </p:nvSpPr>
        <p:spPr>
          <a:xfrm rot="-9720527">
            <a:off x="8260763" y="3778198"/>
            <a:ext cx="3309096" cy="2600648"/>
          </a:xfrm>
          <a:custGeom>
            <a:rect b="b" l="l" r="r" t="t"/>
            <a:pathLst>
              <a:path extrusionOk="0" h="209575" w="279449">
                <a:moveTo>
                  <a:pt x="217806" y="204547"/>
                </a:moveTo>
                <a:lnTo>
                  <a:pt x="214898" y="205311"/>
                </a:lnTo>
                <a:lnTo>
                  <a:pt x="208859" y="206592"/>
                </a:lnTo>
                <a:lnTo>
                  <a:pt x="202525" y="207652"/>
                </a:lnTo>
                <a:lnTo>
                  <a:pt x="195920" y="208466"/>
                </a:lnTo>
                <a:lnTo>
                  <a:pt x="189117" y="209057"/>
                </a:lnTo>
                <a:lnTo>
                  <a:pt x="182117" y="209427"/>
                </a:lnTo>
                <a:lnTo>
                  <a:pt x="174945" y="209575"/>
                </a:lnTo>
                <a:lnTo>
                  <a:pt x="167625" y="209525"/>
                </a:lnTo>
                <a:lnTo>
                  <a:pt x="160181" y="209279"/>
                </a:lnTo>
                <a:lnTo>
                  <a:pt x="152664" y="208835"/>
                </a:lnTo>
                <a:lnTo>
                  <a:pt x="145073" y="208219"/>
                </a:lnTo>
                <a:lnTo>
                  <a:pt x="137457" y="207406"/>
                </a:lnTo>
                <a:lnTo>
                  <a:pt x="129816" y="206444"/>
                </a:lnTo>
                <a:lnTo>
                  <a:pt x="122200" y="205286"/>
                </a:lnTo>
                <a:lnTo>
                  <a:pt x="114609" y="204004"/>
                </a:lnTo>
                <a:lnTo>
                  <a:pt x="107116" y="202550"/>
                </a:lnTo>
                <a:lnTo>
                  <a:pt x="99697" y="200973"/>
                </a:lnTo>
                <a:lnTo>
                  <a:pt x="92427" y="199248"/>
                </a:lnTo>
                <a:lnTo>
                  <a:pt x="85279" y="197399"/>
                </a:lnTo>
                <a:lnTo>
                  <a:pt x="78328" y="195427"/>
                </a:lnTo>
                <a:lnTo>
                  <a:pt x="71550" y="193332"/>
                </a:lnTo>
                <a:lnTo>
                  <a:pt x="65044" y="191139"/>
                </a:lnTo>
                <a:lnTo>
                  <a:pt x="58759" y="188846"/>
                </a:lnTo>
                <a:lnTo>
                  <a:pt x="52769" y="186456"/>
                </a:lnTo>
                <a:lnTo>
                  <a:pt x="47101" y="183991"/>
                </a:lnTo>
                <a:lnTo>
                  <a:pt x="41752" y="181452"/>
                </a:lnTo>
                <a:lnTo>
                  <a:pt x="36773" y="178815"/>
                </a:lnTo>
                <a:lnTo>
                  <a:pt x="32189" y="176153"/>
                </a:lnTo>
                <a:lnTo>
                  <a:pt x="28024" y="173393"/>
                </a:lnTo>
                <a:lnTo>
                  <a:pt x="24277" y="170608"/>
                </a:lnTo>
                <a:lnTo>
                  <a:pt x="21024" y="167773"/>
                </a:lnTo>
                <a:lnTo>
                  <a:pt x="18263" y="164914"/>
                </a:lnTo>
                <a:lnTo>
                  <a:pt x="17105" y="163460"/>
                </a:lnTo>
                <a:lnTo>
                  <a:pt x="15971" y="161956"/>
                </a:lnTo>
                <a:lnTo>
                  <a:pt x="13802" y="158555"/>
                </a:lnTo>
                <a:lnTo>
                  <a:pt x="11732" y="154685"/>
                </a:lnTo>
                <a:lnTo>
                  <a:pt x="9736" y="150372"/>
                </a:lnTo>
                <a:lnTo>
                  <a:pt x="7887" y="145665"/>
                </a:lnTo>
                <a:lnTo>
                  <a:pt x="6162" y="140612"/>
                </a:lnTo>
                <a:lnTo>
                  <a:pt x="4634" y="135264"/>
                </a:lnTo>
                <a:lnTo>
                  <a:pt x="3278" y="129669"/>
                </a:lnTo>
                <a:lnTo>
                  <a:pt x="2120" y="123827"/>
                </a:lnTo>
                <a:lnTo>
                  <a:pt x="1208" y="117813"/>
                </a:lnTo>
                <a:lnTo>
                  <a:pt x="518" y="111676"/>
                </a:lnTo>
                <a:lnTo>
                  <a:pt x="123" y="105416"/>
                </a:lnTo>
                <a:lnTo>
                  <a:pt x="0" y="99131"/>
                </a:lnTo>
                <a:lnTo>
                  <a:pt x="173" y="92796"/>
                </a:lnTo>
                <a:lnTo>
                  <a:pt x="690" y="86511"/>
                </a:lnTo>
                <a:lnTo>
                  <a:pt x="1528" y="80300"/>
                </a:lnTo>
                <a:lnTo>
                  <a:pt x="2760" y="74213"/>
                </a:lnTo>
                <a:lnTo>
                  <a:pt x="4363" y="68248"/>
                </a:lnTo>
                <a:lnTo>
                  <a:pt x="5866" y="63935"/>
                </a:lnTo>
                <a:lnTo>
                  <a:pt x="6975" y="61100"/>
                </a:lnTo>
                <a:lnTo>
                  <a:pt x="8207" y="58340"/>
                </a:lnTo>
                <a:lnTo>
                  <a:pt x="9538" y="55653"/>
                </a:lnTo>
                <a:lnTo>
                  <a:pt x="10968" y="53041"/>
                </a:lnTo>
                <a:lnTo>
                  <a:pt x="12545" y="50477"/>
                </a:lnTo>
                <a:lnTo>
                  <a:pt x="14221" y="48037"/>
                </a:lnTo>
                <a:lnTo>
                  <a:pt x="16021" y="45647"/>
                </a:lnTo>
                <a:lnTo>
                  <a:pt x="17943" y="43379"/>
                </a:lnTo>
                <a:lnTo>
                  <a:pt x="19989" y="41210"/>
                </a:lnTo>
                <a:lnTo>
                  <a:pt x="22182" y="39115"/>
                </a:lnTo>
                <a:lnTo>
                  <a:pt x="24475" y="37143"/>
                </a:lnTo>
                <a:lnTo>
                  <a:pt x="26915" y="35295"/>
                </a:lnTo>
                <a:lnTo>
                  <a:pt x="29503" y="33569"/>
                </a:lnTo>
                <a:lnTo>
                  <a:pt x="32214" y="31943"/>
                </a:lnTo>
                <a:lnTo>
                  <a:pt x="35073" y="30464"/>
                </a:lnTo>
                <a:lnTo>
                  <a:pt x="38055" y="29108"/>
                </a:lnTo>
                <a:lnTo>
                  <a:pt x="41210" y="27901"/>
                </a:lnTo>
                <a:lnTo>
                  <a:pt x="44513" y="26841"/>
                </a:lnTo>
                <a:lnTo>
                  <a:pt x="47939" y="25929"/>
                </a:lnTo>
                <a:lnTo>
                  <a:pt x="51537" y="25189"/>
                </a:lnTo>
                <a:lnTo>
                  <a:pt x="55308" y="24573"/>
                </a:lnTo>
                <a:lnTo>
                  <a:pt x="59202" y="24154"/>
                </a:lnTo>
                <a:lnTo>
                  <a:pt x="63269" y="23883"/>
                </a:lnTo>
                <a:lnTo>
                  <a:pt x="67508" y="23809"/>
                </a:lnTo>
                <a:lnTo>
                  <a:pt x="71920" y="23908"/>
                </a:lnTo>
                <a:lnTo>
                  <a:pt x="76480" y="24203"/>
                </a:lnTo>
                <a:lnTo>
                  <a:pt x="81212" y="24672"/>
                </a:lnTo>
                <a:lnTo>
                  <a:pt x="83677" y="24992"/>
                </a:lnTo>
                <a:lnTo>
                  <a:pt x="86117" y="25313"/>
                </a:lnTo>
                <a:lnTo>
                  <a:pt x="90874" y="25830"/>
                </a:lnTo>
                <a:lnTo>
                  <a:pt x="95507" y="26200"/>
                </a:lnTo>
                <a:lnTo>
                  <a:pt x="99993" y="26446"/>
                </a:lnTo>
                <a:lnTo>
                  <a:pt x="104356" y="26545"/>
                </a:lnTo>
                <a:lnTo>
                  <a:pt x="108595" y="26520"/>
                </a:lnTo>
                <a:lnTo>
                  <a:pt x="114732" y="26299"/>
                </a:lnTo>
                <a:lnTo>
                  <a:pt x="122471" y="25584"/>
                </a:lnTo>
                <a:lnTo>
                  <a:pt x="129742" y="24499"/>
                </a:lnTo>
                <a:lnTo>
                  <a:pt x="136570" y="23094"/>
                </a:lnTo>
                <a:lnTo>
                  <a:pt x="143027" y="21418"/>
                </a:lnTo>
                <a:lnTo>
                  <a:pt x="149090" y="19521"/>
                </a:lnTo>
                <a:lnTo>
                  <a:pt x="154808" y="17475"/>
                </a:lnTo>
                <a:lnTo>
                  <a:pt x="160206" y="15306"/>
                </a:lnTo>
                <a:lnTo>
                  <a:pt x="165308" y="13112"/>
                </a:lnTo>
                <a:lnTo>
                  <a:pt x="172480" y="9810"/>
                </a:lnTo>
                <a:lnTo>
                  <a:pt x="181230" y="5743"/>
                </a:lnTo>
                <a:lnTo>
                  <a:pt x="187318" y="3229"/>
                </a:lnTo>
                <a:lnTo>
                  <a:pt x="191212" y="1873"/>
                </a:lnTo>
                <a:lnTo>
                  <a:pt x="194983" y="838"/>
                </a:lnTo>
                <a:lnTo>
                  <a:pt x="198705" y="197"/>
                </a:lnTo>
                <a:lnTo>
                  <a:pt x="201441" y="0"/>
                </a:lnTo>
                <a:lnTo>
                  <a:pt x="203265" y="25"/>
                </a:lnTo>
                <a:lnTo>
                  <a:pt x="205064" y="173"/>
                </a:lnTo>
                <a:lnTo>
                  <a:pt x="206888" y="444"/>
                </a:lnTo>
                <a:lnTo>
                  <a:pt x="208712" y="863"/>
                </a:lnTo>
                <a:lnTo>
                  <a:pt x="210511" y="1430"/>
                </a:lnTo>
                <a:lnTo>
                  <a:pt x="212335" y="2144"/>
                </a:lnTo>
                <a:lnTo>
                  <a:pt x="214183" y="3032"/>
                </a:lnTo>
                <a:lnTo>
                  <a:pt x="216032" y="4091"/>
                </a:lnTo>
                <a:lnTo>
                  <a:pt x="217905" y="5324"/>
                </a:lnTo>
                <a:lnTo>
                  <a:pt x="219803" y="6729"/>
                </a:lnTo>
                <a:lnTo>
                  <a:pt x="221725" y="8331"/>
                </a:lnTo>
                <a:lnTo>
                  <a:pt x="223672" y="10105"/>
                </a:lnTo>
                <a:lnTo>
                  <a:pt x="225644" y="12102"/>
                </a:lnTo>
                <a:lnTo>
                  <a:pt x="228676" y="15454"/>
                </a:lnTo>
                <a:lnTo>
                  <a:pt x="232890" y="20753"/>
                </a:lnTo>
                <a:lnTo>
                  <a:pt x="237253" y="26964"/>
                </a:lnTo>
                <a:lnTo>
                  <a:pt x="241862" y="34161"/>
                </a:lnTo>
                <a:lnTo>
                  <a:pt x="246693" y="42393"/>
                </a:lnTo>
                <a:lnTo>
                  <a:pt x="249231" y="46977"/>
                </a:lnTo>
                <a:lnTo>
                  <a:pt x="251745" y="51611"/>
                </a:lnTo>
                <a:lnTo>
                  <a:pt x="256404" y="60632"/>
                </a:lnTo>
                <a:lnTo>
                  <a:pt x="260594" y="69283"/>
                </a:lnTo>
                <a:lnTo>
                  <a:pt x="264340" y="77639"/>
                </a:lnTo>
                <a:lnTo>
                  <a:pt x="267667" y="85649"/>
                </a:lnTo>
                <a:lnTo>
                  <a:pt x="270551" y="93363"/>
                </a:lnTo>
                <a:lnTo>
                  <a:pt x="273040" y="100782"/>
                </a:lnTo>
                <a:lnTo>
                  <a:pt x="275086" y="107881"/>
                </a:lnTo>
                <a:lnTo>
                  <a:pt x="276737" y="114683"/>
                </a:lnTo>
                <a:lnTo>
                  <a:pt x="277994" y="121215"/>
                </a:lnTo>
                <a:lnTo>
                  <a:pt x="278857" y="127450"/>
                </a:lnTo>
                <a:lnTo>
                  <a:pt x="279350" y="133390"/>
                </a:lnTo>
                <a:lnTo>
                  <a:pt x="279449" y="139084"/>
                </a:lnTo>
                <a:lnTo>
                  <a:pt x="279178" y="144506"/>
                </a:lnTo>
                <a:lnTo>
                  <a:pt x="278561" y="149682"/>
                </a:lnTo>
                <a:lnTo>
                  <a:pt x="277600" y="154587"/>
                </a:lnTo>
                <a:lnTo>
                  <a:pt x="276294" y="159270"/>
                </a:lnTo>
                <a:lnTo>
                  <a:pt x="274642" y="163682"/>
                </a:lnTo>
                <a:lnTo>
                  <a:pt x="272671" y="167872"/>
                </a:lnTo>
                <a:lnTo>
                  <a:pt x="270379" y="171840"/>
                </a:lnTo>
                <a:lnTo>
                  <a:pt x="267766" y="175586"/>
                </a:lnTo>
                <a:lnTo>
                  <a:pt x="264858" y="179111"/>
                </a:lnTo>
                <a:lnTo>
                  <a:pt x="261653" y="182414"/>
                </a:lnTo>
                <a:lnTo>
                  <a:pt x="258154" y="185519"/>
                </a:lnTo>
                <a:lnTo>
                  <a:pt x="254358" y="188427"/>
                </a:lnTo>
                <a:lnTo>
                  <a:pt x="250316" y="191163"/>
                </a:lnTo>
                <a:lnTo>
                  <a:pt x="246003" y="193677"/>
                </a:lnTo>
                <a:lnTo>
                  <a:pt x="241418" y="196043"/>
                </a:lnTo>
                <a:lnTo>
                  <a:pt x="236587" y="198212"/>
                </a:lnTo>
                <a:lnTo>
                  <a:pt x="231510" y="200233"/>
                </a:lnTo>
                <a:lnTo>
                  <a:pt x="226211" y="202082"/>
                </a:lnTo>
                <a:lnTo>
                  <a:pt x="220665" y="203783"/>
                </a:lnTo>
                <a:lnTo>
                  <a:pt x="217806" y="204547"/>
                </a:lnTo>
                <a:close/>
              </a:path>
            </a:pathLst>
          </a:custGeom>
          <a:solidFill>
            <a:srgbClr val="00A6C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C">
  <p:cSld name="CUSTOM_14"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/>
          <p:nvPr/>
        </p:nvSpPr>
        <p:spPr>
          <a:xfrm rot="589881">
            <a:off x="-1093918" y="3515584"/>
            <a:ext cx="12589625" cy="7635923"/>
          </a:xfrm>
          <a:custGeom>
            <a:rect b="b" l="l" r="r" t="t"/>
            <a:pathLst>
              <a:path extrusionOk="0" h="209575" w="279449">
                <a:moveTo>
                  <a:pt x="217806" y="204547"/>
                </a:moveTo>
                <a:lnTo>
                  <a:pt x="214898" y="205311"/>
                </a:lnTo>
                <a:lnTo>
                  <a:pt x="208859" y="206592"/>
                </a:lnTo>
                <a:lnTo>
                  <a:pt x="202525" y="207652"/>
                </a:lnTo>
                <a:lnTo>
                  <a:pt x="195920" y="208466"/>
                </a:lnTo>
                <a:lnTo>
                  <a:pt x="189117" y="209057"/>
                </a:lnTo>
                <a:lnTo>
                  <a:pt x="182117" y="209427"/>
                </a:lnTo>
                <a:lnTo>
                  <a:pt x="174945" y="209575"/>
                </a:lnTo>
                <a:lnTo>
                  <a:pt x="167625" y="209525"/>
                </a:lnTo>
                <a:lnTo>
                  <a:pt x="160181" y="209279"/>
                </a:lnTo>
                <a:lnTo>
                  <a:pt x="152664" y="208835"/>
                </a:lnTo>
                <a:lnTo>
                  <a:pt x="145073" y="208219"/>
                </a:lnTo>
                <a:lnTo>
                  <a:pt x="137457" y="207406"/>
                </a:lnTo>
                <a:lnTo>
                  <a:pt x="129816" y="206444"/>
                </a:lnTo>
                <a:lnTo>
                  <a:pt x="122200" y="205286"/>
                </a:lnTo>
                <a:lnTo>
                  <a:pt x="114609" y="204004"/>
                </a:lnTo>
                <a:lnTo>
                  <a:pt x="107116" y="202550"/>
                </a:lnTo>
                <a:lnTo>
                  <a:pt x="99697" y="200973"/>
                </a:lnTo>
                <a:lnTo>
                  <a:pt x="92427" y="199248"/>
                </a:lnTo>
                <a:lnTo>
                  <a:pt x="85279" y="197399"/>
                </a:lnTo>
                <a:lnTo>
                  <a:pt x="78328" y="195427"/>
                </a:lnTo>
                <a:lnTo>
                  <a:pt x="71550" y="193332"/>
                </a:lnTo>
                <a:lnTo>
                  <a:pt x="65044" y="191139"/>
                </a:lnTo>
                <a:lnTo>
                  <a:pt x="58759" y="188846"/>
                </a:lnTo>
                <a:lnTo>
                  <a:pt x="52769" y="186456"/>
                </a:lnTo>
                <a:lnTo>
                  <a:pt x="47101" y="183991"/>
                </a:lnTo>
                <a:lnTo>
                  <a:pt x="41752" y="181452"/>
                </a:lnTo>
                <a:lnTo>
                  <a:pt x="36773" y="178815"/>
                </a:lnTo>
                <a:lnTo>
                  <a:pt x="32189" y="176153"/>
                </a:lnTo>
                <a:lnTo>
                  <a:pt x="28024" y="173393"/>
                </a:lnTo>
                <a:lnTo>
                  <a:pt x="24277" y="170608"/>
                </a:lnTo>
                <a:lnTo>
                  <a:pt x="21024" y="167773"/>
                </a:lnTo>
                <a:lnTo>
                  <a:pt x="18263" y="164914"/>
                </a:lnTo>
                <a:lnTo>
                  <a:pt x="17105" y="163460"/>
                </a:lnTo>
                <a:lnTo>
                  <a:pt x="15971" y="161956"/>
                </a:lnTo>
                <a:lnTo>
                  <a:pt x="13802" y="158555"/>
                </a:lnTo>
                <a:lnTo>
                  <a:pt x="11732" y="154685"/>
                </a:lnTo>
                <a:lnTo>
                  <a:pt x="9736" y="150372"/>
                </a:lnTo>
                <a:lnTo>
                  <a:pt x="7887" y="145665"/>
                </a:lnTo>
                <a:lnTo>
                  <a:pt x="6162" y="140612"/>
                </a:lnTo>
                <a:lnTo>
                  <a:pt x="4634" y="135264"/>
                </a:lnTo>
                <a:lnTo>
                  <a:pt x="3278" y="129669"/>
                </a:lnTo>
                <a:lnTo>
                  <a:pt x="2120" y="123827"/>
                </a:lnTo>
                <a:lnTo>
                  <a:pt x="1208" y="117813"/>
                </a:lnTo>
                <a:lnTo>
                  <a:pt x="518" y="111676"/>
                </a:lnTo>
                <a:lnTo>
                  <a:pt x="123" y="105416"/>
                </a:lnTo>
                <a:lnTo>
                  <a:pt x="0" y="99131"/>
                </a:lnTo>
                <a:lnTo>
                  <a:pt x="173" y="92796"/>
                </a:lnTo>
                <a:lnTo>
                  <a:pt x="690" y="86511"/>
                </a:lnTo>
                <a:lnTo>
                  <a:pt x="1528" y="80300"/>
                </a:lnTo>
                <a:lnTo>
                  <a:pt x="2760" y="74213"/>
                </a:lnTo>
                <a:lnTo>
                  <a:pt x="4363" y="68248"/>
                </a:lnTo>
                <a:lnTo>
                  <a:pt x="5866" y="63935"/>
                </a:lnTo>
                <a:lnTo>
                  <a:pt x="6975" y="61100"/>
                </a:lnTo>
                <a:lnTo>
                  <a:pt x="8207" y="58340"/>
                </a:lnTo>
                <a:lnTo>
                  <a:pt x="9538" y="55653"/>
                </a:lnTo>
                <a:lnTo>
                  <a:pt x="10968" y="53041"/>
                </a:lnTo>
                <a:lnTo>
                  <a:pt x="12545" y="50477"/>
                </a:lnTo>
                <a:lnTo>
                  <a:pt x="14221" y="48037"/>
                </a:lnTo>
                <a:lnTo>
                  <a:pt x="16021" y="45647"/>
                </a:lnTo>
                <a:lnTo>
                  <a:pt x="17943" y="43379"/>
                </a:lnTo>
                <a:lnTo>
                  <a:pt x="19989" y="41210"/>
                </a:lnTo>
                <a:lnTo>
                  <a:pt x="22182" y="39115"/>
                </a:lnTo>
                <a:lnTo>
                  <a:pt x="24475" y="37143"/>
                </a:lnTo>
                <a:lnTo>
                  <a:pt x="26915" y="35295"/>
                </a:lnTo>
                <a:lnTo>
                  <a:pt x="29503" y="33569"/>
                </a:lnTo>
                <a:lnTo>
                  <a:pt x="32214" y="31943"/>
                </a:lnTo>
                <a:lnTo>
                  <a:pt x="35073" y="30464"/>
                </a:lnTo>
                <a:lnTo>
                  <a:pt x="38055" y="29108"/>
                </a:lnTo>
                <a:lnTo>
                  <a:pt x="41210" y="27901"/>
                </a:lnTo>
                <a:lnTo>
                  <a:pt x="44513" y="26841"/>
                </a:lnTo>
                <a:lnTo>
                  <a:pt x="47939" y="25929"/>
                </a:lnTo>
                <a:lnTo>
                  <a:pt x="51537" y="25189"/>
                </a:lnTo>
                <a:lnTo>
                  <a:pt x="55308" y="24573"/>
                </a:lnTo>
                <a:lnTo>
                  <a:pt x="59202" y="24154"/>
                </a:lnTo>
                <a:lnTo>
                  <a:pt x="63269" y="23883"/>
                </a:lnTo>
                <a:lnTo>
                  <a:pt x="67508" y="23809"/>
                </a:lnTo>
                <a:lnTo>
                  <a:pt x="71920" y="23908"/>
                </a:lnTo>
                <a:lnTo>
                  <a:pt x="76480" y="24203"/>
                </a:lnTo>
                <a:lnTo>
                  <a:pt x="81212" y="24672"/>
                </a:lnTo>
                <a:lnTo>
                  <a:pt x="83677" y="24992"/>
                </a:lnTo>
                <a:lnTo>
                  <a:pt x="86117" y="25313"/>
                </a:lnTo>
                <a:lnTo>
                  <a:pt x="90874" y="25830"/>
                </a:lnTo>
                <a:lnTo>
                  <a:pt x="95507" y="26200"/>
                </a:lnTo>
                <a:lnTo>
                  <a:pt x="99993" y="26446"/>
                </a:lnTo>
                <a:lnTo>
                  <a:pt x="104356" y="26545"/>
                </a:lnTo>
                <a:lnTo>
                  <a:pt x="108595" y="26520"/>
                </a:lnTo>
                <a:lnTo>
                  <a:pt x="114732" y="26299"/>
                </a:lnTo>
                <a:lnTo>
                  <a:pt x="122471" y="25584"/>
                </a:lnTo>
                <a:lnTo>
                  <a:pt x="129742" y="24499"/>
                </a:lnTo>
                <a:lnTo>
                  <a:pt x="136570" y="23094"/>
                </a:lnTo>
                <a:lnTo>
                  <a:pt x="143027" y="21418"/>
                </a:lnTo>
                <a:lnTo>
                  <a:pt x="149090" y="19521"/>
                </a:lnTo>
                <a:lnTo>
                  <a:pt x="154808" y="17475"/>
                </a:lnTo>
                <a:lnTo>
                  <a:pt x="160206" y="15306"/>
                </a:lnTo>
                <a:lnTo>
                  <a:pt x="165308" y="13112"/>
                </a:lnTo>
                <a:lnTo>
                  <a:pt x="172480" y="9810"/>
                </a:lnTo>
                <a:lnTo>
                  <a:pt x="181230" y="5743"/>
                </a:lnTo>
                <a:lnTo>
                  <a:pt x="187318" y="3229"/>
                </a:lnTo>
                <a:lnTo>
                  <a:pt x="191212" y="1873"/>
                </a:lnTo>
                <a:lnTo>
                  <a:pt x="194983" y="838"/>
                </a:lnTo>
                <a:lnTo>
                  <a:pt x="198705" y="197"/>
                </a:lnTo>
                <a:lnTo>
                  <a:pt x="201441" y="0"/>
                </a:lnTo>
                <a:lnTo>
                  <a:pt x="203265" y="25"/>
                </a:lnTo>
                <a:lnTo>
                  <a:pt x="205064" y="173"/>
                </a:lnTo>
                <a:lnTo>
                  <a:pt x="206888" y="444"/>
                </a:lnTo>
                <a:lnTo>
                  <a:pt x="208712" y="863"/>
                </a:lnTo>
                <a:lnTo>
                  <a:pt x="210511" y="1430"/>
                </a:lnTo>
                <a:lnTo>
                  <a:pt x="212335" y="2144"/>
                </a:lnTo>
                <a:lnTo>
                  <a:pt x="214183" y="3032"/>
                </a:lnTo>
                <a:lnTo>
                  <a:pt x="216032" y="4091"/>
                </a:lnTo>
                <a:lnTo>
                  <a:pt x="217905" y="5324"/>
                </a:lnTo>
                <a:lnTo>
                  <a:pt x="219803" y="6729"/>
                </a:lnTo>
                <a:lnTo>
                  <a:pt x="221725" y="8331"/>
                </a:lnTo>
                <a:lnTo>
                  <a:pt x="223672" y="10105"/>
                </a:lnTo>
                <a:lnTo>
                  <a:pt x="225644" y="12102"/>
                </a:lnTo>
                <a:lnTo>
                  <a:pt x="228676" y="15454"/>
                </a:lnTo>
                <a:lnTo>
                  <a:pt x="232890" y="20753"/>
                </a:lnTo>
                <a:lnTo>
                  <a:pt x="237253" y="26964"/>
                </a:lnTo>
                <a:lnTo>
                  <a:pt x="241862" y="34161"/>
                </a:lnTo>
                <a:lnTo>
                  <a:pt x="246693" y="42393"/>
                </a:lnTo>
                <a:lnTo>
                  <a:pt x="249231" y="46977"/>
                </a:lnTo>
                <a:lnTo>
                  <a:pt x="251745" y="51611"/>
                </a:lnTo>
                <a:lnTo>
                  <a:pt x="256404" y="60632"/>
                </a:lnTo>
                <a:lnTo>
                  <a:pt x="260594" y="69283"/>
                </a:lnTo>
                <a:lnTo>
                  <a:pt x="264340" y="77639"/>
                </a:lnTo>
                <a:lnTo>
                  <a:pt x="267667" y="85649"/>
                </a:lnTo>
                <a:lnTo>
                  <a:pt x="270551" y="93363"/>
                </a:lnTo>
                <a:lnTo>
                  <a:pt x="273040" y="100782"/>
                </a:lnTo>
                <a:lnTo>
                  <a:pt x="275086" y="107881"/>
                </a:lnTo>
                <a:lnTo>
                  <a:pt x="276737" y="114683"/>
                </a:lnTo>
                <a:lnTo>
                  <a:pt x="277994" y="121215"/>
                </a:lnTo>
                <a:lnTo>
                  <a:pt x="278857" y="127450"/>
                </a:lnTo>
                <a:lnTo>
                  <a:pt x="279350" y="133390"/>
                </a:lnTo>
                <a:lnTo>
                  <a:pt x="279449" y="139084"/>
                </a:lnTo>
                <a:lnTo>
                  <a:pt x="279178" y="144506"/>
                </a:lnTo>
                <a:lnTo>
                  <a:pt x="278561" y="149682"/>
                </a:lnTo>
                <a:lnTo>
                  <a:pt x="277600" y="154587"/>
                </a:lnTo>
                <a:lnTo>
                  <a:pt x="276294" y="159270"/>
                </a:lnTo>
                <a:lnTo>
                  <a:pt x="274642" y="163682"/>
                </a:lnTo>
                <a:lnTo>
                  <a:pt x="272671" y="167872"/>
                </a:lnTo>
                <a:lnTo>
                  <a:pt x="270379" y="171840"/>
                </a:lnTo>
                <a:lnTo>
                  <a:pt x="267766" y="175586"/>
                </a:lnTo>
                <a:lnTo>
                  <a:pt x="264858" y="179111"/>
                </a:lnTo>
                <a:lnTo>
                  <a:pt x="261653" y="182414"/>
                </a:lnTo>
                <a:lnTo>
                  <a:pt x="258154" y="185519"/>
                </a:lnTo>
                <a:lnTo>
                  <a:pt x="254358" y="188427"/>
                </a:lnTo>
                <a:lnTo>
                  <a:pt x="250316" y="191163"/>
                </a:lnTo>
                <a:lnTo>
                  <a:pt x="246003" y="193677"/>
                </a:lnTo>
                <a:lnTo>
                  <a:pt x="241418" y="196043"/>
                </a:lnTo>
                <a:lnTo>
                  <a:pt x="236587" y="198212"/>
                </a:lnTo>
                <a:lnTo>
                  <a:pt x="231510" y="200233"/>
                </a:lnTo>
                <a:lnTo>
                  <a:pt x="226211" y="202082"/>
                </a:lnTo>
                <a:lnTo>
                  <a:pt x="220665" y="203783"/>
                </a:lnTo>
                <a:lnTo>
                  <a:pt x="217806" y="20454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1"/>
          <p:cNvSpPr/>
          <p:nvPr/>
        </p:nvSpPr>
        <p:spPr>
          <a:xfrm rot="-3578776">
            <a:off x="-1798040" y="3164899"/>
            <a:ext cx="4321370" cy="4033028"/>
          </a:xfrm>
          <a:custGeom>
            <a:rect b="b" l="l" r="r" t="t"/>
            <a:pathLst>
              <a:path extrusionOk="0" h="209572" w="214619">
                <a:moveTo>
                  <a:pt x="183342" y="65496"/>
                </a:moveTo>
                <a:lnTo>
                  <a:pt x="183595" y="66380"/>
                </a:lnTo>
                <a:lnTo>
                  <a:pt x="184226" y="68083"/>
                </a:lnTo>
                <a:lnTo>
                  <a:pt x="185025" y="69661"/>
                </a:lnTo>
                <a:lnTo>
                  <a:pt x="186014" y="71154"/>
                </a:lnTo>
                <a:lnTo>
                  <a:pt x="186560" y="71848"/>
                </a:lnTo>
                <a:lnTo>
                  <a:pt x="187128" y="72542"/>
                </a:lnTo>
                <a:lnTo>
                  <a:pt x="188369" y="73867"/>
                </a:lnTo>
                <a:lnTo>
                  <a:pt x="190409" y="75718"/>
                </a:lnTo>
                <a:lnTo>
                  <a:pt x="193438" y="78011"/>
                </a:lnTo>
                <a:lnTo>
                  <a:pt x="196677" y="80198"/>
                </a:lnTo>
                <a:lnTo>
                  <a:pt x="199958" y="82365"/>
                </a:lnTo>
                <a:lnTo>
                  <a:pt x="203197" y="84615"/>
                </a:lnTo>
                <a:lnTo>
                  <a:pt x="205511" y="86403"/>
                </a:lnTo>
                <a:lnTo>
                  <a:pt x="206941" y="87665"/>
                </a:lnTo>
                <a:lnTo>
                  <a:pt x="208308" y="89011"/>
                </a:lnTo>
                <a:lnTo>
                  <a:pt x="209549" y="90420"/>
                </a:lnTo>
                <a:lnTo>
                  <a:pt x="210117" y="91177"/>
                </a:lnTo>
                <a:lnTo>
                  <a:pt x="210937" y="92313"/>
                </a:lnTo>
                <a:lnTo>
                  <a:pt x="212283" y="94669"/>
                </a:lnTo>
                <a:lnTo>
                  <a:pt x="213314" y="97109"/>
                </a:lnTo>
                <a:lnTo>
                  <a:pt x="214029" y="99590"/>
                </a:lnTo>
                <a:lnTo>
                  <a:pt x="214471" y="102135"/>
                </a:lnTo>
                <a:lnTo>
                  <a:pt x="214618" y="104722"/>
                </a:lnTo>
                <a:lnTo>
                  <a:pt x="214534" y="107330"/>
                </a:lnTo>
                <a:lnTo>
                  <a:pt x="214197" y="109939"/>
                </a:lnTo>
                <a:lnTo>
                  <a:pt x="213672" y="112547"/>
                </a:lnTo>
                <a:lnTo>
                  <a:pt x="212914" y="115134"/>
                </a:lnTo>
                <a:lnTo>
                  <a:pt x="212010" y="117679"/>
                </a:lnTo>
                <a:lnTo>
                  <a:pt x="210916" y="120203"/>
                </a:lnTo>
                <a:lnTo>
                  <a:pt x="209675" y="122663"/>
                </a:lnTo>
                <a:lnTo>
                  <a:pt x="208329" y="125040"/>
                </a:lnTo>
                <a:lnTo>
                  <a:pt x="206857" y="127354"/>
                </a:lnTo>
                <a:lnTo>
                  <a:pt x="205280" y="129562"/>
                </a:lnTo>
                <a:lnTo>
                  <a:pt x="204480" y="130614"/>
                </a:lnTo>
                <a:lnTo>
                  <a:pt x="202524" y="133138"/>
                </a:lnTo>
                <a:lnTo>
                  <a:pt x="198612" y="137828"/>
                </a:lnTo>
                <a:lnTo>
                  <a:pt x="194679" y="142203"/>
                </a:lnTo>
                <a:lnTo>
                  <a:pt x="190725" y="146325"/>
                </a:lnTo>
                <a:lnTo>
                  <a:pt x="184752" y="152341"/>
                </a:lnTo>
                <a:lnTo>
                  <a:pt x="178778" y="158503"/>
                </a:lnTo>
                <a:lnTo>
                  <a:pt x="174803" y="162857"/>
                </a:lnTo>
                <a:lnTo>
                  <a:pt x="172826" y="165150"/>
                </a:lnTo>
                <a:lnTo>
                  <a:pt x="171564" y="166727"/>
                </a:lnTo>
                <a:lnTo>
                  <a:pt x="168388" y="171060"/>
                </a:lnTo>
                <a:lnTo>
                  <a:pt x="166832" y="173184"/>
                </a:lnTo>
                <a:lnTo>
                  <a:pt x="165317" y="175203"/>
                </a:lnTo>
                <a:lnTo>
                  <a:pt x="162162" y="179158"/>
                </a:lnTo>
                <a:lnTo>
                  <a:pt x="158839" y="182943"/>
                </a:lnTo>
                <a:lnTo>
                  <a:pt x="155348" y="186561"/>
                </a:lnTo>
                <a:lnTo>
                  <a:pt x="151730" y="189989"/>
                </a:lnTo>
                <a:lnTo>
                  <a:pt x="147944" y="193208"/>
                </a:lnTo>
                <a:lnTo>
                  <a:pt x="144011" y="196173"/>
                </a:lnTo>
                <a:lnTo>
                  <a:pt x="139931" y="198907"/>
                </a:lnTo>
                <a:lnTo>
                  <a:pt x="135724" y="201389"/>
                </a:lnTo>
                <a:lnTo>
                  <a:pt x="131370" y="203556"/>
                </a:lnTo>
                <a:lnTo>
                  <a:pt x="126891" y="205449"/>
                </a:lnTo>
                <a:lnTo>
                  <a:pt x="122284" y="206984"/>
                </a:lnTo>
                <a:lnTo>
                  <a:pt x="117552" y="208204"/>
                </a:lnTo>
                <a:lnTo>
                  <a:pt x="112693" y="209045"/>
                </a:lnTo>
                <a:lnTo>
                  <a:pt x="108971" y="209403"/>
                </a:lnTo>
                <a:lnTo>
                  <a:pt x="106447" y="209550"/>
                </a:lnTo>
                <a:lnTo>
                  <a:pt x="103902" y="209571"/>
                </a:lnTo>
                <a:lnTo>
                  <a:pt x="101336" y="209508"/>
                </a:lnTo>
                <a:lnTo>
                  <a:pt x="100032" y="209424"/>
                </a:lnTo>
                <a:lnTo>
                  <a:pt x="97550" y="209192"/>
                </a:lnTo>
                <a:lnTo>
                  <a:pt x="92754" y="208435"/>
                </a:lnTo>
                <a:lnTo>
                  <a:pt x="88085" y="207363"/>
                </a:lnTo>
                <a:lnTo>
                  <a:pt x="83584" y="205974"/>
                </a:lnTo>
                <a:lnTo>
                  <a:pt x="79209" y="204292"/>
                </a:lnTo>
                <a:lnTo>
                  <a:pt x="75003" y="202336"/>
                </a:lnTo>
                <a:lnTo>
                  <a:pt x="70922" y="200127"/>
                </a:lnTo>
                <a:lnTo>
                  <a:pt x="66989" y="197687"/>
                </a:lnTo>
                <a:lnTo>
                  <a:pt x="63182" y="195016"/>
                </a:lnTo>
                <a:lnTo>
                  <a:pt x="59523" y="192135"/>
                </a:lnTo>
                <a:lnTo>
                  <a:pt x="55989" y="189064"/>
                </a:lnTo>
                <a:lnTo>
                  <a:pt x="52582" y="185804"/>
                </a:lnTo>
                <a:lnTo>
                  <a:pt x="49301" y="182397"/>
                </a:lnTo>
                <a:lnTo>
                  <a:pt x="46167" y="178863"/>
                </a:lnTo>
                <a:lnTo>
                  <a:pt x="43138" y="175182"/>
                </a:lnTo>
                <a:lnTo>
                  <a:pt x="40236" y="171396"/>
                </a:lnTo>
                <a:lnTo>
                  <a:pt x="38847" y="169461"/>
                </a:lnTo>
                <a:lnTo>
                  <a:pt x="38195" y="168515"/>
                </a:lnTo>
                <a:lnTo>
                  <a:pt x="36660" y="165907"/>
                </a:lnTo>
                <a:lnTo>
                  <a:pt x="34304" y="161511"/>
                </a:lnTo>
                <a:lnTo>
                  <a:pt x="33106" y="159282"/>
                </a:lnTo>
                <a:lnTo>
                  <a:pt x="32096" y="157494"/>
                </a:lnTo>
                <a:lnTo>
                  <a:pt x="29972" y="154065"/>
                </a:lnTo>
                <a:lnTo>
                  <a:pt x="27763" y="150826"/>
                </a:lnTo>
                <a:lnTo>
                  <a:pt x="25492" y="147735"/>
                </a:lnTo>
                <a:lnTo>
                  <a:pt x="22000" y="143297"/>
                </a:lnTo>
                <a:lnTo>
                  <a:pt x="17331" y="137702"/>
                </a:lnTo>
                <a:lnTo>
                  <a:pt x="12809" y="132233"/>
                </a:lnTo>
                <a:lnTo>
                  <a:pt x="9675" y="128090"/>
                </a:lnTo>
                <a:lnTo>
                  <a:pt x="7719" y="125271"/>
                </a:lnTo>
                <a:lnTo>
                  <a:pt x="5931" y="122369"/>
                </a:lnTo>
                <a:lnTo>
                  <a:pt x="4312" y="119361"/>
                </a:lnTo>
                <a:lnTo>
                  <a:pt x="2881" y="116248"/>
                </a:lnTo>
                <a:lnTo>
                  <a:pt x="1683" y="112967"/>
                </a:lnTo>
                <a:lnTo>
                  <a:pt x="1178" y="111243"/>
                </a:lnTo>
                <a:lnTo>
                  <a:pt x="925" y="110233"/>
                </a:lnTo>
                <a:lnTo>
                  <a:pt x="484" y="108046"/>
                </a:lnTo>
                <a:lnTo>
                  <a:pt x="168" y="105858"/>
                </a:lnTo>
                <a:lnTo>
                  <a:pt x="0" y="103923"/>
                </a:lnTo>
                <a:lnTo>
                  <a:pt x="0" y="103145"/>
                </a:lnTo>
                <a:lnTo>
                  <a:pt x="21" y="101652"/>
                </a:lnTo>
                <a:lnTo>
                  <a:pt x="315" y="98265"/>
                </a:lnTo>
                <a:lnTo>
                  <a:pt x="883" y="94458"/>
                </a:lnTo>
                <a:lnTo>
                  <a:pt x="1704" y="90252"/>
                </a:lnTo>
                <a:lnTo>
                  <a:pt x="2776" y="85730"/>
                </a:lnTo>
                <a:lnTo>
                  <a:pt x="4080" y="80934"/>
                </a:lnTo>
                <a:lnTo>
                  <a:pt x="5574" y="75928"/>
                </a:lnTo>
                <a:lnTo>
                  <a:pt x="7256" y="70754"/>
                </a:lnTo>
                <a:lnTo>
                  <a:pt x="9128" y="65475"/>
                </a:lnTo>
                <a:lnTo>
                  <a:pt x="11147" y="60154"/>
                </a:lnTo>
                <a:lnTo>
                  <a:pt x="13314" y="54833"/>
                </a:lnTo>
                <a:lnTo>
                  <a:pt x="15606" y="49574"/>
                </a:lnTo>
                <a:lnTo>
                  <a:pt x="17983" y="44442"/>
                </a:lnTo>
                <a:lnTo>
                  <a:pt x="20465" y="39458"/>
                </a:lnTo>
                <a:lnTo>
                  <a:pt x="23031" y="34725"/>
                </a:lnTo>
                <a:lnTo>
                  <a:pt x="25639" y="30266"/>
                </a:lnTo>
                <a:lnTo>
                  <a:pt x="26943" y="28163"/>
                </a:lnTo>
                <a:lnTo>
                  <a:pt x="28142" y="26333"/>
                </a:lnTo>
                <a:lnTo>
                  <a:pt x="30603" y="22842"/>
                </a:lnTo>
                <a:lnTo>
                  <a:pt x="31886" y="21180"/>
                </a:lnTo>
                <a:lnTo>
                  <a:pt x="32706" y="20170"/>
                </a:lnTo>
                <a:lnTo>
                  <a:pt x="34389" y="18256"/>
                </a:lnTo>
                <a:lnTo>
                  <a:pt x="36155" y="16469"/>
                </a:lnTo>
                <a:lnTo>
                  <a:pt x="37964" y="14786"/>
                </a:lnTo>
                <a:lnTo>
                  <a:pt x="39857" y="13209"/>
                </a:lnTo>
                <a:lnTo>
                  <a:pt x="41792" y="11757"/>
                </a:lnTo>
                <a:lnTo>
                  <a:pt x="43790" y="10411"/>
                </a:lnTo>
                <a:lnTo>
                  <a:pt x="45830" y="9170"/>
                </a:lnTo>
                <a:lnTo>
                  <a:pt x="47934" y="8035"/>
                </a:lnTo>
                <a:lnTo>
                  <a:pt x="50079" y="7004"/>
                </a:lnTo>
                <a:lnTo>
                  <a:pt x="52266" y="6057"/>
                </a:lnTo>
                <a:lnTo>
                  <a:pt x="54496" y="5216"/>
                </a:lnTo>
                <a:lnTo>
                  <a:pt x="57882" y="4122"/>
                </a:lnTo>
                <a:lnTo>
                  <a:pt x="62530" y="2987"/>
                </a:lnTo>
                <a:lnTo>
                  <a:pt x="67284" y="2166"/>
                </a:lnTo>
                <a:lnTo>
                  <a:pt x="72100" y="1683"/>
                </a:lnTo>
                <a:lnTo>
                  <a:pt x="76980" y="1472"/>
                </a:lnTo>
                <a:lnTo>
                  <a:pt x="81859" y="1556"/>
                </a:lnTo>
                <a:lnTo>
                  <a:pt x="86760" y="1872"/>
                </a:lnTo>
                <a:lnTo>
                  <a:pt x="91640" y="2419"/>
                </a:lnTo>
                <a:lnTo>
                  <a:pt x="96456" y="3197"/>
                </a:lnTo>
                <a:lnTo>
                  <a:pt x="101210" y="4143"/>
                </a:lnTo>
                <a:lnTo>
                  <a:pt x="103544" y="4669"/>
                </a:lnTo>
                <a:lnTo>
                  <a:pt x="105605" y="5195"/>
                </a:lnTo>
                <a:lnTo>
                  <a:pt x="109665" y="6310"/>
                </a:lnTo>
                <a:lnTo>
                  <a:pt x="111663" y="6920"/>
                </a:lnTo>
                <a:lnTo>
                  <a:pt x="112441" y="7151"/>
                </a:lnTo>
                <a:lnTo>
                  <a:pt x="113913" y="7383"/>
                </a:lnTo>
                <a:lnTo>
                  <a:pt x="115322" y="7361"/>
                </a:lnTo>
                <a:lnTo>
                  <a:pt x="116669" y="7151"/>
                </a:lnTo>
                <a:lnTo>
                  <a:pt x="117973" y="6752"/>
                </a:lnTo>
                <a:lnTo>
                  <a:pt x="119214" y="6226"/>
                </a:lnTo>
                <a:lnTo>
                  <a:pt x="121022" y="5237"/>
                </a:lnTo>
                <a:lnTo>
                  <a:pt x="124493" y="2903"/>
                </a:lnTo>
                <a:lnTo>
                  <a:pt x="127332" y="1178"/>
                </a:lnTo>
                <a:lnTo>
                  <a:pt x="128489" y="631"/>
                </a:lnTo>
                <a:lnTo>
                  <a:pt x="129667" y="252"/>
                </a:lnTo>
                <a:lnTo>
                  <a:pt x="130887" y="21"/>
                </a:lnTo>
                <a:lnTo>
                  <a:pt x="131497" y="0"/>
                </a:lnTo>
                <a:lnTo>
                  <a:pt x="132212" y="0"/>
                </a:lnTo>
                <a:lnTo>
                  <a:pt x="133621" y="105"/>
                </a:lnTo>
                <a:lnTo>
                  <a:pt x="134967" y="315"/>
                </a:lnTo>
                <a:lnTo>
                  <a:pt x="136271" y="652"/>
                </a:lnTo>
                <a:lnTo>
                  <a:pt x="138143" y="1304"/>
                </a:lnTo>
                <a:lnTo>
                  <a:pt x="140499" y="2503"/>
                </a:lnTo>
                <a:lnTo>
                  <a:pt x="142728" y="3996"/>
                </a:lnTo>
                <a:lnTo>
                  <a:pt x="144852" y="5742"/>
                </a:lnTo>
                <a:lnTo>
                  <a:pt x="147902" y="8644"/>
                </a:lnTo>
                <a:lnTo>
                  <a:pt x="151898" y="12872"/>
                </a:lnTo>
                <a:lnTo>
                  <a:pt x="154969" y="16006"/>
                </a:lnTo>
                <a:lnTo>
                  <a:pt x="157115" y="17962"/>
                </a:lnTo>
                <a:lnTo>
                  <a:pt x="159344" y="19771"/>
                </a:lnTo>
                <a:lnTo>
                  <a:pt x="161700" y="21369"/>
                </a:lnTo>
                <a:lnTo>
                  <a:pt x="164203" y="22673"/>
                </a:lnTo>
                <a:lnTo>
                  <a:pt x="166222" y="23431"/>
                </a:lnTo>
                <a:lnTo>
                  <a:pt x="167631" y="23830"/>
                </a:lnTo>
                <a:lnTo>
                  <a:pt x="168346" y="23977"/>
                </a:lnTo>
                <a:lnTo>
                  <a:pt x="169587" y="24314"/>
                </a:lnTo>
                <a:lnTo>
                  <a:pt x="171901" y="25113"/>
                </a:lnTo>
                <a:lnTo>
                  <a:pt x="174004" y="26123"/>
                </a:lnTo>
                <a:lnTo>
                  <a:pt x="175939" y="27322"/>
                </a:lnTo>
                <a:lnTo>
                  <a:pt x="177664" y="28689"/>
                </a:lnTo>
                <a:lnTo>
                  <a:pt x="179220" y="30182"/>
                </a:lnTo>
                <a:lnTo>
                  <a:pt x="180566" y="31844"/>
                </a:lnTo>
                <a:lnTo>
                  <a:pt x="181744" y="33610"/>
                </a:lnTo>
                <a:lnTo>
                  <a:pt x="182711" y="35482"/>
                </a:lnTo>
                <a:lnTo>
                  <a:pt x="183490" y="37438"/>
                </a:lnTo>
                <a:lnTo>
                  <a:pt x="184100" y="39458"/>
                </a:lnTo>
                <a:lnTo>
                  <a:pt x="184499" y="41540"/>
                </a:lnTo>
                <a:lnTo>
                  <a:pt x="184731" y="43664"/>
                </a:lnTo>
                <a:lnTo>
                  <a:pt x="184752" y="45831"/>
                </a:lnTo>
                <a:lnTo>
                  <a:pt x="184604" y="47976"/>
                </a:lnTo>
                <a:lnTo>
                  <a:pt x="184268" y="50121"/>
                </a:lnTo>
                <a:lnTo>
                  <a:pt x="184015" y="51194"/>
                </a:lnTo>
                <a:lnTo>
                  <a:pt x="183784" y="54054"/>
                </a:lnTo>
                <a:lnTo>
                  <a:pt x="183426" y="57125"/>
                </a:lnTo>
                <a:lnTo>
                  <a:pt x="183195" y="58303"/>
                </a:lnTo>
                <a:lnTo>
                  <a:pt x="182943" y="60553"/>
                </a:lnTo>
                <a:lnTo>
                  <a:pt x="182922" y="62636"/>
                </a:lnTo>
                <a:lnTo>
                  <a:pt x="183153" y="64571"/>
                </a:lnTo>
                <a:lnTo>
                  <a:pt x="183342" y="65496"/>
                </a:lnTo>
                <a:close/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5" name="Google Shape;175;p31"/>
          <p:cNvSpPr txBox="1"/>
          <p:nvPr>
            <p:ph type="title"/>
          </p:nvPr>
        </p:nvSpPr>
        <p:spPr>
          <a:xfrm>
            <a:off x="1071563" y="1100138"/>
            <a:ext cx="7000800" cy="1657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CTA - A">
  <p:cSld name="CUSTOM_15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/>
          <p:nvPr/>
        </p:nvSpPr>
        <p:spPr>
          <a:xfrm>
            <a:off x="4572000" y="671513"/>
            <a:ext cx="3786300" cy="380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 txBox="1"/>
          <p:nvPr>
            <p:ph type="title"/>
          </p:nvPr>
        </p:nvSpPr>
        <p:spPr>
          <a:xfrm>
            <a:off x="4869431" y="1031326"/>
            <a:ext cx="3178800" cy="86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Avenir"/>
              <a:buNone/>
              <a:defRPr b="1" sz="2700"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32"/>
          <p:cNvSpPr txBox="1"/>
          <p:nvPr>
            <p:ph idx="1" type="subTitle"/>
          </p:nvPr>
        </p:nvSpPr>
        <p:spPr>
          <a:xfrm>
            <a:off x="4869431" y="2043303"/>
            <a:ext cx="3178800" cy="75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SzPts val="1700"/>
              <a:buFont typeface="Avenir"/>
              <a:buNone/>
              <a:defRPr sz="1700"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idx="2" type="subTitle"/>
          </p:nvPr>
        </p:nvSpPr>
        <p:spPr>
          <a:xfrm>
            <a:off x="4869431" y="2800470"/>
            <a:ext cx="3178800" cy="75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SzPts val="1200"/>
              <a:buFont typeface="Avenir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1" name="Google Shape;181;p32"/>
          <p:cNvSpPr/>
          <p:nvPr>
            <p:ph idx="3" type="pic"/>
          </p:nvPr>
        </p:nvSpPr>
        <p:spPr>
          <a:xfrm flipH="1">
            <a:off x="785700" y="671513"/>
            <a:ext cx="3786300" cy="3800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CTA - B">
  <p:cSld name="CUSTOM_16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/>
          <p:nvPr>
            <p:ph idx="2" type="pic"/>
          </p:nvPr>
        </p:nvSpPr>
        <p:spPr>
          <a:xfrm flipH="1">
            <a:off x="735863" y="758550"/>
            <a:ext cx="2142900" cy="21510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3"/>
          <p:cNvSpPr/>
          <p:nvPr/>
        </p:nvSpPr>
        <p:spPr>
          <a:xfrm rot="-2699168">
            <a:off x="2084133" y="1278692"/>
            <a:ext cx="1567286" cy="1463374"/>
          </a:xfrm>
          <a:custGeom>
            <a:rect b="b" l="l" r="r" t="t"/>
            <a:pathLst>
              <a:path extrusionOk="0" h="209572" w="214619">
                <a:moveTo>
                  <a:pt x="183342" y="65496"/>
                </a:moveTo>
                <a:lnTo>
                  <a:pt x="183595" y="66380"/>
                </a:lnTo>
                <a:lnTo>
                  <a:pt x="184226" y="68083"/>
                </a:lnTo>
                <a:lnTo>
                  <a:pt x="185025" y="69661"/>
                </a:lnTo>
                <a:lnTo>
                  <a:pt x="186014" y="71154"/>
                </a:lnTo>
                <a:lnTo>
                  <a:pt x="186560" y="71848"/>
                </a:lnTo>
                <a:lnTo>
                  <a:pt x="187128" y="72542"/>
                </a:lnTo>
                <a:lnTo>
                  <a:pt x="188369" y="73867"/>
                </a:lnTo>
                <a:lnTo>
                  <a:pt x="190409" y="75718"/>
                </a:lnTo>
                <a:lnTo>
                  <a:pt x="193438" y="78011"/>
                </a:lnTo>
                <a:lnTo>
                  <a:pt x="196677" y="80198"/>
                </a:lnTo>
                <a:lnTo>
                  <a:pt x="199958" y="82365"/>
                </a:lnTo>
                <a:lnTo>
                  <a:pt x="203197" y="84615"/>
                </a:lnTo>
                <a:lnTo>
                  <a:pt x="205511" y="86403"/>
                </a:lnTo>
                <a:lnTo>
                  <a:pt x="206941" y="87665"/>
                </a:lnTo>
                <a:lnTo>
                  <a:pt x="208308" y="89011"/>
                </a:lnTo>
                <a:lnTo>
                  <a:pt x="209549" y="90420"/>
                </a:lnTo>
                <a:lnTo>
                  <a:pt x="210117" y="91177"/>
                </a:lnTo>
                <a:lnTo>
                  <a:pt x="210937" y="92313"/>
                </a:lnTo>
                <a:lnTo>
                  <a:pt x="212283" y="94669"/>
                </a:lnTo>
                <a:lnTo>
                  <a:pt x="213314" y="97109"/>
                </a:lnTo>
                <a:lnTo>
                  <a:pt x="214029" y="99590"/>
                </a:lnTo>
                <a:lnTo>
                  <a:pt x="214471" y="102135"/>
                </a:lnTo>
                <a:lnTo>
                  <a:pt x="214618" y="104722"/>
                </a:lnTo>
                <a:lnTo>
                  <a:pt x="214534" y="107330"/>
                </a:lnTo>
                <a:lnTo>
                  <a:pt x="214197" y="109939"/>
                </a:lnTo>
                <a:lnTo>
                  <a:pt x="213672" y="112547"/>
                </a:lnTo>
                <a:lnTo>
                  <a:pt x="212914" y="115134"/>
                </a:lnTo>
                <a:lnTo>
                  <a:pt x="212010" y="117679"/>
                </a:lnTo>
                <a:lnTo>
                  <a:pt x="210916" y="120203"/>
                </a:lnTo>
                <a:lnTo>
                  <a:pt x="209675" y="122663"/>
                </a:lnTo>
                <a:lnTo>
                  <a:pt x="208329" y="125040"/>
                </a:lnTo>
                <a:lnTo>
                  <a:pt x="206857" y="127354"/>
                </a:lnTo>
                <a:lnTo>
                  <a:pt x="205280" y="129562"/>
                </a:lnTo>
                <a:lnTo>
                  <a:pt x="204480" y="130614"/>
                </a:lnTo>
                <a:lnTo>
                  <a:pt x="202524" y="133138"/>
                </a:lnTo>
                <a:lnTo>
                  <a:pt x="198612" y="137828"/>
                </a:lnTo>
                <a:lnTo>
                  <a:pt x="194679" y="142203"/>
                </a:lnTo>
                <a:lnTo>
                  <a:pt x="190725" y="146325"/>
                </a:lnTo>
                <a:lnTo>
                  <a:pt x="184752" y="152341"/>
                </a:lnTo>
                <a:lnTo>
                  <a:pt x="178778" y="158503"/>
                </a:lnTo>
                <a:lnTo>
                  <a:pt x="174803" y="162857"/>
                </a:lnTo>
                <a:lnTo>
                  <a:pt x="172826" y="165150"/>
                </a:lnTo>
                <a:lnTo>
                  <a:pt x="171564" y="166727"/>
                </a:lnTo>
                <a:lnTo>
                  <a:pt x="168388" y="171060"/>
                </a:lnTo>
                <a:lnTo>
                  <a:pt x="166832" y="173184"/>
                </a:lnTo>
                <a:lnTo>
                  <a:pt x="165317" y="175203"/>
                </a:lnTo>
                <a:lnTo>
                  <a:pt x="162162" y="179158"/>
                </a:lnTo>
                <a:lnTo>
                  <a:pt x="158839" y="182943"/>
                </a:lnTo>
                <a:lnTo>
                  <a:pt x="155348" y="186561"/>
                </a:lnTo>
                <a:lnTo>
                  <a:pt x="151730" y="189989"/>
                </a:lnTo>
                <a:lnTo>
                  <a:pt x="147944" y="193208"/>
                </a:lnTo>
                <a:lnTo>
                  <a:pt x="144011" y="196173"/>
                </a:lnTo>
                <a:lnTo>
                  <a:pt x="139931" y="198907"/>
                </a:lnTo>
                <a:lnTo>
                  <a:pt x="135724" y="201389"/>
                </a:lnTo>
                <a:lnTo>
                  <a:pt x="131370" y="203556"/>
                </a:lnTo>
                <a:lnTo>
                  <a:pt x="126891" y="205449"/>
                </a:lnTo>
                <a:lnTo>
                  <a:pt x="122284" y="206984"/>
                </a:lnTo>
                <a:lnTo>
                  <a:pt x="117552" y="208204"/>
                </a:lnTo>
                <a:lnTo>
                  <a:pt x="112693" y="209045"/>
                </a:lnTo>
                <a:lnTo>
                  <a:pt x="108971" y="209403"/>
                </a:lnTo>
                <a:lnTo>
                  <a:pt x="106447" y="209550"/>
                </a:lnTo>
                <a:lnTo>
                  <a:pt x="103902" y="209571"/>
                </a:lnTo>
                <a:lnTo>
                  <a:pt x="101336" y="209508"/>
                </a:lnTo>
                <a:lnTo>
                  <a:pt x="100032" y="209424"/>
                </a:lnTo>
                <a:lnTo>
                  <a:pt x="97550" y="209192"/>
                </a:lnTo>
                <a:lnTo>
                  <a:pt x="92754" y="208435"/>
                </a:lnTo>
                <a:lnTo>
                  <a:pt x="88085" y="207363"/>
                </a:lnTo>
                <a:lnTo>
                  <a:pt x="83584" y="205974"/>
                </a:lnTo>
                <a:lnTo>
                  <a:pt x="79209" y="204292"/>
                </a:lnTo>
                <a:lnTo>
                  <a:pt x="75003" y="202336"/>
                </a:lnTo>
                <a:lnTo>
                  <a:pt x="70922" y="200127"/>
                </a:lnTo>
                <a:lnTo>
                  <a:pt x="66989" y="197687"/>
                </a:lnTo>
                <a:lnTo>
                  <a:pt x="63182" y="195016"/>
                </a:lnTo>
                <a:lnTo>
                  <a:pt x="59523" y="192135"/>
                </a:lnTo>
                <a:lnTo>
                  <a:pt x="55989" y="189064"/>
                </a:lnTo>
                <a:lnTo>
                  <a:pt x="52582" y="185804"/>
                </a:lnTo>
                <a:lnTo>
                  <a:pt x="49301" y="182397"/>
                </a:lnTo>
                <a:lnTo>
                  <a:pt x="46167" y="178863"/>
                </a:lnTo>
                <a:lnTo>
                  <a:pt x="43138" y="175182"/>
                </a:lnTo>
                <a:lnTo>
                  <a:pt x="40236" y="171396"/>
                </a:lnTo>
                <a:lnTo>
                  <a:pt x="38847" y="169461"/>
                </a:lnTo>
                <a:lnTo>
                  <a:pt x="38195" y="168515"/>
                </a:lnTo>
                <a:lnTo>
                  <a:pt x="36660" y="165907"/>
                </a:lnTo>
                <a:lnTo>
                  <a:pt x="34304" y="161511"/>
                </a:lnTo>
                <a:lnTo>
                  <a:pt x="33106" y="159282"/>
                </a:lnTo>
                <a:lnTo>
                  <a:pt x="32096" y="157494"/>
                </a:lnTo>
                <a:lnTo>
                  <a:pt x="29972" y="154065"/>
                </a:lnTo>
                <a:lnTo>
                  <a:pt x="27763" y="150826"/>
                </a:lnTo>
                <a:lnTo>
                  <a:pt x="25492" y="147735"/>
                </a:lnTo>
                <a:lnTo>
                  <a:pt x="22000" y="143297"/>
                </a:lnTo>
                <a:lnTo>
                  <a:pt x="17331" y="137702"/>
                </a:lnTo>
                <a:lnTo>
                  <a:pt x="12809" y="132233"/>
                </a:lnTo>
                <a:lnTo>
                  <a:pt x="9675" y="128090"/>
                </a:lnTo>
                <a:lnTo>
                  <a:pt x="7719" y="125271"/>
                </a:lnTo>
                <a:lnTo>
                  <a:pt x="5931" y="122369"/>
                </a:lnTo>
                <a:lnTo>
                  <a:pt x="4312" y="119361"/>
                </a:lnTo>
                <a:lnTo>
                  <a:pt x="2881" y="116248"/>
                </a:lnTo>
                <a:lnTo>
                  <a:pt x="1683" y="112967"/>
                </a:lnTo>
                <a:lnTo>
                  <a:pt x="1178" y="111243"/>
                </a:lnTo>
                <a:lnTo>
                  <a:pt x="925" y="110233"/>
                </a:lnTo>
                <a:lnTo>
                  <a:pt x="484" y="108046"/>
                </a:lnTo>
                <a:lnTo>
                  <a:pt x="168" y="105858"/>
                </a:lnTo>
                <a:lnTo>
                  <a:pt x="0" y="103923"/>
                </a:lnTo>
                <a:lnTo>
                  <a:pt x="0" y="103145"/>
                </a:lnTo>
                <a:lnTo>
                  <a:pt x="21" y="101652"/>
                </a:lnTo>
                <a:lnTo>
                  <a:pt x="315" y="98265"/>
                </a:lnTo>
                <a:lnTo>
                  <a:pt x="883" y="94458"/>
                </a:lnTo>
                <a:lnTo>
                  <a:pt x="1704" y="90252"/>
                </a:lnTo>
                <a:lnTo>
                  <a:pt x="2776" y="85730"/>
                </a:lnTo>
                <a:lnTo>
                  <a:pt x="4080" y="80934"/>
                </a:lnTo>
                <a:lnTo>
                  <a:pt x="5574" y="75928"/>
                </a:lnTo>
                <a:lnTo>
                  <a:pt x="7256" y="70754"/>
                </a:lnTo>
                <a:lnTo>
                  <a:pt x="9128" y="65475"/>
                </a:lnTo>
                <a:lnTo>
                  <a:pt x="11147" y="60154"/>
                </a:lnTo>
                <a:lnTo>
                  <a:pt x="13314" y="54833"/>
                </a:lnTo>
                <a:lnTo>
                  <a:pt x="15606" y="49574"/>
                </a:lnTo>
                <a:lnTo>
                  <a:pt x="17983" y="44442"/>
                </a:lnTo>
                <a:lnTo>
                  <a:pt x="20465" y="39458"/>
                </a:lnTo>
                <a:lnTo>
                  <a:pt x="23031" y="34725"/>
                </a:lnTo>
                <a:lnTo>
                  <a:pt x="25639" y="30266"/>
                </a:lnTo>
                <a:lnTo>
                  <a:pt x="26943" y="28163"/>
                </a:lnTo>
                <a:lnTo>
                  <a:pt x="28142" y="26333"/>
                </a:lnTo>
                <a:lnTo>
                  <a:pt x="30603" y="22842"/>
                </a:lnTo>
                <a:lnTo>
                  <a:pt x="31886" y="21180"/>
                </a:lnTo>
                <a:lnTo>
                  <a:pt x="32706" y="20170"/>
                </a:lnTo>
                <a:lnTo>
                  <a:pt x="34389" y="18256"/>
                </a:lnTo>
                <a:lnTo>
                  <a:pt x="36155" y="16469"/>
                </a:lnTo>
                <a:lnTo>
                  <a:pt x="37964" y="14786"/>
                </a:lnTo>
                <a:lnTo>
                  <a:pt x="39857" y="13209"/>
                </a:lnTo>
                <a:lnTo>
                  <a:pt x="41792" y="11757"/>
                </a:lnTo>
                <a:lnTo>
                  <a:pt x="43790" y="10411"/>
                </a:lnTo>
                <a:lnTo>
                  <a:pt x="45830" y="9170"/>
                </a:lnTo>
                <a:lnTo>
                  <a:pt x="47934" y="8035"/>
                </a:lnTo>
                <a:lnTo>
                  <a:pt x="50079" y="7004"/>
                </a:lnTo>
                <a:lnTo>
                  <a:pt x="52266" y="6057"/>
                </a:lnTo>
                <a:lnTo>
                  <a:pt x="54496" y="5216"/>
                </a:lnTo>
                <a:lnTo>
                  <a:pt x="57882" y="4122"/>
                </a:lnTo>
                <a:lnTo>
                  <a:pt x="62530" y="2987"/>
                </a:lnTo>
                <a:lnTo>
                  <a:pt x="67284" y="2166"/>
                </a:lnTo>
                <a:lnTo>
                  <a:pt x="72100" y="1683"/>
                </a:lnTo>
                <a:lnTo>
                  <a:pt x="76980" y="1472"/>
                </a:lnTo>
                <a:lnTo>
                  <a:pt x="81859" y="1556"/>
                </a:lnTo>
                <a:lnTo>
                  <a:pt x="86760" y="1872"/>
                </a:lnTo>
                <a:lnTo>
                  <a:pt x="91640" y="2419"/>
                </a:lnTo>
                <a:lnTo>
                  <a:pt x="96456" y="3197"/>
                </a:lnTo>
                <a:lnTo>
                  <a:pt x="101210" y="4143"/>
                </a:lnTo>
                <a:lnTo>
                  <a:pt x="103544" y="4669"/>
                </a:lnTo>
                <a:lnTo>
                  <a:pt x="105605" y="5195"/>
                </a:lnTo>
                <a:lnTo>
                  <a:pt x="109665" y="6310"/>
                </a:lnTo>
                <a:lnTo>
                  <a:pt x="111663" y="6920"/>
                </a:lnTo>
                <a:lnTo>
                  <a:pt x="112441" y="7151"/>
                </a:lnTo>
                <a:lnTo>
                  <a:pt x="113913" y="7383"/>
                </a:lnTo>
                <a:lnTo>
                  <a:pt x="115322" y="7361"/>
                </a:lnTo>
                <a:lnTo>
                  <a:pt x="116669" y="7151"/>
                </a:lnTo>
                <a:lnTo>
                  <a:pt x="117973" y="6752"/>
                </a:lnTo>
                <a:lnTo>
                  <a:pt x="119214" y="6226"/>
                </a:lnTo>
                <a:lnTo>
                  <a:pt x="121022" y="5237"/>
                </a:lnTo>
                <a:lnTo>
                  <a:pt x="124493" y="2903"/>
                </a:lnTo>
                <a:lnTo>
                  <a:pt x="127332" y="1178"/>
                </a:lnTo>
                <a:lnTo>
                  <a:pt x="128489" y="631"/>
                </a:lnTo>
                <a:lnTo>
                  <a:pt x="129667" y="252"/>
                </a:lnTo>
                <a:lnTo>
                  <a:pt x="130887" y="21"/>
                </a:lnTo>
                <a:lnTo>
                  <a:pt x="131497" y="0"/>
                </a:lnTo>
                <a:lnTo>
                  <a:pt x="132212" y="0"/>
                </a:lnTo>
                <a:lnTo>
                  <a:pt x="133621" y="105"/>
                </a:lnTo>
                <a:lnTo>
                  <a:pt x="134967" y="315"/>
                </a:lnTo>
                <a:lnTo>
                  <a:pt x="136271" y="652"/>
                </a:lnTo>
                <a:lnTo>
                  <a:pt x="138143" y="1304"/>
                </a:lnTo>
                <a:lnTo>
                  <a:pt x="140499" y="2503"/>
                </a:lnTo>
                <a:lnTo>
                  <a:pt x="142728" y="3996"/>
                </a:lnTo>
                <a:lnTo>
                  <a:pt x="144852" y="5742"/>
                </a:lnTo>
                <a:lnTo>
                  <a:pt x="147902" y="8644"/>
                </a:lnTo>
                <a:lnTo>
                  <a:pt x="151898" y="12872"/>
                </a:lnTo>
                <a:lnTo>
                  <a:pt x="154969" y="16006"/>
                </a:lnTo>
                <a:lnTo>
                  <a:pt x="157115" y="17962"/>
                </a:lnTo>
                <a:lnTo>
                  <a:pt x="159344" y="19771"/>
                </a:lnTo>
                <a:lnTo>
                  <a:pt x="161700" y="21369"/>
                </a:lnTo>
                <a:lnTo>
                  <a:pt x="164203" y="22673"/>
                </a:lnTo>
                <a:lnTo>
                  <a:pt x="166222" y="23431"/>
                </a:lnTo>
                <a:lnTo>
                  <a:pt x="167631" y="23830"/>
                </a:lnTo>
                <a:lnTo>
                  <a:pt x="168346" y="23977"/>
                </a:lnTo>
                <a:lnTo>
                  <a:pt x="169587" y="24314"/>
                </a:lnTo>
                <a:lnTo>
                  <a:pt x="171901" y="25113"/>
                </a:lnTo>
                <a:lnTo>
                  <a:pt x="174004" y="26123"/>
                </a:lnTo>
                <a:lnTo>
                  <a:pt x="175939" y="27322"/>
                </a:lnTo>
                <a:lnTo>
                  <a:pt x="177664" y="28689"/>
                </a:lnTo>
                <a:lnTo>
                  <a:pt x="179220" y="30182"/>
                </a:lnTo>
                <a:lnTo>
                  <a:pt x="180566" y="31844"/>
                </a:lnTo>
                <a:lnTo>
                  <a:pt x="181744" y="33610"/>
                </a:lnTo>
                <a:lnTo>
                  <a:pt x="182711" y="35482"/>
                </a:lnTo>
                <a:lnTo>
                  <a:pt x="183490" y="37438"/>
                </a:lnTo>
                <a:lnTo>
                  <a:pt x="184100" y="39458"/>
                </a:lnTo>
                <a:lnTo>
                  <a:pt x="184499" y="41540"/>
                </a:lnTo>
                <a:lnTo>
                  <a:pt x="184731" y="43664"/>
                </a:lnTo>
                <a:lnTo>
                  <a:pt x="184752" y="45831"/>
                </a:lnTo>
                <a:lnTo>
                  <a:pt x="184604" y="47976"/>
                </a:lnTo>
                <a:lnTo>
                  <a:pt x="184268" y="50121"/>
                </a:lnTo>
                <a:lnTo>
                  <a:pt x="184015" y="51194"/>
                </a:lnTo>
                <a:lnTo>
                  <a:pt x="183784" y="54054"/>
                </a:lnTo>
                <a:lnTo>
                  <a:pt x="183426" y="57125"/>
                </a:lnTo>
                <a:lnTo>
                  <a:pt x="183195" y="58303"/>
                </a:lnTo>
                <a:lnTo>
                  <a:pt x="182943" y="60553"/>
                </a:lnTo>
                <a:lnTo>
                  <a:pt x="182922" y="62636"/>
                </a:lnTo>
                <a:lnTo>
                  <a:pt x="183153" y="64571"/>
                </a:lnTo>
                <a:lnTo>
                  <a:pt x="183342" y="65496"/>
                </a:lnTo>
                <a:close/>
              </a:path>
            </a:pathLst>
          </a:cu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85" name="Google Shape;185;p33"/>
          <p:cNvSpPr/>
          <p:nvPr/>
        </p:nvSpPr>
        <p:spPr>
          <a:xfrm>
            <a:off x="735863" y="762600"/>
            <a:ext cx="2142900" cy="214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>
            <p:ph type="title"/>
          </p:nvPr>
        </p:nvSpPr>
        <p:spPr>
          <a:xfrm>
            <a:off x="4869431" y="731289"/>
            <a:ext cx="3178800" cy="86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Avenir"/>
              <a:buNone/>
              <a:defRPr b="1" sz="2700"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33"/>
          <p:cNvSpPr txBox="1"/>
          <p:nvPr>
            <p:ph idx="1" type="subTitle"/>
          </p:nvPr>
        </p:nvSpPr>
        <p:spPr>
          <a:xfrm>
            <a:off x="4869431" y="1743265"/>
            <a:ext cx="3178800" cy="75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SzPts val="1700"/>
              <a:buFont typeface="Avenir"/>
              <a:buNone/>
              <a:defRPr sz="1700"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3"/>
          <p:cNvSpPr txBox="1"/>
          <p:nvPr>
            <p:ph idx="3" type="subTitle"/>
          </p:nvPr>
        </p:nvSpPr>
        <p:spPr>
          <a:xfrm>
            <a:off x="4869431" y="2500433"/>
            <a:ext cx="3178800" cy="75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SzPts val="1200"/>
              <a:buFont typeface="Avenir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9" name="Google Shape;189;p33"/>
          <p:cNvSpPr/>
          <p:nvPr>
            <p:ph idx="4" type="pic"/>
          </p:nvPr>
        </p:nvSpPr>
        <p:spPr>
          <a:xfrm flipH="1">
            <a:off x="1969837" y="1871663"/>
            <a:ext cx="2330700" cy="2339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CTA - C">
  <p:cSld name="CUSTOM_17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/>
          <p:nvPr/>
        </p:nvSpPr>
        <p:spPr>
          <a:xfrm flipH="1" rot="3173207">
            <a:off x="5061362" y="2580157"/>
            <a:ext cx="4371399" cy="4383865"/>
          </a:xfrm>
          <a:custGeom>
            <a:rect b="b" l="l" r="r" t="t"/>
            <a:pathLst>
              <a:path extrusionOk="0" h="209572" w="214619">
                <a:moveTo>
                  <a:pt x="183342" y="65496"/>
                </a:moveTo>
                <a:lnTo>
                  <a:pt x="183595" y="66380"/>
                </a:lnTo>
                <a:lnTo>
                  <a:pt x="184226" y="68083"/>
                </a:lnTo>
                <a:lnTo>
                  <a:pt x="185025" y="69661"/>
                </a:lnTo>
                <a:lnTo>
                  <a:pt x="186014" y="71154"/>
                </a:lnTo>
                <a:lnTo>
                  <a:pt x="186560" y="71848"/>
                </a:lnTo>
                <a:lnTo>
                  <a:pt x="187128" y="72542"/>
                </a:lnTo>
                <a:lnTo>
                  <a:pt x="188369" y="73867"/>
                </a:lnTo>
                <a:lnTo>
                  <a:pt x="190409" y="75718"/>
                </a:lnTo>
                <a:lnTo>
                  <a:pt x="193438" y="78011"/>
                </a:lnTo>
                <a:lnTo>
                  <a:pt x="196677" y="80198"/>
                </a:lnTo>
                <a:lnTo>
                  <a:pt x="199958" y="82365"/>
                </a:lnTo>
                <a:lnTo>
                  <a:pt x="203197" y="84615"/>
                </a:lnTo>
                <a:lnTo>
                  <a:pt x="205511" y="86403"/>
                </a:lnTo>
                <a:lnTo>
                  <a:pt x="206941" y="87665"/>
                </a:lnTo>
                <a:lnTo>
                  <a:pt x="208308" y="89011"/>
                </a:lnTo>
                <a:lnTo>
                  <a:pt x="209549" y="90420"/>
                </a:lnTo>
                <a:lnTo>
                  <a:pt x="210117" y="91177"/>
                </a:lnTo>
                <a:lnTo>
                  <a:pt x="210937" y="92313"/>
                </a:lnTo>
                <a:lnTo>
                  <a:pt x="212283" y="94669"/>
                </a:lnTo>
                <a:lnTo>
                  <a:pt x="213314" y="97109"/>
                </a:lnTo>
                <a:lnTo>
                  <a:pt x="214029" y="99590"/>
                </a:lnTo>
                <a:lnTo>
                  <a:pt x="214471" y="102135"/>
                </a:lnTo>
                <a:lnTo>
                  <a:pt x="214618" y="104722"/>
                </a:lnTo>
                <a:lnTo>
                  <a:pt x="214534" y="107330"/>
                </a:lnTo>
                <a:lnTo>
                  <a:pt x="214197" y="109939"/>
                </a:lnTo>
                <a:lnTo>
                  <a:pt x="213672" y="112547"/>
                </a:lnTo>
                <a:lnTo>
                  <a:pt x="212914" y="115134"/>
                </a:lnTo>
                <a:lnTo>
                  <a:pt x="212010" y="117679"/>
                </a:lnTo>
                <a:lnTo>
                  <a:pt x="210916" y="120203"/>
                </a:lnTo>
                <a:lnTo>
                  <a:pt x="209675" y="122663"/>
                </a:lnTo>
                <a:lnTo>
                  <a:pt x="208329" y="125040"/>
                </a:lnTo>
                <a:lnTo>
                  <a:pt x="206857" y="127354"/>
                </a:lnTo>
                <a:lnTo>
                  <a:pt x="205280" y="129562"/>
                </a:lnTo>
                <a:lnTo>
                  <a:pt x="204480" y="130614"/>
                </a:lnTo>
                <a:lnTo>
                  <a:pt x="202524" y="133138"/>
                </a:lnTo>
                <a:lnTo>
                  <a:pt x="198612" y="137828"/>
                </a:lnTo>
                <a:lnTo>
                  <a:pt x="194679" y="142203"/>
                </a:lnTo>
                <a:lnTo>
                  <a:pt x="190725" y="146325"/>
                </a:lnTo>
                <a:lnTo>
                  <a:pt x="184752" y="152341"/>
                </a:lnTo>
                <a:lnTo>
                  <a:pt x="178778" y="158503"/>
                </a:lnTo>
                <a:lnTo>
                  <a:pt x="174803" y="162857"/>
                </a:lnTo>
                <a:lnTo>
                  <a:pt x="172826" y="165150"/>
                </a:lnTo>
                <a:lnTo>
                  <a:pt x="171564" y="166727"/>
                </a:lnTo>
                <a:lnTo>
                  <a:pt x="168388" y="171060"/>
                </a:lnTo>
                <a:lnTo>
                  <a:pt x="166832" y="173184"/>
                </a:lnTo>
                <a:lnTo>
                  <a:pt x="165317" y="175203"/>
                </a:lnTo>
                <a:lnTo>
                  <a:pt x="162162" y="179158"/>
                </a:lnTo>
                <a:lnTo>
                  <a:pt x="158839" y="182943"/>
                </a:lnTo>
                <a:lnTo>
                  <a:pt x="155348" y="186561"/>
                </a:lnTo>
                <a:lnTo>
                  <a:pt x="151730" y="189989"/>
                </a:lnTo>
                <a:lnTo>
                  <a:pt x="147944" y="193208"/>
                </a:lnTo>
                <a:lnTo>
                  <a:pt x="144011" y="196173"/>
                </a:lnTo>
                <a:lnTo>
                  <a:pt x="139931" y="198907"/>
                </a:lnTo>
                <a:lnTo>
                  <a:pt x="135724" y="201389"/>
                </a:lnTo>
                <a:lnTo>
                  <a:pt x="131370" y="203556"/>
                </a:lnTo>
                <a:lnTo>
                  <a:pt x="126891" y="205449"/>
                </a:lnTo>
                <a:lnTo>
                  <a:pt x="122284" y="206984"/>
                </a:lnTo>
                <a:lnTo>
                  <a:pt x="117552" y="208204"/>
                </a:lnTo>
                <a:lnTo>
                  <a:pt x="112693" y="209045"/>
                </a:lnTo>
                <a:lnTo>
                  <a:pt x="108971" y="209403"/>
                </a:lnTo>
                <a:lnTo>
                  <a:pt x="106447" y="209550"/>
                </a:lnTo>
                <a:lnTo>
                  <a:pt x="103902" y="209571"/>
                </a:lnTo>
                <a:lnTo>
                  <a:pt x="101336" y="209508"/>
                </a:lnTo>
                <a:lnTo>
                  <a:pt x="100032" y="209424"/>
                </a:lnTo>
                <a:lnTo>
                  <a:pt x="97550" y="209192"/>
                </a:lnTo>
                <a:lnTo>
                  <a:pt x="92754" y="208435"/>
                </a:lnTo>
                <a:lnTo>
                  <a:pt x="88085" y="207363"/>
                </a:lnTo>
                <a:lnTo>
                  <a:pt x="83584" y="205974"/>
                </a:lnTo>
                <a:lnTo>
                  <a:pt x="79209" y="204292"/>
                </a:lnTo>
                <a:lnTo>
                  <a:pt x="75003" y="202336"/>
                </a:lnTo>
                <a:lnTo>
                  <a:pt x="70922" y="200127"/>
                </a:lnTo>
                <a:lnTo>
                  <a:pt x="66989" y="197687"/>
                </a:lnTo>
                <a:lnTo>
                  <a:pt x="63182" y="195016"/>
                </a:lnTo>
                <a:lnTo>
                  <a:pt x="59523" y="192135"/>
                </a:lnTo>
                <a:lnTo>
                  <a:pt x="55989" y="189064"/>
                </a:lnTo>
                <a:lnTo>
                  <a:pt x="52582" y="185804"/>
                </a:lnTo>
                <a:lnTo>
                  <a:pt x="49301" y="182397"/>
                </a:lnTo>
                <a:lnTo>
                  <a:pt x="46167" y="178863"/>
                </a:lnTo>
                <a:lnTo>
                  <a:pt x="43138" y="175182"/>
                </a:lnTo>
                <a:lnTo>
                  <a:pt x="40236" y="171396"/>
                </a:lnTo>
                <a:lnTo>
                  <a:pt x="38847" y="169461"/>
                </a:lnTo>
                <a:lnTo>
                  <a:pt x="38195" y="168515"/>
                </a:lnTo>
                <a:lnTo>
                  <a:pt x="36660" y="165907"/>
                </a:lnTo>
                <a:lnTo>
                  <a:pt x="34304" y="161511"/>
                </a:lnTo>
                <a:lnTo>
                  <a:pt x="33106" y="159282"/>
                </a:lnTo>
                <a:lnTo>
                  <a:pt x="32096" y="157494"/>
                </a:lnTo>
                <a:lnTo>
                  <a:pt x="29972" y="154065"/>
                </a:lnTo>
                <a:lnTo>
                  <a:pt x="27763" y="150826"/>
                </a:lnTo>
                <a:lnTo>
                  <a:pt x="25492" y="147735"/>
                </a:lnTo>
                <a:lnTo>
                  <a:pt x="22000" y="143297"/>
                </a:lnTo>
                <a:lnTo>
                  <a:pt x="17331" y="137702"/>
                </a:lnTo>
                <a:lnTo>
                  <a:pt x="12809" y="132233"/>
                </a:lnTo>
                <a:lnTo>
                  <a:pt x="9675" y="128090"/>
                </a:lnTo>
                <a:lnTo>
                  <a:pt x="7719" y="125271"/>
                </a:lnTo>
                <a:lnTo>
                  <a:pt x="5931" y="122369"/>
                </a:lnTo>
                <a:lnTo>
                  <a:pt x="4312" y="119361"/>
                </a:lnTo>
                <a:lnTo>
                  <a:pt x="2881" y="116248"/>
                </a:lnTo>
                <a:lnTo>
                  <a:pt x="1683" y="112967"/>
                </a:lnTo>
                <a:lnTo>
                  <a:pt x="1178" y="111243"/>
                </a:lnTo>
                <a:lnTo>
                  <a:pt x="925" y="110233"/>
                </a:lnTo>
                <a:lnTo>
                  <a:pt x="484" y="108046"/>
                </a:lnTo>
                <a:lnTo>
                  <a:pt x="168" y="105858"/>
                </a:lnTo>
                <a:lnTo>
                  <a:pt x="0" y="103923"/>
                </a:lnTo>
                <a:lnTo>
                  <a:pt x="0" y="103145"/>
                </a:lnTo>
                <a:lnTo>
                  <a:pt x="21" y="101652"/>
                </a:lnTo>
                <a:lnTo>
                  <a:pt x="315" y="98265"/>
                </a:lnTo>
                <a:lnTo>
                  <a:pt x="883" y="94458"/>
                </a:lnTo>
                <a:lnTo>
                  <a:pt x="1704" y="90252"/>
                </a:lnTo>
                <a:lnTo>
                  <a:pt x="2776" y="85730"/>
                </a:lnTo>
                <a:lnTo>
                  <a:pt x="4080" y="80934"/>
                </a:lnTo>
                <a:lnTo>
                  <a:pt x="5574" y="75928"/>
                </a:lnTo>
                <a:lnTo>
                  <a:pt x="7256" y="70754"/>
                </a:lnTo>
                <a:lnTo>
                  <a:pt x="9128" y="65475"/>
                </a:lnTo>
                <a:lnTo>
                  <a:pt x="11147" y="60154"/>
                </a:lnTo>
                <a:lnTo>
                  <a:pt x="13314" y="54833"/>
                </a:lnTo>
                <a:lnTo>
                  <a:pt x="15606" y="49574"/>
                </a:lnTo>
                <a:lnTo>
                  <a:pt x="17983" y="44442"/>
                </a:lnTo>
                <a:lnTo>
                  <a:pt x="20465" y="39458"/>
                </a:lnTo>
                <a:lnTo>
                  <a:pt x="23031" y="34725"/>
                </a:lnTo>
                <a:lnTo>
                  <a:pt x="25639" y="30266"/>
                </a:lnTo>
                <a:lnTo>
                  <a:pt x="26943" y="28163"/>
                </a:lnTo>
                <a:lnTo>
                  <a:pt x="28142" y="26333"/>
                </a:lnTo>
                <a:lnTo>
                  <a:pt x="30603" y="22842"/>
                </a:lnTo>
                <a:lnTo>
                  <a:pt x="31886" y="21180"/>
                </a:lnTo>
                <a:lnTo>
                  <a:pt x="32706" y="20170"/>
                </a:lnTo>
                <a:lnTo>
                  <a:pt x="34389" y="18256"/>
                </a:lnTo>
                <a:lnTo>
                  <a:pt x="36155" y="16469"/>
                </a:lnTo>
                <a:lnTo>
                  <a:pt x="37964" y="14786"/>
                </a:lnTo>
                <a:lnTo>
                  <a:pt x="39857" y="13209"/>
                </a:lnTo>
                <a:lnTo>
                  <a:pt x="41792" y="11757"/>
                </a:lnTo>
                <a:lnTo>
                  <a:pt x="43790" y="10411"/>
                </a:lnTo>
                <a:lnTo>
                  <a:pt x="45830" y="9170"/>
                </a:lnTo>
                <a:lnTo>
                  <a:pt x="47934" y="8035"/>
                </a:lnTo>
                <a:lnTo>
                  <a:pt x="50079" y="7004"/>
                </a:lnTo>
                <a:lnTo>
                  <a:pt x="52266" y="6057"/>
                </a:lnTo>
                <a:lnTo>
                  <a:pt x="54496" y="5216"/>
                </a:lnTo>
                <a:lnTo>
                  <a:pt x="57882" y="4122"/>
                </a:lnTo>
                <a:lnTo>
                  <a:pt x="62530" y="2987"/>
                </a:lnTo>
                <a:lnTo>
                  <a:pt x="67284" y="2166"/>
                </a:lnTo>
                <a:lnTo>
                  <a:pt x="72100" y="1683"/>
                </a:lnTo>
                <a:lnTo>
                  <a:pt x="76980" y="1472"/>
                </a:lnTo>
                <a:lnTo>
                  <a:pt x="81859" y="1556"/>
                </a:lnTo>
                <a:lnTo>
                  <a:pt x="86760" y="1872"/>
                </a:lnTo>
                <a:lnTo>
                  <a:pt x="91640" y="2419"/>
                </a:lnTo>
                <a:lnTo>
                  <a:pt x="96456" y="3197"/>
                </a:lnTo>
                <a:lnTo>
                  <a:pt x="101210" y="4143"/>
                </a:lnTo>
                <a:lnTo>
                  <a:pt x="103544" y="4669"/>
                </a:lnTo>
                <a:lnTo>
                  <a:pt x="105605" y="5195"/>
                </a:lnTo>
                <a:lnTo>
                  <a:pt x="109665" y="6310"/>
                </a:lnTo>
                <a:lnTo>
                  <a:pt x="111663" y="6920"/>
                </a:lnTo>
                <a:lnTo>
                  <a:pt x="112441" y="7151"/>
                </a:lnTo>
                <a:lnTo>
                  <a:pt x="113913" y="7383"/>
                </a:lnTo>
                <a:lnTo>
                  <a:pt x="115322" y="7361"/>
                </a:lnTo>
                <a:lnTo>
                  <a:pt x="116669" y="7151"/>
                </a:lnTo>
                <a:lnTo>
                  <a:pt x="117973" y="6752"/>
                </a:lnTo>
                <a:lnTo>
                  <a:pt x="119214" y="6226"/>
                </a:lnTo>
                <a:lnTo>
                  <a:pt x="121022" y="5237"/>
                </a:lnTo>
                <a:lnTo>
                  <a:pt x="124493" y="2903"/>
                </a:lnTo>
                <a:lnTo>
                  <a:pt x="127332" y="1178"/>
                </a:lnTo>
                <a:lnTo>
                  <a:pt x="128489" y="631"/>
                </a:lnTo>
                <a:lnTo>
                  <a:pt x="129667" y="252"/>
                </a:lnTo>
                <a:lnTo>
                  <a:pt x="130887" y="21"/>
                </a:lnTo>
                <a:lnTo>
                  <a:pt x="131497" y="0"/>
                </a:lnTo>
                <a:lnTo>
                  <a:pt x="132212" y="0"/>
                </a:lnTo>
                <a:lnTo>
                  <a:pt x="133621" y="105"/>
                </a:lnTo>
                <a:lnTo>
                  <a:pt x="134967" y="315"/>
                </a:lnTo>
                <a:lnTo>
                  <a:pt x="136271" y="652"/>
                </a:lnTo>
                <a:lnTo>
                  <a:pt x="138143" y="1304"/>
                </a:lnTo>
                <a:lnTo>
                  <a:pt x="140499" y="2503"/>
                </a:lnTo>
                <a:lnTo>
                  <a:pt x="142728" y="3996"/>
                </a:lnTo>
                <a:lnTo>
                  <a:pt x="144852" y="5742"/>
                </a:lnTo>
                <a:lnTo>
                  <a:pt x="147902" y="8644"/>
                </a:lnTo>
                <a:lnTo>
                  <a:pt x="151898" y="12872"/>
                </a:lnTo>
                <a:lnTo>
                  <a:pt x="154969" y="16006"/>
                </a:lnTo>
                <a:lnTo>
                  <a:pt x="157115" y="17962"/>
                </a:lnTo>
                <a:lnTo>
                  <a:pt x="159344" y="19771"/>
                </a:lnTo>
                <a:lnTo>
                  <a:pt x="161700" y="21369"/>
                </a:lnTo>
                <a:lnTo>
                  <a:pt x="164203" y="22673"/>
                </a:lnTo>
                <a:lnTo>
                  <a:pt x="166222" y="23431"/>
                </a:lnTo>
                <a:lnTo>
                  <a:pt x="167631" y="23830"/>
                </a:lnTo>
                <a:lnTo>
                  <a:pt x="168346" y="23977"/>
                </a:lnTo>
                <a:lnTo>
                  <a:pt x="169587" y="24314"/>
                </a:lnTo>
                <a:lnTo>
                  <a:pt x="171901" y="25113"/>
                </a:lnTo>
                <a:lnTo>
                  <a:pt x="174004" y="26123"/>
                </a:lnTo>
                <a:lnTo>
                  <a:pt x="175939" y="27322"/>
                </a:lnTo>
                <a:lnTo>
                  <a:pt x="177664" y="28689"/>
                </a:lnTo>
                <a:lnTo>
                  <a:pt x="179220" y="30182"/>
                </a:lnTo>
                <a:lnTo>
                  <a:pt x="180566" y="31844"/>
                </a:lnTo>
                <a:lnTo>
                  <a:pt x="181744" y="33610"/>
                </a:lnTo>
                <a:lnTo>
                  <a:pt x="182711" y="35482"/>
                </a:lnTo>
                <a:lnTo>
                  <a:pt x="183490" y="37438"/>
                </a:lnTo>
                <a:lnTo>
                  <a:pt x="184100" y="39458"/>
                </a:lnTo>
                <a:lnTo>
                  <a:pt x="184499" y="41540"/>
                </a:lnTo>
                <a:lnTo>
                  <a:pt x="184731" y="43664"/>
                </a:lnTo>
                <a:lnTo>
                  <a:pt x="184752" y="45831"/>
                </a:lnTo>
                <a:lnTo>
                  <a:pt x="184604" y="47976"/>
                </a:lnTo>
                <a:lnTo>
                  <a:pt x="184268" y="50121"/>
                </a:lnTo>
                <a:lnTo>
                  <a:pt x="184015" y="51194"/>
                </a:lnTo>
                <a:lnTo>
                  <a:pt x="183784" y="54054"/>
                </a:lnTo>
                <a:lnTo>
                  <a:pt x="183426" y="57125"/>
                </a:lnTo>
                <a:lnTo>
                  <a:pt x="183195" y="58303"/>
                </a:lnTo>
                <a:lnTo>
                  <a:pt x="182943" y="60553"/>
                </a:lnTo>
                <a:lnTo>
                  <a:pt x="182922" y="62636"/>
                </a:lnTo>
                <a:lnTo>
                  <a:pt x="183153" y="64571"/>
                </a:lnTo>
                <a:lnTo>
                  <a:pt x="183342" y="6549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4"/>
          <p:cNvSpPr/>
          <p:nvPr/>
        </p:nvSpPr>
        <p:spPr>
          <a:xfrm flipH="1" rot="8709965">
            <a:off x="-1192299" y="-1163191"/>
            <a:ext cx="3484553" cy="2612839"/>
          </a:xfrm>
          <a:custGeom>
            <a:rect b="b" l="l" r="r" t="t"/>
            <a:pathLst>
              <a:path extrusionOk="0" h="209575" w="279449">
                <a:moveTo>
                  <a:pt x="217806" y="204547"/>
                </a:moveTo>
                <a:lnTo>
                  <a:pt x="214898" y="205311"/>
                </a:lnTo>
                <a:lnTo>
                  <a:pt x="208859" y="206592"/>
                </a:lnTo>
                <a:lnTo>
                  <a:pt x="202525" y="207652"/>
                </a:lnTo>
                <a:lnTo>
                  <a:pt x="195920" y="208466"/>
                </a:lnTo>
                <a:lnTo>
                  <a:pt x="189117" y="209057"/>
                </a:lnTo>
                <a:lnTo>
                  <a:pt x="182117" y="209427"/>
                </a:lnTo>
                <a:lnTo>
                  <a:pt x="174945" y="209575"/>
                </a:lnTo>
                <a:lnTo>
                  <a:pt x="167625" y="209525"/>
                </a:lnTo>
                <a:lnTo>
                  <a:pt x="160181" y="209279"/>
                </a:lnTo>
                <a:lnTo>
                  <a:pt x="152664" y="208835"/>
                </a:lnTo>
                <a:lnTo>
                  <a:pt x="145073" y="208219"/>
                </a:lnTo>
                <a:lnTo>
                  <a:pt x="137457" y="207406"/>
                </a:lnTo>
                <a:lnTo>
                  <a:pt x="129816" y="206444"/>
                </a:lnTo>
                <a:lnTo>
                  <a:pt x="122200" y="205286"/>
                </a:lnTo>
                <a:lnTo>
                  <a:pt x="114609" y="204004"/>
                </a:lnTo>
                <a:lnTo>
                  <a:pt x="107116" y="202550"/>
                </a:lnTo>
                <a:lnTo>
                  <a:pt x="99697" y="200973"/>
                </a:lnTo>
                <a:lnTo>
                  <a:pt x="92427" y="199248"/>
                </a:lnTo>
                <a:lnTo>
                  <a:pt x="85279" y="197399"/>
                </a:lnTo>
                <a:lnTo>
                  <a:pt x="78328" y="195427"/>
                </a:lnTo>
                <a:lnTo>
                  <a:pt x="71550" y="193332"/>
                </a:lnTo>
                <a:lnTo>
                  <a:pt x="65044" y="191139"/>
                </a:lnTo>
                <a:lnTo>
                  <a:pt x="58759" y="188846"/>
                </a:lnTo>
                <a:lnTo>
                  <a:pt x="52769" y="186456"/>
                </a:lnTo>
                <a:lnTo>
                  <a:pt x="47101" y="183991"/>
                </a:lnTo>
                <a:lnTo>
                  <a:pt x="41752" y="181452"/>
                </a:lnTo>
                <a:lnTo>
                  <a:pt x="36773" y="178815"/>
                </a:lnTo>
                <a:lnTo>
                  <a:pt x="32189" y="176153"/>
                </a:lnTo>
                <a:lnTo>
                  <a:pt x="28024" y="173393"/>
                </a:lnTo>
                <a:lnTo>
                  <a:pt x="24277" y="170608"/>
                </a:lnTo>
                <a:lnTo>
                  <a:pt x="21024" y="167773"/>
                </a:lnTo>
                <a:lnTo>
                  <a:pt x="18263" y="164914"/>
                </a:lnTo>
                <a:lnTo>
                  <a:pt x="17105" y="163460"/>
                </a:lnTo>
                <a:lnTo>
                  <a:pt x="15971" y="161956"/>
                </a:lnTo>
                <a:lnTo>
                  <a:pt x="13802" y="158555"/>
                </a:lnTo>
                <a:lnTo>
                  <a:pt x="11732" y="154685"/>
                </a:lnTo>
                <a:lnTo>
                  <a:pt x="9736" y="150372"/>
                </a:lnTo>
                <a:lnTo>
                  <a:pt x="7887" y="145665"/>
                </a:lnTo>
                <a:lnTo>
                  <a:pt x="6162" y="140612"/>
                </a:lnTo>
                <a:lnTo>
                  <a:pt x="4634" y="135264"/>
                </a:lnTo>
                <a:lnTo>
                  <a:pt x="3278" y="129669"/>
                </a:lnTo>
                <a:lnTo>
                  <a:pt x="2120" y="123827"/>
                </a:lnTo>
                <a:lnTo>
                  <a:pt x="1208" y="117813"/>
                </a:lnTo>
                <a:lnTo>
                  <a:pt x="518" y="111676"/>
                </a:lnTo>
                <a:lnTo>
                  <a:pt x="123" y="105416"/>
                </a:lnTo>
                <a:lnTo>
                  <a:pt x="0" y="99131"/>
                </a:lnTo>
                <a:lnTo>
                  <a:pt x="173" y="92796"/>
                </a:lnTo>
                <a:lnTo>
                  <a:pt x="690" y="86511"/>
                </a:lnTo>
                <a:lnTo>
                  <a:pt x="1528" y="80300"/>
                </a:lnTo>
                <a:lnTo>
                  <a:pt x="2760" y="74213"/>
                </a:lnTo>
                <a:lnTo>
                  <a:pt x="4363" y="68248"/>
                </a:lnTo>
                <a:lnTo>
                  <a:pt x="5866" y="63935"/>
                </a:lnTo>
                <a:lnTo>
                  <a:pt x="6975" y="61100"/>
                </a:lnTo>
                <a:lnTo>
                  <a:pt x="8207" y="58340"/>
                </a:lnTo>
                <a:lnTo>
                  <a:pt x="9538" y="55653"/>
                </a:lnTo>
                <a:lnTo>
                  <a:pt x="10968" y="53041"/>
                </a:lnTo>
                <a:lnTo>
                  <a:pt x="12545" y="50477"/>
                </a:lnTo>
                <a:lnTo>
                  <a:pt x="14221" y="48037"/>
                </a:lnTo>
                <a:lnTo>
                  <a:pt x="16021" y="45647"/>
                </a:lnTo>
                <a:lnTo>
                  <a:pt x="17943" y="43379"/>
                </a:lnTo>
                <a:lnTo>
                  <a:pt x="19989" y="41210"/>
                </a:lnTo>
                <a:lnTo>
                  <a:pt x="22182" y="39115"/>
                </a:lnTo>
                <a:lnTo>
                  <a:pt x="24475" y="37143"/>
                </a:lnTo>
                <a:lnTo>
                  <a:pt x="26915" y="35295"/>
                </a:lnTo>
                <a:lnTo>
                  <a:pt x="29503" y="33569"/>
                </a:lnTo>
                <a:lnTo>
                  <a:pt x="32214" y="31943"/>
                </a:lnTo>
                <a:lnTo>
                  <a:pt x="35073" y="30464"/>
                </a:lnTo>
                <a:lnTo>
                  <a:pt x="38055" y="29108"/>
                </a:lnTo>
                <a:lnTo>
                  <a:pt x="41210" y="27901"/>
                </a:lnTo>
                <a:lnTo>
                  <a:pt x="44513" y="26841"/>
                </a:lnTo>
                <a:lnTo>
                  <a:pt x="47939" y="25929"/>
                </a:lnTo>
                <a:lnTo>
                  <a:pt x="51537" y="25189"/>
                </a:lnTo>
                <a:lnTo>
                  <a:pt x="55308" y="24573"/>
                </a:lnTo>
                <a:lnTo>
                  <a:pt x="59202" y="24154"/>
                </a:lnTo>
                <a:lnTo>
                  <a:pt x="63269" y="23883"/>
                </a:lnTo>
                <a:lnTo>
                  <a:pt x="67508" y="23809"/>
                </a:lnTo>
                <a:lnTo>
                  <a:pt x="71920" y="23908"/>
                </a:lnTo>
                <a:lnTo>
                  <a:pt x="76480" y="24203"/>
                </a:lnTo>
                <a:lnTo>
                  <a:pt x="81212" y="24672"/>
                </a:lnTo>
                <a:lnTo>
                  <a:pt x="83677" y="24992"/>
                </a:lnTo>
                <a:lnTo>
                  <a:pt x="86117" y="25313"/>
                </a:lnTo>
                <a:lnTo>
                  <a:pt x="90874" y="25830"/>
                </a:lnTo>
                <a:lnTo>
                  <a:pt x="95507" y="26200"/>
                </a:lnTo>
                <a:lnTo>
                  <a:pt x="99993" y="26446"/>
                </a:lnTo>
                <a:lnTo>
                  <a:pt x="104356" y="26545"/>
                </a:lnTo>
                <a:lnTo>
                  <a:pt x="108595" y="26520"/>
                </a:lnTo>
                <a:lnTo>
                  <a:pt x="114732" y="26299"/>
                </a:lnTo>
                <a:lnTo>
                  <a:pt x="122471" y="25584"/>
                </a:lnTo>
                <a:lnTo>
                  <a:pt x="129742" y="24499"/>
                </a:lnTo>
                <a:lnTo>
                  <a:pt x="136570" y="23094"/>
                </a:lnTo>
                <a:lnTo>
                  <a:pt x="143027" y="21418"/>
                </a:lnTo>
                <a:lnTo>
                  <a:pt x="149090" y="19521"/>
                </a:lnTo>
                <a:lnTo>
                  <a:pt x="154808" y="17475"/>
                </a:lnTo>
                <a:lnTo>
                  <a:pt x="160206" y="15306"/>
                </a:lnTo>
                <a:lnTo>
                  <a:pt x="165308" y="13112"/>
                </a:lnTo>
                <a:lnTo>
                  <a:pt x="172480" y="9810"/>
                </a:lnTo>
                <a:lnTo>
                  <a:pt x="181230" y="5743"/>
                </a:lnTo>
                <a:lnTo>
                  <a:pt x="187318" y="3229"/>
                </a:lnTo>
                <a:lnTo>
                  <a:pt x="191212" y="1873"/>
                </a:lnTo>
                <a:lnTo>
                  <a:pt x="194983" y="838"/>
                </a:lnTo>
                <a:lnTo>
                  <a:pt x="198705" y="197"/>
                </a:lnTo>
                <a:lnTo>
                  <a:pt x="201441" y="0"/>
                </a:lnTo>
                <a:lnTo>
                  <a:pt x="203265" y="25"/>
                </a:lnTo>
                <a:lnTo>
                  <a:pt x="205064" y="173"/>
                </a:lnTo>
                <a:lnTo>
                  <a:pt x="206888" y="444"/>
                </a:lnTo>
                <a:lnTo>
                  <a:pt x="208712" y="863"/>
                </a:lnTo>
                <a:lnTo>
                  <a:pt x="210511" y="1430"/>
                </a:lnTo>
                <a:lnTo>
                  <a:pt x="212335" y="2144"/>
                </a:lnTo>
                <a:lnTo>
                  <a:pt x="214183" y="3032"/>
                </a:lnTo>
                <a:lnTo>
                  <a:pt x="216032" y="4091"/>
                </a:lnTo>
                <a:lnTo>
                  <a:pt x="217905" y="5324"/>
                </a:lnTo>
                <a:lnTo>
                  <a:pt x="219803" y="6729"/>
                </a:lnTo>
                <a:lnTo>
                  <a:pt x="221725" y="8331"/>
                </a:lnTo>
                <a:lnTo>
                  <a:pt x="223672" y="10105"/>
                </a:lnTo>
                <a:lnTo>
                  <a:pt x="225644" y="12102"/>
                </a:lnTo>
                <a:lnTo>
                  <a:pt x="228676" y="15454"/>
                </a:lnTo>
                <a:lnTo>
                  <a:pt x="232890" y="20753"/>
                </a:lnTo>
                <a:lnTo>
                  <a:pt x="237253" y="26964"/>
                </a:lnTo>
                <a:lnTo>
                  <a:pt x="241862" y="34161"/>
                </a:lnTo>
                <a:lnTo>
                  <a:pt x="246693" y="42393"/>
                </a:lnTo>
                <a:lnTo>
                  <a:pt x="249231" y="46977"/>
                </a:lnTo>
                <a:lnTo>
                  <a:pt x="251745" y="51611"/>
                </a:lnTo>
                <a:lnTo>
                  <a:pt x="256404" y="60632"/>
                </a:lnTo>
                <a:lnTo>
                  <a:pt x="260594" y="69283"/>
                </a:lnTo>
                <a:lnTo>
                  <a:pt x="264340" y="77639"/>
                </a:lnTo>
                <a:lnTo>
                  <a:pt x="267667" y="85649"/>
                </a:lnTo>
                <a:lnTo>
                  <a:pt x="270551" y="93363"/>
                </a:lnTo>
                <a:lnTo>
                  <a:pt x="273040" y="100782"/>
                </a:lnTo>
                <a:lnTo>
                  <a:pt x="275086" y="107881"/>
                </a:lnTo>
                <a:lnTo>
                  <a:pt x="276737" y="114683"/>
                </a:lnTo>
                <a:lnTo>
                  <a:pt x="277994" y="121215"/>
                </a:lnTo>
                <a:lnTo>
                  <a:pt x="278857" y="127450"/>
                </a:lnTo>
                <a:lnTo>
                  <a:pt x="279350" y="133390"/>
                </a:lnTo>
                <a:lnTo>
                  <a:pt x="279449" y="139084"/>
                </a:lnTo>
                <a:lnTo>
                  <a:pt x="279178" y="144506"/>
                </a:lnTo>
                <a:lnTo>
                  <a:pt x="278561" y="149682"/>
                </a:lnTo>
                <a:lnTo>
                  <a:pt x="277600" y="154587"/>
                </a:lnTo>
                <a:lnTo>
                  <a:pt x="276294" y="159270"/>
                </a:lnTo>
                <a:lnTo>
                  <a:pt x="274642" y="163682"/>
                </a:lnTo>
                <a:lnTo>
                  <a:pt x="272671" y="167872"/>
                </a:lnTo>
                <a:lnTo>
                  <a:pt x="270379" y="171840"/>
                </a:lnTo>
                <a:lnTo>
                  <a:pt x="267766" y="175586"/>
                </a:lnTo>
                <a:lnTo>
                  <a:pt x="264858" y="179111"/>
                </a:lnTo>
                <a:lnTo>
                  <a:pt x="261653" y="182414"/>
                </a:lnTo>
                <a:lnTo>
                  <a:pt x="258154" y="185519"/>
                </a:lnTo>
                <a:lnTo>
                  <a:pt x="254358" y="188427"/>
                </a:lnTo>
                <a:lnTo>
                  <a:pt x="250316" y="191163"/>
                </a:lnTo>
                <a:lnTo>
                  <a:pt x="246003" y="193677"/>
                </a:lnTo>
                <a:lnTo>
                  <a:pt x="241418" y="196043"/>
                </a:lnTo>
                <a:lnTo>
                  <a:pt x="236587" y="198212"/>
                </a:lnTo>
                <a:lnTo>
                  <a:pt x="231510" y="200233"/>
                </a:lnTo>
                <a:lnTo>
                  <a:pt x="226211" y="202082"/>
                </a:lnTo>
                <a:lnTo>
                  <a:pt x="220665" y="203783"/>
                </a:lnTo>
                <a:lnTo>
                  <a:pt x="217806" y="204547"/>
                </a:lnTo>
                <a:close/>
              </a:path>
            </a:pathLst>
          </a:custGeom>
          <a:solidFill>
            <a:srgbClr val="00A6C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4"/>
          <p:cNvSpPr/>
          <p:nvPr/>
        </p:nvSpPr>
        <p:spPr>
          <a:xfrm flipH="1" rot="6076772">
            <a:off x="1337253" y="-435929"/>
            <a:ext cx="1807314" cy="1461142"/>
          </a:xfrm>
          <a:custGeom>
            <a:rect b="b" l="l" r="r" t="t"/>
            <a:pathLst>
              <a:path extrusionOk="0" h="209575" w="279449">
                <a:moveTo>
                  <a:pt x="217806" y="204547"/>
                </a:moveTo>
                <a:lnTo>
                  <a:pt x="214898" y="205311"/>
                </a:lnTo>
                <a:lnTo>
                  <a:pt x="208859" y="206592"/>
                </a:lnTo>
                <a:lnTo>
                  <a:pt x="202525" y="207652"/>
                </a:lnTo>
                <a:lnTo>
                  <a:pt x="195920" y="208466"/>
                </a:lnTo>
                <a:lnTo>
                  <a:pt x="189117" y="209057"/>
                </a:lnTo>
                <a:lnTo>
                  <a:pt x="182117" y="209427"/>
                </a:lnTo>
                <a:lnTo>
                  <a:pt x="174945" y="209575"/>
                </a:lnTo>
                <a:lnTo>
                  <a:pt x="167625" y="209525"/>
                </a:lnTo>
                <a:lnTo>
                  <a:pt x="160181" y="209279"/>
                </a:lnTo>
                <a:lnTo>
                  <a:pt x="152664" y="208835"/>
                </a:lnTo>
                <a:lnTo>
                  <a:pt x="145073" y="208219"/>
                </a:lnTo>
                <a:lnTo>
                  <a:pt x="137457" y="207406"/>
                </a:lnTo>
                <a:lnTo>
                  <a:pt x="129816" y="206444"/>
                </a:lnTo>
                <a:lnTo>
                  <a:pt x="122200" y="205286"/>
                </a:lnTo>
                <a:lnTo>
                  <a:pt x="114609" y="204004"/>
                </a:lnTo>
                <a:lnTo>
                  <a:pt x="107116" y="202550"/>
                </a:lnTo>
                <a:lnTo>
                  <a:pt x="99697" y="200973"/>
                </a:lnTo>
                <a:lnTo>
                  <a:pt x="92427" y="199248"/>
                </a:lnTo>
                <a:lnTo>
                  <a:pt x="85279" y="197399"/>
                </a:lnTo>
                <a:lnTo>
                  <a:pt x="78328" y="195427"/>
                </a:lnTo>
                <a:lnTo>
                  <a:pt x="71550" y="193332"/>
                </a:lnTo>
                <a:lnTo>
                  <a:pt x="65044" y="191139"/>
                </a:lnTo>
                <a:lnTo>
                  <a:pt x="58759" y="188846"/>
                </a:lnTo>
                <a:lnTo>
                  <a:pt x="52769" y="186456"/>
                </a:lnTo>
                <a:lnTo>
                  <a:pt x="47101" y="183991"/>
                </a:lnTo>
                <a:lnTo>
                  <a:pt x="41752" y="181452"/>
                </a:lnTo>
                <a:lnTo>
                  <a:pt x="36773" y="178815"/>
                </a:lnTo>
                <a:lnTo>
                  <a:pt x="32189" y="176153"/>
                </a:lnTo>
                <a:lnTo>
                  <a:pt x="28024" y="173393"/>
                </a:lnTo>
                <a:lnTo>
                  <a:pt x="24277" y="170608"/>
                </a:lnTo>
                <a:lnTo>
                  <a:pt x="21024" y="167773"/>
                </a:lnTo>
                <a:lnTo>
                  <a:pt x="18263" y="164914"/>
                </a:lnTo>
                <a:lnTo>
                  <a:pt x="17105" y="163460"/>
                </a:lnTo>
                <a:lnTo>
                  <a:pt x="15971" y="161956"/>
                </a:lnTo>
                <a:lnTo>
                  <a:pt x="13802" y="158555"/>
                </a:lnTo>
                <a:lnTo>
                  <a:pt x="11732" y="154685"/>
                </a:lnTo>
                <a:lnTo>
                  <a:pt x="9736" y="150372"/>
                </a:lnTo>
                <a:lnTo>
                  <a:pt x="7887" y="145665"/>
                </a:lnTo>
                <a:lnTo>
                  <a:pt x="6162" y="140612"/>
                </a:lnTo>
                <a:lnTo>
                  <a:pt x="4634" y="135264"/>
                </a:lnTo>
                <a:lnTo>
                  <a:pt x="3278" y="129669"/>
                </a:lnTo>
                <a:lnTo>
                  <a:pt x="2120" y="123827"/>
                </a:lnTo>
                <a:lnTo>
                  <a:pt x="1208" y="117813"/>
                </a:lnTo>
                <a:lnTo>
                  <a:pt x="518" y="111676"/>
                </a:lnTo>
                <a:lnTo>
                  <a:pt x="123" y="105416"/>
                </a:lnTo>
                <a:lnTo>
                  <a:pt x="0" y="99131"/>
                </a:lnTo>
                <a:lnTo>
                  <a:pt x="173" y="92796"/>
                </a:lnTo>
                <a:lnTo>
                  <a:pt x="690" y="86511"/>
                </a:lnTo>
                <a:lnTo>
                  <a:pt x="1528" y="80300"/>
                </a:lnTo>
                <a:lnTo>
                  <a:pt x="2760" y="74213"/>
                </a:lnTo>
                <a:lnTo>
                  <a:pt x="4363" y="68248"/>
                </a:lnTo>
                <a:lnTo>
                  <a:pt x="5866" y="63935"/>
                </a:lnTo>
                <a:lnTo>
                  <a:pt x="6975" y="61100"/>
                </a:lnTo>
                <a:lnTo>
                  <a:pt x="8207" y="58340"/>
                </a:lnTo>
                <a:lnTo>
                  <a:pt x="9538" y="55653"/>
                </a:lnTo>
                <a:lnTo>
                  <a:pt x="10968" y="53041"/>
                </a:lnTo>
                <a:lnTo>
                  <a:pt x="12545" y="50477"/>
                </a:lnTo>
                <a:lnTo>
                  <a:pt x="14221" y="48037"/>
                </a:lnTo>
                <a:lnTo>
                  <a:pt x="16021" y="45647"/>
                </a:lnTo>
                <a:lnTo>
                  <a:pt x="17943" y="43379"/>
                </a:lnTo>
                <a:lnTo>
                  <a:pt x="19989" y="41210"/>
                </a:lnTo>
                <a:lnTo>
                  <a:pt x="22182" y="39115"/>
                </a:lnTo>
                <a:lnTo>
                  <a:pt x="24475" y="37143"/>
                </a:lnTo>
                <a:lnTo>
                  <a:pt x="26915" y="35295"/>
                </a:lnTo>
                <a:lnTo>
                  <a:pt x="29503" y="33569"/>
                </a:lnTo>
                <a:lnTo>
                  <a:pt x="32214" y="31943"/>
                </a:lnTo>
                <a:lnTo>
                  <a:pt x="35073" y="30464"/>
                </a:lnTo>
                <a:lnTo>
                  <a:pt x="38055" y="29108"/>
                </a:lnTo>
                <a:lnTo>
                  <a:pt x="41210" y="27901"/>
                </a:lnTo>
                <a:lnTo>
                  <a:pt x="44513" y="26841"/>
                </a:lnTo>
                <a:lnTo>
                  <a:pt x="47939" y="25929"/>
                </a:lnTo>
                <a:lnTo>
                  <a:pt x="51537" y="25189"/>
                </a:lnTo>
                <a:lnTo>
                  <a:pt x="55308" y="24573"/>
                </a:lnTo>
                <a:lnTo>
                  <a:pt x="59202" y="24154"/>
                </a:lnTo>
                <a:lnTo>
                  <a:pt x="63269" y="23883"/>
                </a:lnTo>
                <a:lnTo>
                  <a:pt x="67508" y="23809"/>
                </a:lnTo>
                <a:lnTo>
                  <a:pt x="71920" y="23908"/>
                </a:lnTo>
                <a:lnTo>
                  <a:pt x="76480" y="24203"/>
                </a:lnTo>
                <a:lnTo>
                  <a:pt x="81212" y="24672"/>
                </a:lnTo>
                <a:lnTo>
                  <a:pt x="83677" y="24992"/>
                </a:lnTo>
                <a:lnTo>
                  <a:pt x="86117" y="25313"/>
                </a:lnTo>
                <a:lnTo>
                  <a:pt x="90874" y="25830"/>
                </a:lnTo>
                <a:lnTo>
                  <a:pt x="95507" y="26200"/>
                </a:lnTo>
                <a:lnTo>
                  <a:pt x="99993" y="26446"/>
                </a:lnTo>
                <a:lnTo>
                  <a:pt x="104356" y="26545"/>
                </a:lnTo>
                <a:lnTo>
                  <a:pt x="108595" y="26520"/>
                </a:lnTo>
                <a:lnTo>
                  <a:pt x="114732" y="26299"/>
                </a:lnTo>
                <a:lnTo>
                  <a:pt x="122471" y="25584"/>
                </a:lnTo>
                <a:lnTo>
                  <a:pt x="129742" y="24499"/>
                </a:lnTo>
                <a:lnTo>
                  <a:pt x="136570" y="23094"/>
                </a:lnTo>
                <a:lnTo>
                  <a:pt x="143027" y="21418"/>
                </a:lnTo>
                <a:lnTo>
                  <a:pt x="149090" y="19521"/>
                </a:lnTo>
                <a:lnTo>
                  <a:pt x="154808" y="17475"/>
                </a:lnTo>
                <a:lnTo>
                  <a:pt x="160206" y="15306"/>
                </a:lnTo>
                <a:lnTo>
                  <a:pt x="165308" y="13112"/>
                </a:lnTo>
                <a:lnTo>
                  <a:pt x="172480" y="9810"/>
                </a:lnTo>
                <a:lnTo>
                  <a:pt x="181230" y="5743"/>
                </a:lnTo>
                <a:lnTo>
                  <a:pt x="187318" y="3229"/>
                </a:lnTo>
                <a:lnTo>
                  <a:pt x="191212" y="1873"/>
                </a:lnTo>
                <a:lnTo>
                  <a:pt x="194983" y="838"/>
                </a:lnTo>
                <a:lnTo>
                  <a:pt x="198705" y="197"/>
                </a:lnTo>
                <a:lnTo>
                  <a:pt x="201441" y="0"/>
                </a:lnTo>
                <a:lnTo>
                  <a:pt x="203265" y="25"/>
                </a:lnTo>
                <a:lnTo>
                  <a:pt x="205064" y="173"/>
                </a:lnTo>
                <a:lnTo>
                  <a:pt x="206888" y="444"/>
                </a:lnTo>
                <a:lnTo>
                  <a:pt x="208712" y="863"/>
                </a:lnTo>
                <a:lnTo>
                  <a:pt x="210511" y="1430"/>
                </a:lnTo>
                <a:lnTo>
                  <a:pt x="212335" y="2144"/>
                </a:lnTo>
                <a:lnTo>
                  <a:pt x="214183" y="3032"/>
                </a:lnTo>
                <a:lnTo>
                  <a:pt x="216032" y="4091"/>
                </a:lnTo>
                <a:lnTo>
                  <a:pt x="217905" y="5324"/>
                </a:lnTo>
                <a:lnTo>
                  <a:pt x="219803" y="6729"/>
                </a:lnTo>
                <a:lnTo>
                  <a:pt x="221725" y="8331"/>
                </a:lnTo>
                <a:lnTo>
                  <a:pt x="223672" y="10105"/>
                </a:lnTo>
                <a:lnTo>
                  <a:pt x="225644" y="12102"/>
                </a:lnTo>
                <a:lnTo>
                  <a:pt x="228676" y="15454"/>
                </a:lnTo>
                <a:lnTo>
                  <a:pt x="232890" y="20753"/>
                </a:lnTo>
                <a:lnTo>
                  <a:pt x="237253" y="26964"/>
                </a:lnTo>
                <a:lnTo>
                  <a:pt x="241862" y="34161"/>
                </a:lnTo>
                <a:lnTo>
                  <a:pt x="246693" y="42393"/>
                </a:lnTo>
                <a:lnTo>
                  <a:pt x="249231" y="46977"/>
                </a:lnTo>
                <a:lnTo>
                  <a:pt x="251745" y="51611"/>
                </a:lnTo>
                <a:lnTo>
                  <a:pt x="256404" y="60632"/>
                </a:lnTo>
                <a:lnTo>
                  <a:pt x="260594" y="69283"/>
                </a:lnTo>
                <a:lnTo>
                  <a:pt x="264340" y="77639"/>
                </a:lnTo>
                <a:lnTo>
                  <a:pt x="267667" y="85649"/>
                </a:lnTo>
                <a:lnTo>
                  <a:pt x="270551" y="93363"/>
                </a:lnTo>
                <a:lnTo>
                  <a:pt x="273040" y="100782"/>
                </a:lnTo>
                <a:lnTo>
                  <a:pt x="275086" y="107881"/>
                </a:lnTo>
                <a:lnTo>
                  <a:pt x="276737" y="114683"/>
                </a:lnTo>
                <a:lnTo>
                  <a:pt x="277994" y="121215"/>
                </a:lnTo>
                <a:lnTo>
                  <a:pt x="278857" y="127450"/>
                </a:lnTo>
                <a:lnTo>
                  <a:pt x="279350" y="133390"/>
                </a:lnTo>
                <a:lnTo>
                  <a:pt x="279449" y="139084"/>
                </a:lnTo>
                <a:lnTo>
                  <a:pt x="279178" y="144506"/>
                </a:lnTo>
                <a:lnTo>
                  <a:pt x="278561" y="149682"/>
                </a:lnTo>
                <a:lnTo>
                  <a:pt x="277600" y="154587"/>
                </a:lnTo>
                <a:lnTo>
                  <a:pt x="276294" y="159270"/>
                </a:lnTo>
                <a:lnTo>
                  <a:pt x="274642" y="163682"/>
                </a:lnTo>
                <a:lnTo>
                  <a:pt x="272671" y="167872"/>
                </a:lnTo>
                <a:lnTo>
                  <a:pt x="270379" y="171840"/>
                </a:lnTo>
                <a:lnTo>
                  <a:pt x="267766" y="175586"/>
                </a:lnTo>
                <a:lnTo>
                  <a:pt x="264858" y="179111"/>
                </a:lnTo>
                <a:lnTo>
                  <a:pt x="261653" y="182414"/>
                </a:lnTo>
                <a:lnTo>
                  <a:pt x="258154" y="185519"/>
                </a:lnTo>
                <a:lnTo>
                  <a:pt x="254358" y="188427"/>
                </a:lnTo>
                <a:lnTo>
                  <a:pt x="250316" y="191163"/>
                </a:lnTo>
                <a:lnTo>
                  <a:pt x="246003" y="193677"/>
                </a:lnTo>
                <a:lnTo>
                  <a:pt x="241418" y="196043"/>
                </a:lnTo>
                <a:lnTo>
                  <a:pt x="236587" y="198212"/>
                </a:lnTo>
                <a:lnTo>
                  <a:pt x="231510" y="200233"/>
                </a:lnTo>
                <a:lnTo>
                  <a:pt x="226211" y="202082"/>
                </a:lnTo>
                <a:lnTo>
                  <a:pt x="220665" y="203783"/>
                </a:lnTo>
                <a:lnTo>
                  <a:pt x="217806" y="204547"/>
                </a:lnTo>
                <a:close/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4"/>
          <p:cNvSpPr/>
          <p:nvPr/>
        </p:nvSpPr>
        <p:spPr>
          <a:xfrm>
            <a:off x="785700" y="671513"/>
            <a:ext cx="3786300" cy="380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4"/>
          <p:cNvSpPr txBox="1"/>
          <p:nvPr>
            <p:ph type="title"/>
          </p:nvPr>
        </p:nvSpPr>
        <p:spPr>
          <a:xfrm>
            <a:off x="1083131" y="1031326"/>
            <a:ext cx="3178800" cy="86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Avenir"/>
              <a:buNone/>
              <a:defRPr b="1" sz="2700"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34"/>
          <p:cNvSpPr txBox="1"/>
          <p:nvPr>
            <p:ph idx="1" type="subTitle"/>
          </p:nvPr>
        </p:nvSpPr>
        <p:spPr>
          <a:xfrm>
            <a:off x="1083131" y="2043303"/>
            <a:ext cx="3178800" cy="75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SzPts val="1700"/>
              <a:buFont typeface="Avenir"/>
              <a:buNone/>
              <a:defRPr sz="1700"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4"/>
          <p:cNvSpPr txBox="1"/>
          <p:nvPr>
            <p:ph idx="2" type="subTitle"/>
          </p:nvPr>
        </p:nvSpPr>
        <p:spPr>
          <a:xfrm>
            <a:off x="1083131" y="2800470"/>
            <a:ext cx="3178800" cy="75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SzPts val="1200"/>
              <a:buFont typeface="Avenir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8" name="Google Shape;198;p34"/>
          <p:cNvSpPr/>
          <p:nvPr>
            <p:ph idx="3" type="pic"/>
          </p:nvPr>
        </p:nvSpPr>
        <p:spPr>
          <a:xfrm flipH="1">
            <a:off x="4572000" y="671513"/>
            <a:ext cx="3786300" cy="3800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TA Software - A">
  <p:cSld name="CUSTOM_18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35"/>
          <p:cNvGrpSpPr/>
          <p:nvPr/>
        </p:nvGrpSpPr>
        <p:grpSpPr>
          <a:xfrm>
            <a:off x="6744334" y="114295"/>
            <a:ext cx="3003844" cy="2900916"/>
            <a:chOff x="8992446" y="152394"/>
            <a:chExt cx="4005126" cy="3867888"/>
          </a:xfrm>
        </p:grpSpPr>
        <p:sp>
          <p:nvSpPr>
            <p:cNvPr id="201" name="Google Shape;201;p35"/>
            <p:cNvSpPr/>
            <p:nvPr/>
          </p:nvSpPr>
          <p:spPr>
            <a:xfrm rot="-1726569">
              <a:off x="9397608" y="1243215"/>
              <a:ext cx="2487748" cy="2321616"/>
            </a:xfrm>
            <a:custGeom>
              <a:rect b="b" l="l" r="r" t="t"/>
              <a:pathLst>
                <a:path extrusionOk="0" h="209572" w="214619">
                  <a:moveTo>
                    <a:pt x="183342" y="65496"/>
                  </a:moveTo>
                  <a:lnTo>
                    <a:pt x="183595" y="66380"/>
                  </a:lnTo>
                  <a:lnTo>
                    <a:pt x="184226" y="68083"/>
                  </a:lnTo>
                  <a:lnTo>
                    <a:pt x="185025" y="69661"/>
                  </a:lnTo>
                  <a:lnTo>
                    <a:pt x="186014" y="71154"/>
                  </a:lnTo>
                  <a:lnTo>
                    <a:pt x="186560" y="71848"/>
                  </a:lnTo>
                  <a:lnTo>
                    <a:pt x="187128" y="72542"/>
                  </a:lnTo>
                  <a:lnTo>
                    <a:pt x="188369" y="73867"/>
                  </a:lnTo>
                  <a:lnTo>
                    <a:pt x="190409" y="75718"/>
                  </a:lnTo>
                  <a:lnTo>
                    <a:pt x="193438" y="78011"/>
                  </a:lnTo>
                  <a:lnTo>
                    <a:pt x="196677" y="80198"/>
                  </a:lnTo>
                  <a:lnTo>
                    <a:pt x="199958" y="82365"/>
                  </a:lnTo>
                  <a:lnTo>
                    <a:pt x="203197" y="84615"/>
                  </a:lnTo>
                  <a:lnTo>
                    <a:pt x="205511" y="86403"/>
                  </a:lnTo>
                  <a:lnTo>
                    <a:pt x="206941" y="87665"/>
                  </a:lnTo>
                  <a:lnTo>
                    <a:pt x="208308" y="89011"/>
                  </a:lnTo>
                  <a:lnTo>
                    <a:pt x="209549" y="90420"/>
                  </a:lnTo>
                  <a:lnTo>
                    <a:pt x="210117" y="91177"/>
                  </a:lnTo>
                  <a:lnTo>
                    <a:pt x="210937" y="92313"/>
                  </a:lnTo>
                  <a:lnTo>
                    <a:pt x="212283" y="94669"/>
                  </a:lnTo>
                  <a:lnTo>
                    <a:pt x="213314" y="97109"/>
                  </a:lnTo>
                  <a:lnTo>
                    <a:pt x="214029" y="99590"/>
                  </a:lnTo>
                  <a:lnTo>
                    <a:pt x="214471" y="102135"/>
                  </a:lnTo>
                  <a:lnTo>
                    <a:pt x="214618" y="104722"/>
                  </a:lnTo>
                  <a:lnTo>
                    <a:pt x="214534" y="107330"/>
                  </a:lnTo>
                  <a:lnTo>
                    <a:pt x="214197" y="109939"/>
                  </a:lnTo>
                  <a:lnTo>
                    <a:pt x="213672" y="112547"/>
                  </a:lnTo>
                  <a:lnTo>
                    <a:pt x="212914" y="115134"/>
                  </a:lnTo>
                  <a:lnTo>
                    <a:pt x="212010" y="117679"/>
                  </a:lnTo>
                  <a:lnTo>
                    <a:pt x="210916" y="120203"/>
                  </a:lnTo>
                  <a:lnTo>
                    <a:pt x="209675" y="122663"/>
                  </a:lnTo>
                  <a:lnTo>
                    <a:pt x="208329" y="125040"/>
                  </a:lnTo>
                  <a:lnTo>
                    <a:pt x="206857" y="127354"/>
                  </a:lnTo>
                  <a:lnTo>
                    <a:pt x="205280" y="129562"/>
                  </a:lnTo>
                  <a:lnTo>
                    <a:pt x="204480" y="130614"/>
                  </a:lnTo>
                  <a:lnTo>
                    <a:pt x="202524" y="133138"/>
                  </a:lnTo>
                  <a:lnTo>
                    <a:pt x="198612" y="137828"/>
                  </a:lnTo>
                  <a:lnTo>
                    <a:pt x="194679" y="142203"/>
                  </a:lnTo>
                  <a:lnTo>
                    <a:pt x="190725" y="146325"/>
                  </a:lnTo>
                  <a:lnTo>
                    <a:pt x="184752" y="152341"/>
                  </a:lnTo>
                  <a:lnTo>
                    <a:pt x="178778" y="158503"/>
                  </a:lnTo>
                  <a:lnTo>
                    <a:pt x="174803" y="162857"/>
                  </a:lnTo>
                  <a:lnTo>
                    <a:pt x="172826" y="165150"/>
                  </a:lnTo>
                  <a:lnTo>
                    <a:pt x="171564" y="166727"/>
                  </a:lnTo>
                  <a:lnTo>
                    <a:pt x="168388" y="171060"/>
                  </a:lnTo>
                  <a:lnTo>
                    <a:pt x="166832" y="173184"/>
                  </a:lnTo>
                  <a:lnTo>
                    <a:pt x="165317" y="175203"/>
                  </a:lnTo>
                  <a:lnTo>
                    <a:pt x="162162" y="179158"/>
                  </a:lnTo>
                  <a:lnTo>
                    <a:pt x="158839" y="182943"/>
                  </a:lnTo>
                  <a:lnTo>
                    <a:pt x="155348" y="186561"/>
                  </a:lnTo>
                  <a:lnTo>
                    <a:pt x="151730" y="189989"/>
                  </a:lnTo>
                  <a:lnTo>
                    <a:pt x="147944" y="193208"/>
                  </a:lnTo>
                  <a:lnTo>
                    <a:pt x="144011" y="196173"/>
                  </a:lnTo>
                  <a:lnTo>
                    <a:pt x="139931" y="198907"/>
                  </a:lnTo>
                  <a:lnTo>
                    <a:pt x="135724" y="201389"/>
                  </a:lnTo>
                  <a:lnTo>
                    <a:pt x="131370" y="203556"/>
                  </a:lnTo>
                  <a:lnTo>
                    <a:pt x="126891" y="205449"/>
                  </a:lnTo>
                  <a:lnTo>
                    <a:pt x="122284" y="206984"/>
                  </a:lnTo>
                  <a:lnTo>
                    <a:pt x="117552" y="208204"/>
                  </a:lnTo>
                  <a:lnTo>
                    <a:pt x="112693" y="209045"/>
                  </a:lnTo>
                  <a:lnTo>
                    <a:pt x="108971" y="209403"/>
                  </a:lnTo>
                  <a:lnTo>
                    <a:pt x="106447" y="209550"/>
                  </a:lnTo>
                  <a:lnTo>
                    <a:pt x="103902" y="209571"/>
                  </a:lnTo>
                  <a:lnTo>
                    <a:pt x="101336" y="209508"/>
                  </a:lnTo>
                  <a:lnTo>
                    <a:pt x="100032" y="209424"/>
                  </a:lnTo>
                  <a:lnTo>
                    <a:pt x="97550" y="209192"/>
                  </a:lnTo>
                  <a:lnTo>
                    <a:pt x="92754" y="208435"/>
                  </a:lnTo>
                  <a:lnTo>
                    <a:pt x="88085" y="207363"/>
                  </a:lnTo>
                  <a:lnTo>
                    <a:pt x="83584" y="205974"/>
                  </a:lnTo>
                  <a:lnTo>
                    <a:pt x="79209" y="204292"/>
                  </a:lnTo>
                  <a:lnTo>
                    <a:pt x="75003" y="202336"/>
                  </a:lnTo>
                  <a:lnTo>
                    <a:pt x="70922" y="200127"/>
                  </a:lnTo>
                  <a:lnTo>
                    <a:pt x="66989" y="197687"/>
                  </a:lnTo>
                  <a:lnTo>
                    <a:pt x="63182" y="195016"/>
                  </a:lnTo>
                  <a:lnTo>
                    <a:pt x="59523" y="192135"/>
                  </a:lnTo>
                  <a:lnTo>
                    <a:pt x="55989" y="189064"/>
                  </a:lnTo>
                  <a:lnTo>
                    <a:pt x="52582" y="185804"/>
                  </a:lnTo>
                  <a:lnTo>
                    <a:pt x="49301" y="182397"/>
                  </a:lnTo>
                  <a:lnTo>
                    <a:pt x="46167" y="178863"/>
                  </a:lnTo>
                  <a:lnTo>
                    <a:pt x="43138" y="175182"/>
                  </a:lnTo>
                  <a:lnTo>
                    <a:pt x="40236" y="171396"/>
                  </a:lnTo>
                  <a:lnTo>
                    <a:pt x="38847" y="169461"/>
                  </a:lnTo>
                  <a:lnTo>
                    <a:pt x="38195" y="168515"/>
                  </a:lnTo>
                  <a:lnTo>
                    <a:pt x="36660" y="165907"/>
                  </a:lnTo>
                  <a:lnTo>
                    <a:pt x="34304" y="161511"/>
                  </a:lnTo>
                  <a:lnTo>
                    <a:pt x="33106" y="159282"/>
                  </a:lnTo>
                  <a:lnTo>
                    <a:pt x="32096" y="157494"/>
                  </a:lnTo>
                  <a:lnTo>
                    <a:pt x="29972" y="154065"/>
                  </a:lnTo>
                  <a:lnTo>
                    <a:pt x="27763" y="150826"/>
                  </a:lnTo>
                  <a:lnTo>
                    <a:pt x="25492" y="147735"/>
                  </a:lnTo>
                  <a:lnTo>
                    <a:pt x="22000" y="143297"/>
                  </a:lnTo>
                  <a:lnTo>
                    <a:pt x="17331" y="137702"/>
                  </a:lnTo>
                  <a:lnTo>
                    <a:pt x="12809" y="132233"/>
                  </a:lnTo>
                  <a:lnTo>
                    <a:pt x="9675" y="128090"/>
                  </a:lnTo>
                  <a:lnTo>
                    <a:pt x="7719" y="125271"/>
                  </a:lnTo>
                  <a:lnTo>
                    <a:pt x="5931" y="122369"/>
                  </a:lnTo>
                  <a:lnTo>
                    <a:pt x="4312" y="119361"/>
                  </a:lnTo>
                  <a:lnTo>
                    <a:pt x="2881" y="116248"/>
                  </a:lnTo>
                  <a:lnTo>
                    <a:pt x="1683" y="112967"/>
                  </a:lnTo>
                  <a:lnTo>
                    <a:pt x="1178" y="111243"/>
                  </a:lnTo>
                  <a:lnTo>
                    <a:pt x="925" y="110233"/>
                  </a:lnTo>
                  <a:lnTo>
                    <a:pt x="484" y="108046"/>
                  </a:lnTo>
                  <a:lnTo>
                    <a:pt x="168" y="105858"/>
                  </a:lnTo>
                  <a:lnTo>
                    <a:pt x="0" y="103923"/>
                  </a:lnTo>
                  <a:lnTo>
                    <a:pt x="0" y="103145"/>
                  </a:lnTo>
                  <a:lnTo>
                    <a:pt x="21" y="101652"/>
                  </a:lnTo>
                  <a:lnTo>
                    <a:pt x="315" y="98265"/>
                  </a:lnTo>
                  <a:lnTo>
                    <a:pt x="883" y="94458"/>
                  </a:lnTo>
                  <a:lnTo>
                    <a:pt x="1704" y="90252"/>
                  </a:lnTo>
                  <a:lnTo>
                    <a:pt x="2776" y="85730"/>
                  </a:lnTo>
                  <a:lnTo>
                    <a:pt x="4080" y="80934"/>
                  </a:lnTo>
                  <a:lnTo>
                    <a:pt x="5574" y="75928"/>
                  </a:lnTo>
                  <a:lnTo>
                    <a:pt x="7256" y="70754"/>
                  </a:lnTo>
                  <a:lnTo>
                    <a:pt x="9128" y="65475"/>
                  </a:lnTo>
                  <a:lnTo>
                    <a:pt x="11147" y="60154"/>
                  </a:lnTo>
                  <a:lnTo>
                    <a:pt x="13314" y="54833"/>
                  </a:lnTo>
                  <a:lnTo>
                    <a:pt x="15606" y="49574"/>
                  </a:lnTo>
                  <a:lnTo>
                    <a:pt x="17983" y="44442"/>
                  </a:lnTo>
                  <a:lnTo>
                    <a:pt x="20465" y="39458"/>
                  </a:lnTo>
                  <a:lnTo>
                    <a:pt x="23031" y="34725"/>
                  </a:lnTo>
                  <a:lnTo>
                    <a:pt x="25639" y="30266"/>
                  </a:lnTo>
                  <a:lnTo>
                    <a:pt x="26943" y="28163"/>
                  </a:lnTo>
                  <a:lnTo>
                    <a:pt x="28142" y="26333"/>
                  </a:lnTo>
                  <a:lnTo>
                    <a:pt x="30603" y="22842"/>
                  </a:lnTo>
                  <a:lnTo>
                    <a:pt x="31886" y="21180"/>
                  </a:lnTo>
                  <a:lnTo>
                    <a:pt x="32706" y="20170"/>
                  </a:lnTo>
                  <a:lnTo>
                    <a:pt x="34389" y="18256"/>
                  </a:lnTo>
                  <a:lnTo>
                    <a:pt x="36155" y="16469"/>
                  </a:lnTo>
                  <a:lnTo>
                    <a:pt x="37964" y="14786"/>
                  </a:lnTo>
                  <a:lnTo>
                    <a:pt x="39857" y="13209"/>
                  </a:lnTo>
                  <a:lnTo>
                    <a:pt x="41792" y="11757"/>
                  </a:lnTo>
                  <a:lnTo>
                    <a:pt x="43790" y="10411"/>
                  </a:lnTo>
                  <a:lnTo>
                    <a:pt x="45830" y="9170"/>
                  </a:lnTo>
                  <a:lnTo>
                    <a:pt x="47934" y="8035"/>
                  </a:lnTo>
                  <a:lnTo>
                    <a:pt x="50079" y="7004"/>
                  </a:lnTo>
                  <a:lnTo>
                    <a:pt x="52266" y="6057"/>
                  </a:lnTo>
                  <a:lnTo>
                    <a:pt x="54496" y="5216"/>
                  </a:lnTo>
                  <a:lnTo>
                    <a:pt x="57882" y="4122"/>
                  </a:lnTo>
                  <a:lnTo>
                    <a:pt x="62530" y="2987"/>
                  </a:lnTo>
                  <a:lnTo>
                    <a:pt x="67284" y="2166"/>
                  </a:lnTo>
                  <a:lnTo>
                    <a:pt x="72100" y="1683"/>
                  </a:lnTo>
                  <a:lnTo>
                    <a:pt x="76980" y="1472"/>
                  </a:lnTo>
                  <a:lnTo>
                    <a:pt x="81859" y="1556"/>
                  </a:lnTo>
                  <a:lnTo>
                    <a:pt x="86760" y="1872"/>
                  </a:lnTo>
                  <a:lnTo>
                    <a:pt x="91640" y="2419"/>
                  </a:lnTo>
                  <a:lnTo>
                    <a:pt x="96456" y="3197"/>
                  </a:lnTo>
                  <a:lnTo>
                    <a:pt x="101210" y="4143"/>
                  </a:lnTo>
                  <a:lnTo>
                    <a:pt x="103544" y="4669"/>
                  </a:lnTo>
                  <a:lnTo>
                    <a:pt x="105605" y="5195"/>
                  </a:lnTo>
                  <a:lnTo>
                    <a:pt x="109665" y="6310"/>
                  </a:lnTo>
                  <a:lnTo>
                    <a:pt x="111663" y="6920"/>
                  </a:lnTo>
                  <a:lnTo>
                    <a:pt x="112441" y="7151"/>
                  </a:lnTo>
                  <a:lnTo>
                    <a:pt x="113913" y="7383"/>
                  </a:lnTo>
                  <a:lnTo>
                    <a:pt x="115322" y="7361"/>
                  </a:lnTo>
                  <a:lnTo>
                    <a:pt x="116669" y="7151"/>
                  </a:lnTo>
                  <a:lnTo>
                    <a:pt x="117973" y="6752"/>
                  </a:lnTo>
                  <a:lnTo>
                    <a:pt x="119214" y="6226"/>
                  </a:lnTo>
                  <a:lnTo>
                    <a:pt x="121022" y="5237"/>
                  </a:lnTo>
                  <a:lnTo>
                    <a:pt x="124493" y="2903"/>
                  </a:lnTo>
                  <a:lnTo>
                    <a:pt x="127332" y="1178"/>
                  </a:lnTo>
                  <a:lnTo>
                    <a:pt x="128489" y="631"/>
                  </a:lnTo>
                  <a:lnTo>
                    <a:pt x="129667" y="252"/>
                  </a:lnTo>
                  <a:lnTo>
                    <a:pt x="130887" y="21"/>
                  </a:lnTo>
                  <a:lnTo>
                    <a:pt x="131497" y="0"/>
                  </a:lnTo>
                  <a:lnTo>
                    <a:pt x="132212" y="0"/>
                  </a:lnTo>
                  <a:lnTo>
                    <a:pt x="133621" y="105"/>
                  </a:lnTo>
                  <a:lnTo>
                    <a:pt x="134967" y="315"/>
                  </a:lnTo>
                  <a:lnTo>
                    <a:pt x="136271" y="652"/>
                  </a:lnTo>
                  <a:lnTo>
                    <a:pt x="138143" y="1304"/>
                  </a:lnTo>
                  <a:lnTo>
                    <a:pt x="140499" y="2503"/>
                  </a:lnTo>
                  <a:lnTo>
                    <a:pt x="142728" y="3996"/>
                  </a:lnTo>
                  <a:lnTo>
                    <a:pt x="144852" y="5742"/>
                  </a:lnTo>
                  <a:lnTo>
                    <a:pt x="147902" y="8644"/>
                  </a:lnTo>
                  <a:lnTo>
                    <a:pt x="151898" y="12872"/>
                  </a:lnTo>
                  <a:lnTo>
                    <a:pt x="154969" y="16006"/>
                  </a:lnTo>
                  <a:lnTo>
                    <a:pt x="157115" y="17962"/>
                  </a:lnTo>
                  <a:lnTo>
                    <a:pt x="159344" y="19771"/>
                  </a:lnTo>
                  <a:lnTo>
                    <a:pt x="161700" y="21369"/>
                  </a:lnTo>
                  <a:lnTo>
                    <a:pt x="164203" y="22673"/>
                  </a:lnTo>
                  <a:lnTo>
                    <a:pt x="166222" y="23431"/>
                  </a:lnTo>
                  <a:lnTo>
                    <a:pt x="167631" y="23830"/>
                  </a:lnTo>
                  <a:lnTo>
                    <a:pt x="168346" y="23977"/>
                  </a:lnTo>
                  <a:lnTo>
                    <a:pt x="169587" y="24314"/>
                  </a:lnTo>
                  <a:lnTo>
                    <a:pt x="171901" y="25113"/>
                  </a:lnTo>
                  <a:lnTo>
                    <a:pt x="174004" y="26123"/>
                  </a:lnTo>
                  <a:lnTo>
                    <a:pt x="175939" y="27322"/>
                  </a:lnTo>
                  <a:lnTo>
                    <a:pt x="177664" y="28689"/>
                  </a:lnTo>
                  <a:lnTo>
                    <a:pt x="179220" y="30182"/>
                  </a:lnTo>
                  <a:lnTo>
                    <a:pt x="180566" y="31844"/>
                  </a:lnTo>
                  <a:lnTo>
                    <a:pt x="181744" y="33610"/>
                  </a:lnTo>
                  <a:lnTo>
                    <a:pt x="182711" y="35482"/>
                  </a:lnTo>
                  <a:lnTo>
                    <a:pt x="183490" y="37438"/>
                  </a:lnTo>
                  <a:lnTo>
                    <a:pt x="184100" y="39458"/>
                  </a:lnTo>
                  <a:lnTo>
                    <a:pt x="184499" y="41540"/>
                  </a:lnTo>
                  <a:lnTo>
                    <a:pt x="184731" y="43664"/>
                  </a:lnTo>
                  <a:lnTo>
                    <a:pt x="184752" y="45831"/>
                  </a:lnTo>
                  <a:lnTo>
                    <a:pt x="184604" y="47976"/>
                  </a:lnTo>
                  <a:lnTo>
                    <a:pt x="184268" y="50121"/>
                  </a:lnTo>
                  <a:lnTo>
                    <a:pt x="184015" y="51194"/>
                  </a:lnTo>
                  <a:lnTo>
                    <a:pt x="183784" y="54054"/>
                  </a:lnTo>
                  <a:lnTo>
                    <a:pt x="183426" y="57125"/>
                  </a:lnTo>
                  <a:lnTo>
                    <a:pt x="183195" y="58303"/>
                  </a:lnTo>
                  <a:lnTo>
                    <a:pt x="182943" y="60553"/>
                  </a:lnTo>
                  <a:lnTo>
                    <a:pt x="182922" y="62636"/>
                  </a:lnTo>
                  <a:lnTo>
                    <a:pt x="183153" y="64571"/>
                  </a:lnTo>
                  <a:lnTo>
                    <a:pt x="183342" y="654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202" name="Google Shape;202;p35"/>
            <p:cNvSpPr/>
            <p:nvPr/>
          </p:nvSpPr>
          <p:spPr>
            <a:xfrm rot="4654231">
              <a:off x="10397796" y="624460"/>
              <a:ext cx="2622620" cy="2060793"/>
            </a:xfrm>
            <a:custGeom>
              <a:rect b="b" l="l" r="r" t="t"/>
              <a:pathLst>
                <a:path extrusionOk="0" h="209575" w="279449">
                  <a:moveTo>
                    <a:pt x="217806" y="204547"/>
                  </a:moveTo>
                  <a:lnTo>
                    <a:pt x="214898" y="205311"/>
                  </a:lnTo>
                  <a:lnTo>
                    <a:pt x="208859" y="206592"/>
                  </a:lnTo>
                  <a:lnTo>
                    <a:pt x="202525" y="207652"/>
                  </a:lnTo>
                  <a:lnTo>
                    <a:pt x="195920" y="208466"/>
                  </a:lnTo>
                  <a:lnTo>
                    <a:pt x="189117" y="209057"/>
                  </a:lnTo>
                  <a:lnTo>
                    <a:pt x="182117" y="209427"/>
                  </a:lnTo>
                  <a:lnTo>
                    <a:pt x="174945" y="209575"/>
                  </a:lnTo>
                  <a:lnTo>
                    <a:pt x="167625" y="209525"/>
                  </a:lnTo>
                  <a:lnTo>
                    <a:pt x="160181" y="209279"/>
                  </a:lnTo>
                  <a:lnTo>
                    <a:pt x="152664" y="208835"/>
                  </a:lnTo>
                  <a:lnTo>
                    <a:pt x="145073" y="208219"/>
                  </a:lnTo>
                  <a:lnTo>
                    <a:pt x="137457" y="207406"/>
                  </a:lnTo>
                  <a:lnTo>
                    <a:pt x="129816" y="206444"/>
                  </a:lnTo>
                  <a:lnTo>
                    <a:pt x="122200" y="205286"/>
                  </a:lnTo>
                  <a:lnTo>
                    <a:pt x="114609" y="204004"/>
                  </a:lnTo>
                  <a:lnTo>
                    <a:pt x="107116" y="202550"/>
                  </a:lnTo>
                  <a:lnTo>
                    <a:pt x="99697" y="200973"/>
                  </a:lnTo>
                  <a:lnTo>
                    <a:pt x="92427" y="199248"/>
                  </a:lnTo>
                  <a:lnTo>
                    <a:pt x="85279" y="197399"/>
                  </a:lnTo>
                  <a:lnTo>
                    <a:pt x="78328" y="195427"/>
                  </a:lnTo>
                  <a:lnTo>
                    <a:pt x="71550" y="193332"/>
                  </a:lnTo>
                  <a:lnTo>
                    <a:pt x="65044" y="191139"/>
                  </a:lnTo>
                  <a:lnTo>
                    <a:pt x="58759" y="188846"/>
                  </a:lnTo>
                  <a:lnTo>
                    <a:pt x="52769" y="186456"/>
                  </a:lnTo>
                  <a:lnTo>
                    <a:pt x="47101" y="183991"/>
                  </a:lnTo>
                  <a:lnTo>
                    <a:pt x="41752" y="181452"/>
                  </a:lnTo>
                  <a:lnTo>
                    <a:pt x="36773" y="178815"/>
                  </a:lnTo>
                  <a:lnTo>
                    <a:pt x="32189" y="176153"/>
                  </a:lnTo>
                  <a:lnTo>
                    <a:pt x="28024" y="173393"/>
                  </a:lnTo>
                  <a:lnTo>
                    <a:pt x="24277" y="170608"/>
                  </a:lnTo>
                  <a:lnTo>
                    <a:pt x="21024" y="167773"/>
                  </a:lnTo>
                  <a:lnTo>
                    <a:pt x="18263" y="164914"/>
                  </a:lnTo>
                  <a:lnTo>
                    <a:pt x="17105" y="163460"/>
                  </a:lnTo>
                  <a:lnTo>
                    <a:pt x="15971" y="161956"/>
                  </a:lnTo>
                  <a:lnTo>
                    <a:pt x="13802" y="158555"/>
                  </a:lnTo>
                  <a:lnTo>
                    <a:pt x="11732" y="154685"/>
                  </a:lnTo>
                  <a:lnTo>
                    <a:pt x="9736" y="150372"/>
                  </a:lnTo>
                  <a:lnTo>
                    <a:pt x="7887" y="145665"/>
                  </a:lnTo>
                  <a:lnTo>
                    <a:pt x="6162" y="140612"/>
                  </a:lnTo>
                  <a:lnTo>
                    <a:pt x="4634" y="135264"/>
                  </a:lnTo>
                  <a:lnTo>
                    <a:pt x="3278" y="129669"/>
                  </a:lnTo>
                  <a:lnTo>
                    <a:pt x="2120" y="123827"/>
                  </a:lnTo>
                  <a:lnTo>
                    <a:pt x="1208" y="117813"/>
                  </a:lnTo>
                  <a:lnTo>
                    <a:pt x="518" y="111676"/>
                  </a:lnTo>
                  <a:lnTo>
                    <a:pt x="123" y="105416"/>
                  </a:lnTo>
                  <a:lnTo>
                    <a:pt x="0" y="99131"/>
                  </a:lnTo>
                  <a:lnTo>
                    <a:pt x="173" y="92796"/>
                  </a:lnTo>
                  <a:lnTo>
                    <a:pt x="690" y="86511"/>
                  </a:lnTo>
                  <a:lnTo>
                    <a:pt x="1528" y="80300"/>
                  </a:lnTo>
                  <a:lnTo>
                    <a:pt x="2760" y="74213"/>
                  </a:lnTo>
                  <a:lnTo>
                    <a:pt x="4363" y="68248"/>
                  </a:lnTo>
                  <a:lnTo>
                    <a:pt x="5866" y="63935"/>
                  </a:lnTo>
                  <a:lnTo>
                    <a:pt x="6975" y="61100"/>
                  </a:lnTo>
                  <a:lnTo>
                    <a:pt x="8207" y="58340"/>
                  </a:lnTo>
                  <a:lnTo>
                    <a:pt x="9538" y="55653"/>
                  </a:lnTo>
                  <a:lnTo>
                    <a:pt x="10968" y="53041"/>
                  </a:lnTo>
                  <a:lnTo>
                    <a:pt x="12545" y="50477"/>
                  </a:lnTo>
                  <a:lnTo>
                    <a:pt x="14221" y="48037"/>
                  </a:lnTo>
                  <a:lnTo>
                    <a:pt x="16021" y="45647"/>
                  </a:lnTo>
                  <a:lnTo>
                    <a:pt x="17943" y="43379"/>
                  </a:lnTo>
                  <a:lnTo>
                    <a:pt x="19989" y="41210"/>
                  </a:lnTo>
                  <a:lnTo>
                    <a:pt x="22182" y="39115"/>
                  </a:lnTo>
                  <a:lnTo>
                    <a:pt x="24475" y="37143"/>
                  </a:lnTo>
                  <a:lnTo>
                    <a:pt x="26915" y="35295"/>
                  </a:lnTo>
                  <a:lnTo>
                    <a:pt x="29503" y="33569"/>
                  </a:lnTo>
                  <a:lnTo>
                    <a:pt x="32214" y="31943"/>
                  </a:lnTo>
                  <a:lnTo>
                    <a:pt x="35073" y="30464"/>
                  </a:lnTo>
                  <a:lnTo>
                    <a:pt x="38055" y="29108"/>
                  </a:lnTo>
                  <a:lnTo>
                    <a:pt x="41210" y="27901"/>
                  </a:lnTo>
                  <a:lnTo>
                    <a:pt x="44513" y="26841"/>
                  </a:lnTo>
                  <a:lnTo>
                    <a:pt x="47939" y="25929"/>
                  </a:lnTo>
                  <a:lnTo>
                    <a:pt x="51537" y="25189"/>
                  </a:lnTo>
                  <a:lnTo>
                    <a:pt x="55308" y="24573"/>
                  </a:lnTo>
                  <a:lnTo>
                    <a:pt x="59202" y="24154"/>
                  </a:lnTo>
                  <a:lnTo>
                    <a:pt x="63269" y="23883"/>
                  </a:lnTo>
                  <a:lnTo>
                    <a:pt x="67508" y="23809"/>
                  </a:lnTo>
                  <a:lnTo>
                    <a:pt x="71920" y="23908"/>
                  </a:lnTo>
                  <a:lnTo>
                    <a:pt x="76480" y="24203"/>
                  </a:lnTo>
                  <a:lnTo>
                    <a:pt x="81212" y="24672"/>
                  </a:lnTo>
                  <a:lnTo>
                    <a:pt x="83677" y="24992"/>
                  </a:lnTo>
                  <a:lnTo>
                    <a:pt x="86117" y="25313"/>
                  </a:lnTo>
                  <a:lnTo>
                    <a:pt x="90874" y="25830"/>
                  </a:lnTo>
                  <a:lnTo>
                    <a:pt x="95507" y="26200"/>
                  </a:lnTo>
                  <a:lnTo>
                    <a:pt x="99993" y="26446"/>
                  </a:lnTo>
                  <a:lnTo>
                    <a:pt x="104356" y="26545"/>
                  </a:lnTo>
                  <a:lnTo>
                    <a:pt x="108595" y="26520"/>
                  </a:lnTo>
                  <a:lnTo>
                    <a:pt x="114732" y="26299"/>
                  </a:lnTo>
                  <a:lnTo>
                    <a:pt x="122471" y="25584"/>
                  </a:lnTo>
                  <a:lnTo>
                    <a:pt x="129742" y="24499"/>
                  </a:lnTo>
                  <a:lnTo>
                    <a:pt x="136570" y="23094"/>
                  </a:lnTo>
                  <a:lnTo>
                    <a:pt x="143027" y="21418"/>
                  </a:lnTo>
                  <a:lnTo>
                    <a:pt x="149090" y="19521"/>
                  </a:lnTo>
                  <a:lnTo>
                    <a:pt x="154808" y="17475"/>
                  </a:lnTo>
                  <a:lnTo>
                    <a:pt x="160206" y="15306"/>
                  </a:lnTo>
                  <a:lnTo>
                    <a:pt x="165308" y="13112"/>
                  </a:lnTo>
                  <a:lnTo>
                    <a:pt x="172480" y="9810"/>
                  </a:lnTo>
                  <a:lnTo>
                    <a:pt x="181230" y="5743"/>
                  </a:lnTo>
                  <a:lnTo>
                    <a:pt x="187318" y="3229"/>
                  </a:lnTo>
                  <a:lnTo>
                    <a:pt x="191212" y="1873"/>
                  </a:lnTo>
                  <a:lnTo>
                    <a:pt x="194983" y="838"/>
                  </a:lnTo>
                  <a:lnTo>
                    <a:pt x="198705" y="197"/>
                  </a:lnTo>
                  <a:lnTo>
                    <a:pt x="201441" y="0"/>
                  </a:lnTo>
                  <a:lnTo>
                    <a:pt x="203265" y="25"/>
                  </a:lnTo>
                  <a:lnTo>
                    <a:pt x="205064" y="173"/>
                  </a:lnTo>
                  <a:lnTo>
                    <a:pt x="206888" y="444"/>
                  </a:lnTo>
                  <a:lnTo>
                    <a:pt x="208712" y="863"/>
                  </a:lnTo>
                  <a:lnTo>
                    <a:pt x="210511" y="1430"/>
                  </a:lnTo>
                  <a:lnTo>
                    <a:pt x="212335" y="2144"/>
                  </a:lnTo>
                  <a:lnTo>
                    <a:pt x="214183" y="3032"/>
                  </a:lnTo>
                  <a:lnTo>
                    <a:pt x="216032" y="4091"/>
                  </a:lnTo>
                  <a:lnTo>
                    <a:pt x="217905" y="5324"/>
                  </a:lnTo>
                  <a:lnTo>
                    <a:pt x="219803" y="6729"/>
                  </a:lnTo>
                  <a:lnTo>
                    <a:pt x="221725" y="8331"/>
                  </a:lnTo>
                  <a:lnTo>
                    <a:pt x="223672" y="10105"/>
                  </a:lnTo>
                  <a:lnTo>
                    <a:pt x="225644" y="12102"/>
                  </a:lnTo>
                  <a:lnTo>
                    <a:pt x="228676" y="15454"/>
                  </a:lnTo>
                  <a:lnTo>
                    <a:pt x="232890" y="20753"/>
                  </a:lnTo>
                  <a:lnTo>
                    <a:pt x="237253" y="26964"/>
                  </a:lnTo>
                  <a:lnTo>
                    <a:pt x="241862" y="34161"/>
                  </a:lnTo>
                  <a:lnTo>
                    <a:pt x="246693" y="42393"/>
                  </a:lnTo>
                  <a:lnTo>
                    <a:pt x="249231" y="46977"/>
                  </a:lnTo>
                  <a:lnTo>
                    <a:pt x="251745" y="51611"/>
                  </a:lnTo>
                  <a:lnTo>
                    <a:pt x="256404" y="60632"/>
                  </a:lnTo>
                  <a:lnTo>
                    <a:pt x="260594" y="69283"/>
                  </a:lnTo>
                  <a:lnTo>
                    <a:pt x="264340" y="77639"/>
                  </a:lnTo>
                  <a:lnTo>
                    <a:pt x="267667" y="85649"/>
                  </a:lnTo>
                  <a:lnTo>
                    <a:pt x="270551" y="93363"/>
                  </a:lnTo>
                  <a:lnTo>
                    <a:pt x="273040" y="100782"/>
                  </a:lnTo>
                  <a:lnTo>
                    <a:pt x="275086" y="107881"/>
                  </a:lnTo>
                  <a:lnTo>
                    <a:pt x="276737" y="114683"/>
                  </a:lnTo>
                  <a:lnTo>
                    <a:pt x="277994" y="121215"/>
                  </a:lnTo>
                  <a:lnTo>
                    <a:pt x="278857" y="127450"/>
                  </a:lnTo>
                  <a:lnTo>
                    <a:pt x="279350" y="133390"/>
                  </a:lnTo>
                  <a:lnTo>
                    <a:pt x="279449" y="139084"/>
                  </a:lnTo>
                  <a:lnTo>
                    <a:pt x="279178" y="144506"/>
                  </a:lnTo>
                  <a:lnTo>
                    <a:pt x="278561" y="149682"/>
                  </a:lnTo>
                  <a:lnTo>
                    <a:pt x="277600" y="154587"/>
                  </a:lnTo>
                  <a:lnTo>
                    <a:pt x="276294" y="159270"/>
                  </a:lnTo>
                  <a:lnTo>
                    <a:pt x="274642" y="163682"/>
                  </a:lnTo>
                  <a:lnTo>
                    <a:pt x="272671" y="167872"/>
                  </a:lnTo>
                  <a:lnTo>
                    <a:pt x="270379" y="171840"/>
                  </a:lnTo>
                  <a:lnTo>
                    <a:pt x="267766" y="175586"/>
                  </a:lnTo>
                  <a:lnTo>
                    <a:pt x="264858" y="179111"/>
                  </a:lnTo>
                  <a:lnTo>
                    <a:pt x="261653" y="182414"/>
                  </a:lnTo>
                  <a:lnTo>
                    <a:pt x="258154" y="185519"/>
                  </a:lnTo>
                  <a:lnTo>
                    <a:pt x="254358" y="188427"/>
                  </a:lnTo>
                  <a:lnTo>
                    <a:pt x="250316" y="191163"/>
                  </a:lnTo>
                  <a:lnTo>
                    <a:pt x="246003" y="193677"/>
                  </a:lnTo>
                  <a:lnTo>
                    <a:pt x="241418" y="196043"/>
                  </a:lnTo>
                  <a:lnTo>
                    <a:pt x="236587" y="198212"/>
                  </a:lnTo>
                  <a:lnTo>
                    <a:pt x="231510" y="200233"/>
                  </a:lnTo>
                  <a:lnTo>
                    <a:pt x="226211" y="202082"/>
                  </a:lnTo>
                  <a:lnTo>
                    <a:pt x="220665" y="203783"/>
                  </a:lnTo>
                  <a:lnTo>
                    <a:pt x="217806" y="204547"/>
                  </a:lnTo>
                  <a:close/>
                </a:path>
              </a:pathLst>
            </a:custGeom>
            <a:solidFill>
              <a:srgbClr val="00A6C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3" name="Google Shape;203;p35"/>
          <p:cNvPicPr preferRelativeResize="0"/>
          <p:nvPr/>
        </p:nvPicPr>
        <p:blipFill rotWithShape="1">
          <a:blip r:embed="rId2">
            <a:alphaModFix/>
          </a:blip>
          <a:srcRect b="0" l="0" r="19367" t="0"/>
          <a:stretch/>
        </p:blipFill>
        <p:spPr>
          <a:xfrm>
            <a:off x="4791638" y="1428750"/>
            <a:ext cx="4352363" cy="323612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5"/>
          <p:cNvSpPr/>
          <p:nvPr>
            <p:ph idx="2" type="pic"/>
          </p:nvPr>
        </p:nvSpPr>
        <p:spPr>
          <a:xfrm>
            <a:off x="5413116" y="1645027"/>
            <a:ext cx="3731100" cy="26274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35"/>
          <p:cNvSpPr txBox="1"/>
          <p:nvPr>
            <p:ph type="title"/>
          </p:nvPr>
        </p:nvSpPr>
        <p:spPr>
          <a:xfrm>
            <a:off x="785813" y="814388"/>
            <a:ext cx="3664800" cy="828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6" name="Google Shape;206;p35"/>
          <p:cNvSpPr txBox="1"/>
          <p:nvPr>
            <p:ph idx="1" type="subTitle"/>
          </p:nvPr>
        </p:nvSpPr>
        <p:spPr>
          <a:xfrm>
            <a:off x="785813" y="1778794"/>
            <a:ext cx="3664800" cy="7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venir"/>
              <a:buNone/>
              <a:defRPr sz="1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7" name="Google Shape;207;p35"/>
          <p:cNvSpPr txBox="1"/>
          <p:nvPr>
            <p:ph idx="3" type="subTitle"/>
          </p:nvPr>
        </p:nvSpPr>
        <p:spPr>
          <a:xfrm>
            <a:off x="785813" y="2500369"/>
            <a:ext cx="3664800" cy="7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TA Software - B">
  <p:cSld name="CUSTOM_19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/>
          <p:nvPr/>
        </p:nvSpPr>
        <p:spPr>
          <a:xfrm flipH="1" rot="1726569">
            <a:off x="225059" y="1160979"/>
            <a:ext cx="1865811" cy="1741275"/>
          </a:xfrm>
          <a:custGeom>
            <a:rect b="b" l="l" r="r" t="t"/>
            <a:pathLst>
              <a:path extrusionOk="0" h="209572" w="214619">
                <a:moveTo>
                  <a:pt x="183342" y="65496"/>
                </a:moveTo>
                <a:lnTo>
                  <a:pt x="183595" y="66380"/>
                </a:lnTo>
                <a:lnTo>
                  <a:pt x="184226" y="68083"/>
                </a:lnTo>
                <a:lnTo>
                  <a:pt x="185025" y="69661"/>
                </a:lnTo>
                <a:lnTo>
                  <a:pt x="186014" y="71154"/>
                </a:lnTo>
                <a:lnTo>
                  <a:pt x="186560" y="71848"/>
                </a:lnTo>
                <a:lnTo>
                  <a:pt x="187128" y="72542"/>
                </a:lnTo>
                <a:lnTo>
                  <a:pt x="188369" y="73867"/>
                </a:lnTo>
                <a:lnTo>
                  <a:pt x="190409" y="75718"/>
                </a:lnTo>
                <a:lnTo>
                  <a:pt x="193438" y="78011"/>
                </a:lnTo>
                <a:lnTo>
                  <a:pt x="196677" y="80198"/>
                </a:lnTo>
                <a:lnTo>
                  <a:pt x="199958" y="82365"/>
                </a:lnTo>
                <a:lnTo>
                  <a:pt x="203197" y="84615"/>
                </a:lnTo>
                <a:lnTo>
                  <a:pt x="205511" y="86403"/>
                </a:lnTo>
                <a:lnTo>
                  <a:pt x="206941" y="87665"/>
                </a:lnTo>
                <a:lnTo>
                  <a:pt x="208308" y="89011"/>
                </a:lnTo>
                <a:lnTo>
                  <a:pt x="209549" y="90420"/>
                </a:lnTo>
                <a:lnTo>
                  <a:pt x="210117" y="91177"/>
                </a:lnTo>
                <a:lnTo>
                  <a:pt x="210937" y="92313"/>
                </a:lnTo>
                <a:lnTo>
                  <a:pt x="212283" y="94669"/>
                </a:lnTo>
                <a:lnTo>
                  <a:pt x="213314" y="97109"/>
                </a:lnTo>
                <a:lnTo>
                  <a:pt x="214029" y="99590"/>
                </a:lnTo>
                <a:lnTo>
                  <a:pt x="214471" y="102135"/>
                </a:lnTo>
                <a:lnTo>
                  <a:pt x="214618" y="104722"/>
                </a:lnTo>
                <a:lnTo>
                  <a:pt x="214534" y="107330"/>
                </a:lnTo>
                <a:lnTo>
                  <a:pt x="214197" y="109939"/>
                </a:lnTo>
                <a:lnTo>
                  <a:pt x="213672" y="112547"/>
                </a:lnTo>
                <a:lnTo>
                  <a:pt x="212914" y="115134"/>
                </a:lnTo>
                <a:lnTo>
                  <a:pt x="212010" y="117679"/>
                </a:lnTo>
                <a:lnTo>
                  <a:pt x="210916" y="120203"/>
                </a:lnTo>
                <a:lnTo>
                  <a:pt x="209675" y="122663"/>
                </a:lnTo>
                <a:lnTo>
                  <a:pt x="208329" y="125040"/>
                </a:lnTo>
                <a:lnTo>
                  <a:pt x="206857" y="127354"/>
                </a:lnTo>
                <a:lnTo>
                  <a:pt x="205280" y="129562"/>
                </a:lnTo>
                <a:lnTo>
                  <a:pt x="204480" y="130614"/>
                </a:lnTo>
                <a:lnTo>
                  <a:pt x="202524" y="133138"/>
                </a:lnTo>
                <a:lnTo>
                  <a:pt x="198612" y="137828"/>
                </a:lnTo>
                <a:lnTo>
                  <a:pt x="194679" y="142203"/>
                </a:lnTo>
                <a:lnTo>
                  <a:pt x="190725" y="146325"/>
                </a:lnTo>
                <a:lnTo>
                  <a:pt x="184752" y="152341"/>
                </a:lnTo>
                <a:lnTo>
                  <a:pt x="178778" y="158503"/>
                </a:lnTo>
                <a:lnTo>
                  <a:pt x="174803" y="162857"/>
                </a:lnTo>
                <a:lnTo>
                  <a:pt x="172826" y="165150"/>
                </a:lnTo>
                <a:lnTo>
                  <a:pt x="171564" y="166727"/>
                </a:lnTo>
                <a:lnTo>
                  <a:pt x="168388" y="171060"/>
                </a:lnTo>
                <a:lnTo>
                  <a:pt x="166832" y="173184"/>
                </a:lnTo>
                <a:lnTo>
                  <a:pt x="165317" y="175203"/>
                </a:lnTo>
                <a:lnTo>
                  <a:pt x="162162" y="179158"/>
                </a:lnTo>
                <a:lnTo>
                  <a:pt x="158839" y="182943"/>
                </a:lnTo>
                <a:lnTo>
                  <a:pt x="155348" y="186561"/>
                </a:lnTo>
                <a:lnTo>
                  <a:pt x="151730" y="189989"/>
                </a:lnTo>
                <a:lnTo>
                  <a:pt x="147944" y="193208"/>
                </a:lnTo>
                <a:lnTo>
                  <a:pt x="144011" y="196173"/>
                </a:lnTo>
                <a:lnTo>
                  <a:pt x="139931" y="198907"/>
                </a:lnTo>
                <a:lnTo>
                  <a:pt x="135724" y="201389"/>
                </a:lnTo>
                <a:lnTo>
                  <a:pt x="131370" y="203556"/>
                </a:lnTo>
                <a:lnTo>
                  <a:pt x="126891" y="205449"/>
                </a:lnTo>
                <a:lnTo>
                  <a:pt x="122284" y="206984"/>
                </a:lnTo>
                <a:lnTo>
                  <a:pt x="117552" y="208204"/>
                </a:lnTo>
                <a:lnTo>
                  <a:pt x="112693" y="209045"/>
                </a:lnTo>
                <a:lnTo>
                  <a:pt x="108971" y="209403"/>
                </a:lnTo>
                <a:lnTo>
                  <a:pt x="106447" y="209550"/>
                </a:lnTo>
                <a:lnTo>
                  <a:pt x="103902" y="209571"/>
                </a:lnTo>
                <a:lnTo>
                  <a:pt x="101336" y="209508"/>
                </a:lnTo>
                <a:lnTo>
                  <a:pt x="100032" y="209424"/>
                </a:lnTo>
                <a:lnTo>
                  <a:pt x="97550" y="209192"/>
                </a:lnTo>
                <a:lnTo>
                  <a:pt x="92754" y="208435"/>
                </a:lnTo>
                <a:lnTo>
                  <a:pt x="88085" y="207363"/>
                </a:lnTo>
                <a:lnTo>
                  <a:pt x="83584" y="205974"/>
                </a:lnTo>
                <a:lnTo>
                  <a:pt x="79209" y="204292"/>
                </a:lnTo>
                <a:lnTo>
                  <a:pt x="75003" y="202336"/>
                </a:lnTo>
                <a:lnTo>
                  <a:pt x="70922" y="200127"/>
                </a:lnTo>
                <a:lnTo>
                  <a:pt x="66989" y="197687"/>
                </a:lnTo>
                <a:lnTo>
                  <a:pt x="63182" y="195016"/>
                </a:lnTo>
                <a:lnTo>
                  <a:pt x="59523" y="192135"/>
                </a:lnTo>
                <a:lnTo>
                  <a:pt x="55989" y="189064"/>
                </a:lnTo>
                <a:lnTo>
                  <a:pt x="52582" y="185804"/>
                </a:lnTo>
                <a:lnTo>
                  <a:pt x="49301" y="182397"/>
                </a:lnTo>
                <a:lnTo>
                  <a:pt x="46167" y="178863"/>
                </a:lnTo>
                <a:lnTo>
                  <a:pt x="43138" y="175182"/>
                </a:lnTo>
                <a:lnTo>
                  <a:pt x="40236" y="171396"/>
                </a:lnTo>
                <a:lnTo>
                  <a:pt x="38847" y="169461"/>
                </a:lnTo>
                <a:lnTo>
                  <a:pt x="38195" y="168515"/>
                </a:lnTo>
                <a:lnTo>
                  <a:pt x="36660" y="165907"/>
                </a:lnTo>
                <a:lnTo>
                  <a:pt x="34304" y="161511"/>
                </a:lnTo>
                <a:lnTo>
                  <a:pt x="33106" y="159282"/>
                </a:lnTo>
                <a:lnTo>
                  <a:pt x="32096" y="157494"/>
                </a:lnTo>
                <a:lnTo>
                  <a:pt x="29972" y="154065"/>
                </a:lnTo>
                <a:lnTo>
                  <a:pt x="27763" y="150826"/>
                </a:lnTo>
                <a:lnTo>
                  <a:pt x="25492" y="147735"/>
                </a:lnTo>
                <a:lnTo>
                  <a:pt x="22000" y="143297"/>
                </a:lnTo>
                <a:lnTo>
                  <a:pt x="17331" y="137702"/>
                </a:lnTo>
                <a:lnTo>
                  <a:pt x="12809" y="132233"/>
                </a:lnTo>
                <a:lnTo>
                  <a:pt x="9675" y="128090"/>
                </a:lnTo>
                <a:lnTo>
                  <a:pt x="7719" y="125271"/>
                </a:lnTo>
                <a:lnTo>
                  <a:pt x="5931" y="122369"/>
                </a:lnTo>
                <a:lnTo>
                  <a:pt x="4312" y="119361"/>
                </a:lnTo>
                <a:lnTo>
                  <a:pt x="2881" y="116248"/>
                </a:lnTo>
                <a:lnTo>
                  <a:pt x="1683" y="112967"/>
                </a:lnTo>
                <a:lnTo>
                  <a:pt x="1178" y="111243"/>
                </a:lnTo>
                <a:lnTo>
                  <a:pt x="925" y="110233"/>
                </a:lnTo>
                <a:lnTo>
                  <a:pt x="484" y="108046"/>
                </a:lnTo>
                <a:lnTo>
                  <a:pt x="168" y="105858"/>
                </a:lnTo>
                <a:lnTo>
                  <a:pt x="0" y="103923"/>
                </a:lnTo>
                <a:lnTo>
                  <a:pt x="0" y="103145"/>
                </a:lnTo>
                <a:lnTo>
                  <a:pt x="21" y="101652"/>
                </a:lnTo>
                <a:lnTo>
                  <a:pt x="315" y="98265"/>
                </a:lnTo>
                <a:lnTo>
                  <a:pt x="883" y="94458"/>
                </a:lnTo>
                <a:lnTo>
                  <a:pt x="1704" y="90252"/>
                </a:lnTo>
                <a:lnTo>
                  <a:pt x="2776" y="85730"/>
                </a:lnTo>
                <a:lnTo>
                  <a:pt x="4080" y="80934"/>
                </a:lnTo>
                <a:lnTo>
                  <a:pt x="5574" y="75928"/>
                </a:lnTo>
                <a:lnTo>
                  <a:pt x="7256" y="70754"/>
                </a:lnTo>
                <a:lnTo>
                  <a:pt x="9128" y="65475"/>
                </a:lnTo>
                <a:lnTo>
                  <a:pt x="11147" y="60154"/>
                </a:lnTo>
                <a:lnTo>
                  <a:pt x="13314" y="54833"/>
                </a:lnTo>
                <a:lnTo>
                  <a:pt x="15606" y="49574"/>
                </a:lnTo>
                <a:lnTo>
                  <a:pt x="17983" y="44442"/>
                </a:lnTo>
                <a:lnTo>
                  <a:pt x="20465" y="39458"/>
                </a:lnTo>
                <a:lnTo>
                  <a:pt x="23031" y="34725"/>
                </a:lnTo>
                <a:lnTo>
                  <a:pt x="25639" y="30266"/>
                </a:lnTo>
                <a:lnTo>
                  <a:pt x="26943" y="28163"/>
                </a:lnTo>
                <a:lnTo>
                  <a:pt x="28142" y="26333"/>
                </a:lnTo>
                <a:lnTo>
                  <a:pt x="30603" y="22842"/>
                </a:lnTo>
                <a:lnTo>
                  <a:pt x="31886" y="21180"/>
                </a:lnTo>
                <a:lnTo>
                  <a:pt x="32706" y="20170"/>
                </a:lnTo>
                <a:lnTo>
                  <a:pt x="34389" y="18256"/>
                </a:lnTo>
                <a:lnTo>
                  <a:pt x="36155" y="16469"/>
                </a:lnTo>
                <a:lnTo>
                  <a:pt x="37964" y="14786"/>
                </a:lnTo>
                <a:lnTo>
                  <a:pt x="39857" y="13209"/>
                </a:lnTo>
                <a:lnTo>
                  <a:pt x="41792" y="11757"/>
                </a:lnTo>
                <a:lnTo>
                  <a:pt x="43790" y="10411"/>
                </a:lnTo>
                <a:lnTo>
                  <a:pt x="45830" y="9170"/>
                </a:lnTo>
                <a:lnTo>
                  <a:pt x="47934" y="8035"/>
                </a:lnTo>
                <a:lnTo>
                  <a:pt x="50079" y="7004"/>
                </a:lnTo>
                <a:lnTo>
                  <a:pt x="52266" y="6057"/>
                </a:lnTo>
                <a:lnTo>
                  <a:pt x="54496" y="5216"/>
                </a:lnTo>
                <a:lnTo>
                  <a:pt x="57882" y="4122"/>
                </a:lnTo>
                <a:lnTo>
                  <a:pt x="62530" y="2987"/>
                </a:lnTo>
                <a:lnTo>
                  <a:pt x="67284" y="2166"/>
                </a:lnTo>
                <a:lnTo>
                  <a:pt x="72100" y="1683"/>
                </a:lnTo>
                <a:lnTo>
                  <a:pt x="76980" y="1472"/>
                </a:lnTo>
                <a:lnTo>
                  <a:pt x="81859" y="1556"/>
                </a:lnTo>
                <a:lnTo>
                  <a:pt x="86760" y="1872"/>
                </a:lnTo>
                <a:lnTo>
                  <a:pt x="91640" y="2419"/>
                </a:lnTo>
                <a:lnTo>
                  <a:pt x="96456" y="3197"/>
                </a:lnTo>
                <a:lnTo>
                  <a:pt x="101210" y="4143"/>
                </a:lnTo>
                <a:lnTo>
                  <a:pt x="103544" y="4669"/>
                </a:lnTo>
                <a:lnTo>
                  <a:pt x="105605" y="5195"/>
                </a:lnTo>
                <a:lnTo>
                  <a:pt x="109665" y="6310"/>
                </a:lnTo>
                <a:lnTo>
                  <a:pt x="111663" y="6920"/>
                </a:lnTo>
                <a:lnTo>
                  <a:pt x="112441" y="7151"/>
                </a:lnTo>
                <a:lnTo>
                  <a:pt x="113913" y="7383"/>
                </a:lnTo>
                <a:lnTo>
                  <a:pt x="115322" y="7361"/>
                </a:lnTo>
                <a:lnTo>
                  <a:pt x="116669" y="7151"/>
                </a:lnTo>
                <a:lnTo>
                  <a:pt x="117973" y="6752"/>
                </a:lnTo>
                <a:lnTo>
                  <a:pt x="119214" y="6226"/>
                </a:lnTo>
                <a:lnTo>
                  <a:pt x="121022" y="5237"/>
                </a:lnTo>
                <a:lnTo>
                  <a:pt x="124493" y="2903"/>
                </a:lnTo>
                <a:lnTo>
                  <a:pt x="127332" y="1178"/>
                </a:lnTo>
                <a:lnTo>
                  <a:pt x="128489" y="631"/>
                </a:lnTo>
                <a:lnTo>
                  <a:pt x="129667" y="252"/>
                </a:lnTo>
                <a:lnTo>
                  <a:pt x="130887" y="21"/>
                </a:lnTo>
                <a:lnTo>
                  <a:pt x="131497" y="0"/>
                </a:lnTo>
                <a:lnTo>
                  <a:pt x="132212" y="0"/>
                </a:lnTo>
                <a:lnTo>
                  <a:pt x="133621" y="105"/>
                </a:lnTo>
                <a:lnTo>
                  <a:pt x="134967" y="315"/>
                </a:lnTo>
                <a:lnTo>
                  <a:pt x="136271" y="652"/>
                </a:lnTo>
                <a:lnTo>
                  <a:pt x="138143" y="1304"/>
                </a:lnTo>
                <a:lnTo>
                  <a:pt x="140499" y="2503"/>
                </a:lnTo>
                <a:lnTo>
                  <a:pt x="142728" y="3996"/>
                </a:lnTo>
                <a:lnTo>
                  <a:pt x="144852" y="5742"/>
                </a:lnTo>
                <a:lnTo>
                  <a:pt x="147902" y="8644"/>
                </a:lnTo>
                <a:lnTo>
                  <a:pt x="151898" y="12872"/>
                </a:lnTo>
                <a:lnTo>
                  <a:pt x="154969" y="16006"/>
                </a:lnTo>
                <a:lnTo>
                  <a:pt x="157115" y="17962"/>
                </a:lnTo>
                <a:lnTo>
                  <a:pt x="159344" y="19771"/>
                </a:lnTo>
                <a:lnTo>
                  <a:pt x="161700" y="21369"/>
                </a:lnTo>
                <a:lnTo>
                  <a:pt x="164203" y="22673"/>
                </a:lnTo>
                <a:lnTo>
                  <a:pt x="166222" y="23431"/>
                </a:lnTo>
                <a:lnTo>
                  <a:pt x="167631" y="23830"/>
                </a:lnTo>
                <a:lnTo>
                  <a:pt x="168346" y="23977"/>
                </a:lnTo>
                <a:lnTo>
                  <a:pt x="169587" y="24314"/>
                </a:lnTo>
                <a:lnTo>
                  <a:pt x="171901" y="25113"/>
                </a:lnTo>
                <a:lnTo>
                  <a:pt x="174004" y="26123"/>
                </a:lnTo>
                <a:lnTo>
                  <a:pt x="175939" y="27322"/>
                </a:lnTo>
                <a:lnTo>
                  <a:pt x="177664" y="28689"/>
                </a:lnTo>
                <a:lnTo>
                  <a:pt x="179220" y="30182"/>
                </a:lnTo>
                <a:lnTo>
                  <a:pt x="180566" y="31844"/>
                </a:lnTo>
                <a:lnTo>
                  <a:pt x="181744" y="33610"/>
                </a:lnTo>
                <a:lnTo>
                  <a:pt x="182711" y="35482"/>
                </a:lnTo>
                <a:lnTo>
                  <a:pt x="183490" y="37438"/>
                </a:lnTo>
                <a:lnTo>
                  <a:pt x="184100" y="39458"/>
                </a:lnTo>
                <a:lnTo>
                  <a:pt x="184499" y="41540"/>
                </a:lnTo>
                <a:lnTo>
                  <a:pt x="184731" y="43664"/>
                </a:lnTo>
                <a:lnTo>
                  <a:pt x="184752" y="45831"/>
                </a:lnTo>
                <a:lnTo>
                  <a:pt x="184604" y="47976"/>
                </a:lnTo>
                <a:lnTo>
                  <a:pt x="184268" y="50121"/>
                </a:lnTo>
                <a:lnTo>
                  <a:pt x="184015" y="51194"/>
                </a:lnTo>
                <a:lnTo>
                  <a:pt x="183784" y="54054"/>
                </a:lnTo>
                <a:lnTo>
                  <a:pt x="183426" y="57125"/>
                </a:lnTo>
                <a:lnTo>
                  <a:pt x="183195" y="58303"/>
                </a:lnTo>
                <a:lnTo>
                  <a:pt x="182943" y="60553"/>
                </a:lnTo>
                <a:lnTo>
                  <a:pt x="182922" y="62636"/>
                </a:lnTo>
                <a:lnTo>
                  <a:pt x="183153" y="64571"/>
                </a:lnTo>
                <a:lnTo>
                  <a:pt x="183342" y="65496"/>
                </a:lnTo>
                <a:close/>
              </a:path>
            </a:pathLst>
          </a:custGeom>
          <a:noFill/>
          <a:ln cap="flat" cmpd="sng" w="38100">
            <a:solidFill>
              <a:srgbClr val="00A6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10" name="Google Shape;210;p36"/>
          <p:cNvSpPr/>
          <p:nvPr/>
        </p:nvSpPr>
        <p:spPr>
          <a:xfrm flipH="1" rot="-4654100">
            <a:off x="-625935" y="696655"/>
            <a:ext cx="1966624" cy="1545694"/>
          </a:xfrm>
          <a:custGeom>
            <a:rect b="b" l="l" r="r" t="t"/>
            <a:pathLst>
              <a:path extrusionOk="0" h="209575" w="279449">
                <a:moveTo>
                  <a:pt x="217806" y="204547"/>
                </a:moveTo>
                <a:lnTo>
                  <a:pt x="214898" y="205311"/>
                </a:lnTo>
                <a:lnTo>
                  <a:pt x="208859" y="206592"/>
                </a:lnTo>
                <a:lnTo>
                  <a:pt x="202525" y="207652"/>
                </a:lnTo>
                <a:lnTo>
                  <a:pt x="195920" y="208466"/>
                </a:lnTo>
                <a:lnTo>
                  <a:pt x="189117" y="209057"/>
                </a:lnTo>
                <a:lnTo>
                  <a:pt x="182117" y="209427"/>
                </a:lnTo>
                <a:lnTo>
                  <a:pt x="174945" y="209575"/>
                </a:lnTo>
                <a:lnTo>
                  <a:pt x="167625" y="209525"/>
                </a:lnTo>
                <a:lnTo>
                  <a:pt x="160181" y="209279"/>
                </a:lnTo>
                <a:lnTo>
                  <a:pt x="152664" y="208835"/>
                </a:lnTo>
                <a:lnTo>
                  <a:pt x="145073" y="208219"/>
                </a:lnTo>
                <a:lnTo>
                  <a:pt x="137457" y="207406"/>
                </a:lnTo>
                <a:lnTo>
                  <a:pt x="129816" y="206444"/>
                </a:lnTo>
                <a:lnTo>
                  <a:pt x="122200" y="205286"/>
                </a:lnTo>
                <a:lnTo>
                  <a:pt x="114609" y="204004"/>
                </a:lnTo>
                <a:lnTo>
                  <a:pt x="107116" y="202550"/>
                </a:lnTo>
                <a:lnTo>
                  <a:pt x="99697" y="200973"/>
                </a:lnTo>
                <a:lnTo>
                  <a:pt x="92427" y="199248"/>
                </a:lnTo>
                <a:lnTo>
                  <a:pt x="85279" y="197399"/>
                </a:lnTo>
                <a:lnTo>
                  <a:pt x="78328" y="195427"/>
                </a:lnTo>
                <a:lnTo>
                  <a:pt x="71550" y="193332"/>
                </a:lnTo>
                <a:lnTo>
                  <a:pt x="65044" y="191139"/>
                </a:lnTo>
                <a:lnTo>
                  <a:pt x="58759" y="188846"/>
                </a:lnTo>
                <a:lnTo>
                  <a:pt x="52769" y="186456"/>
                </a:lnTo>
                <a:lnTo>
                  <a:pt x="47101" y="183991"/>
                </a:lnTo>
                <a:lnTo>
                  <a:pt x="41752" y="181452"/>
                </a:lnTo>
                <a:lnTo>
                  <a:pt x="36773" y="178815"/>
                </a:lnTo>
                <a:lnTo>
                  <a:pt x="32189" y="176153"/>
                </a:lnTo>
                <a:lnTo>
                  <a:pt x="28024" y="173393"/>
                </a:lnTo>
                <a:lnTo>
                  <a:pt x="24277" y="170608"/>
                </a:lnTo>
                <a:lnTo>
                  <a:pt x="21024" y="167773"/>
                </a:lnTo>
                <a:lnTo>
                  <a:pt x="18263" y="164914"/>
                </a:lnTo>
                <a:lnTo>
                  <a:pt x="17105" y="163460"/>
                </a:lnTo>
                <a:lnTo>
                  <a:pt x="15971" y="161956"/>
                </a:lnTo>
                <a:lnTo>
                  <a:pt x="13802" y="158555"/>
                </a:lnTo>
                <a:lnTo>
                  <a:pt x="11732" y="154685"/>
                </a:lnTo>
                <a:lnTo>
                  <a:pt x="9736" y="150372"/>
                </a:lnTo>
                <a:lnTo>
                  <a:pt x="7887" y="145665"/>
                </a:lnTo>
                <a:lnTo>
                  <a:pt x="6162" y="140612"/>
                </a:lnTo>
                <a:lnTo>
                  <a:pt x="4634" y="135264"/>
                </a:lnTo>
                <a:lnTo>
                  <a:pt x="3278" y="129669"/>
                </a:lnTo>
                <a:lnTo>
                  <a:pt x="2120" y="123827"/>
                </a:lnTo>
                <a:lnTo>
                  <a:pt x="1208" y="117813"/>
                </a:lnTo>
                <a:lnTo>
                  <a:pt x="518" y="111676"/>
                </a:lnTo>
                <a:lnTo>
                  <a:pt x="123" y="105416"/>
                </a:lnTo>
                <a:lnTo>
                  <a:pt x="0" y="99131"/>
                </a:lnTo>
                <a:lnTo>
                  <a:pt x="173" y="92796"/>
                </a:lnTo>
                <a:lnTo>
                  <a:pt x="690" y="86511"/>
                </a:lnTo>
                <a:lnTo>
                  <a:pt x="1528" y="80300"/>
                </a:lnTo>
                <a:lnTo>
                  <a:pt x="2760" y="74213"/>
                </a:lnTo>
                <a:lnTo>
                  <a:pt x="4363" y="68248"/>
                </a:lnTo>
                <a:lnTo>
                  <a:pt x="5866" y="63935"/>
                </a:lnTo>
                <a:lnTo>
                  <a:pt x="6975" y="61100"/>
                </a:lnTo>
                <a:lnTo>
                  <a:pt x="8207" y="58340"/>
                </a:lnTo>
                <a:lnTo>
                  <a:pt x="9538" y="55653"/>
                </a:lnTo>
                <a:lnTo>
                  <a:pt x="10968" y="53041"/>
                </a:lnTo>
                <a:lnTo>
                  <a:pt x="12545" y="50477"/>
                </a:lnTo>
                <a:lnTo>
                  <a:pt x="14221" y="48037"/>
                </a:lnTo>
                <a:lnTo>
                  <a:pt x="16021" y="45647"/>
                </a:lnTo>
                <a:lnTo>
                  <a:pt x="17943" y="43379"/>
                </a:lnTo>
                <a:lnTo>
                  <a:pt x="19989" y="41210"/>
                </a:lnTo>
                <a:lnTo>
                  <a:pt x="22182" y="39115"/>
                </a:lnTo>
                <a:lnTo>
                  <a:pt x="24475" y="37143"/>
                </a:lnTo>
                <a:lnTo>
                  <a:pt x="26915" y="35295"/>
                </a:lnTo>
                <a:lnTo>
                  <a:pt x="29503" y="33569"/>
                </a:lnTo>
                <a:lnTo>
                  <a:pt x="32214" y="31943"/>
                </a:lnTo>
                <a:lnTo>
                  <a:pt x="35073" y="30464"/>
                </a:lnTo>
                <a:lnTo>
                  <a:pt x="38055" y="29108"/>
                </a:lnTo>
                <a:lnTo>
                  <a:pt x="41210" y="27901"/>
                </a:lnTo>
                <a:lnTo>
                  <a:pt x="44513" y="26841"/>
                </a:lnTo>
                <a:lnTo>
                  <a:pt x="47939" y="25929"/>
                </a:lnTo>
                <a:lnTo>
                  <a:pt x="51537" y="25189"/>
                </a:lnTo>
                <a:lnTo>
                  <a:pt x="55308" y="24573"/>
                </a:lnTo>
                <a:lnTo>
                  <a:pt x="59202" y="24154"/>
                </a:lnTo>
                <a:lnTo>
                  <a:pt x="63269" y="23883"/>
                </a:lnTo>
                <a:lnTo>
                  <a:pt x="67508" y="23809"/>
                </a:lnTo>
                <a:lnTo>
                  <a:pt x="71920" y="23908"/>
                </a:lnTo>
                <a:lnTo>
                  <a:pt x="76480" y="24203"/>
                </a:lnTo>
                <a:lnTo>
                  <a:pt x="81212" y="24672"/>
                </a:lnTo>
                <a:lnTo>
                  <a:pt x="83677" y="24992"/>
                </a:lnTo>
                <a:lnTo>
                  <a:pt x="86117" y="25313"/>
                </a:lnTo>
                <a:lnTo>
                  <a:pt x="90874" y="25830"/>
                </a:lnTo>
                <a:lnTo>
                  <a:pt x="95507" y="26200"/>
                </a:lnTo>
                <a:lnTo>
                  <a:pt x="99993" y="26446"/>
                </a:lnTo>
                <a:lnTo>
                  <a:pt x="104356" y="26545"/>
                </a:lnTo>
                <a:lnTo>
                  <a:pt x="108595" y="26520"/>
                </a:lnTo>
                <a:lnTo>
                  <a:pt x="114732" y="26299"/>
                </a:lnTo>
                <a:lnTo>
                  <a:pt x="122471" y="25584"/>
                </a:lnTo>
                <a:lnTo>
                  <a:pt x="129742" y="24499"/>
                </a:lnTo>
                <a:lnTo>
                  <a:pt x="136570" y="23094"/>
                </a:lnTo>
                <a:lnTo>
                  <a:pt x="143027" y="21418"/>
                </a:lnTo>
                <a:lnTo>
                  <a:pt x="149090" y="19521"/>
                </a:lnTo>
                <a:lnTo>
                  <a:pt x="154808" y="17475"/>
                </a:lnTo>
                <a:lnTo>
                  <a:pt x="160206" y="15306"/>
                </a:lnTo>
                <a:lnTo>
                  <a:pt x="165308" y="13112"/>
                </a:lnTo>
                <a:lnTo>
                  <a:pt x="172480" y="9810"/>
                </a:lnTo>
                <a:lnTo>
                  <a:pt x="181230" y="5743"/>
                </a:lnTo>
                <a:lnTo>
                  <a:pt x="187318" y="3229"/>
                </a:lnTo>
                <a:lnTo>
                  <a:pt x="191212" y="1873"/>
                </a:lnTo>
                <a:lnTo>
                  <a:pt x="194983" y="838"/>
                </a:lnTo>
                <a:lnTo>
                  <a:pt x="198705" y="197"/>
                </a:lnTo>
                <a:lnTo>
                  <a:pt x="201441" y="0"/>
                </a:lnTo>
                <a:lnTo>
                  <a:pt x="203265" y="25"/>
                </a:lnTo>
                <a:lnTo>
                  <a:pt x="205064" y="173"/>
                </a:lnTo>
                <a:lnTo>
                  <a:pt x="206888" y="444"/>
                </a:lnTo>
                <a:lnTo>
                  <a:pt x="208712" y="863"/>
                </a:lnTo>
                <a:lnTo>
                  <a:pt x="210511" y="1430"/>
                </a:lnTo>
                <a:lnTo>
                  <a:pt x="212335" y="2144"/>
                </a:lnTo>
                <a:lnTo>
                  <a:pt x="214183" y="3032"/>
                </a:lnTo>
                <a:lnTo>
                  <a:pt x="216032" y="4091"/>
                </a:lnTo>
                <a:lnTo>
                  <a:pt x="217905" y="5324"/>
                </a:lnTo>
                <a:lnTo>
                  <a:pt x="219803" y="6729"/>
                </a:lnTo>
                <a:lnTo>
                  <a:pt x="221725" y="8331"/>
                </a:lnTo>
                <a:lnTo>
                  <a:pt x="223672" y="10105"/>
                </a:lnTo>
                <a:lnTo>
                  <a:pt x="225644" y="12102"/>
                </a:lnTo>
                <a:lnTo>
                  <a:pt x="228676" y="15454"/>
                </a:lnTo>
                <a:lnTo>
                  <a:pt x="232890" y="20753"/>
                </a:lnTo>
                <a:lnTo>
                  <a:pt x="237253" y="26964"/>
                </a:lnTo>
                <a:lnTo>
                  <a:pt x="241862" y="34161"/>
                </a:lnTo>
                <a:lnTo>
                  <a:pt x="246693" y="42393"/>
                </a:lnTo>
                <a:lnTo>
                  <a:pt x="249231" y="46977"/>
                </a:lnTo>
                <a:lnTo>
                  <a:pt x="251745" y="51611"/>
                </a:lnTo>
                <a:lnTo>
                  <a:pt x="256404" y="60632"/>
                </a:lnTo>
                <a:lnTo>
                  <a:pt x="260594" y="69283"/>
                </a:lnTo>
                <a:lnTo>
                  <a:pt x="264340" y="77639"/>
                </a:lnTo>
                <a:lnTo>
                  <a:pt x="267667" y="85649"/>
                </a:lnTo>
                <a:lnTo>
                  <a:pt x="270551" y="93363"/>
                </a:lnTo>
                <a:lnTo>
                  <a:pt x="273040" y="100782"/>
                </a:lnTo>
                <a:lnTo>
                  <a:pt x="275086" y="107881"/>
                </a:lnTo>
                <a:lnTo>
                  <a:pt x="276737" y="114683"/>
                </a:lnTo>
                <a:lnTo>
                  <a:pt x="277994" y="121215"/>
                </a:lnTo>
                <a:lnTo>
                  <a:pt x="278857" y="127450"/>
                </a:lnTo>
                <a:lnTo>
                  <a:pt x="279350" y="133390"/>
                </a:lnTo>
                <a:lnTo>
                  <a:pt x="279449" y="139084"/>
                </a:lnTo>
                <a:lnTo>
                  <a:pt x="279178" y="144506"/>
                </a:lnTo>
                <a:lnTo>
                  <a:pt x="278561" y="149682"/>
                </a:lnTo>
                <a:lnTo>
                  <a:pt x="277600" y="154587"/>
                </a:lnTo>
                <a:lnTo>
                  <a:pt x="276294" y="159270"/>
                </a:lnTo>
                <a:lnTo>
                  <a:pt x="274642" y="163682"/>
                </a:lnTo>
                <a:lnTo>
                  <a:pt x="272671" y="167872"/>
                </a:lnTo>
                <a:lnTo>
                  <a:pt x="270379" y="171840"/>
                </a:lnTo>
                <a:lnTo>
                  <a:pt x="267766" y="175586"/>
                </a:lnTo>
                <a:lnTo>
                  <a:pt x="264858" y="179111"/>
                </a:lnTo>
                <a:lnTo>
                  <a:pt x="261653" y="182414"/>
                </a:lnTo>
                <a:lnTo>
                  <a:pt x="258154" y="185519"/>
                </a:lnTo>
                <a:lnTo>
                  <a:pt x="254358" y="188427"/>
                </a:lnTo>
                <a:lnTo>
                  <a:pt x="250316" y="191163"/>
                </a:lnTo>
                <a:lnTo>
                  <a:pt x="246003" y="193677"/>
                </a:lnTo>
                <a:lnTo>
                  <a:pt x="241418" y="196043"/>
                </a:lnTo>
                <a:lnTo>
                  <a:pt x="236587" y="198212"/>
                </a:lnTo>
                <a:lnTo>
                  <a:pt x="231510" y="200233"/>
                </a:lnTo>
                <a:lnTo>
                  <a:pt x="226211" y="202082"/>
                </a:lnTo>
                <a:lnTo>
                  <a:pt x="220665" y="203783"/>
                </a:lnTo>
                <a:lnTo>
                  <a:pt x="217806" y="20454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6"/>
          <p:cNvPicPr preferRelativeResize="0"/>
          <p:nvPr/>
        </p:nvPicPr>
        <p:blipFill rotWithShape="1">
          <a:blip r:embed="rId2">
            <a:alphaModFix/>
          </a:blip>
          <a:srcRect b="0" l="0" r="19367" t="0"/>
          <a:stretch/>
        </p:blipFill>
        <p:spPr>
          <a:xfrm flipH="1">
            <a:off x="-4859" y="1657350"/>
            <a:ext cx="4352363" cy="323612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6"/>
          <p:cNvSpPr/>
          <p:nvPr>
            <p:ph idx="2" type="pic"/>
          </p:nvPr>
        </p:nvSpPr>
        <p:spPr>
          <a:xfrm>
            <a:off x="-1847" y="1873627"/>
            <a:ext cx="3731100" cy="262740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36"/>
          <p:cNvSpPr txBox="1"/>
          <p:nvPr>
            <p:ph type="title"/>
          </p:nvPr>
        </p:nvSpPr>
        <p:spPr>
          <a:xfrm>
            <a:off x="4679156" y="778669"/>
            <a:ext cx="3664800" cy="828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Avenir"/>
              <a:buNone/>
              <a:defRPr b="1" sz="2700"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36"/>
          <p:cNvSpPr txBox="1"/>
          <p:nvPr>
            <p:ph idx="1" type="subTitle"/>
          </p:nvPr>
        </p:nvSpPr>
        <p:spPr>
          <a:xfrm>
            <a:off x="4679156" y="1743075"/>
            <a:ext cx="3664800" cy="7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SzPts val="1700"/>
              <a:buFont typeface="Avenir"/>
              <a:buNone/>
              <a:defRPr sz="1700"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6"/>
          <p:cNvSpPr txBox="1"/>
          <p:nvPr>
            <p:ph idx="3" type="subTitle"/>
          </p:nvPr>
        </p:nvSpPr>
        <p:spPr>
          <a:xfrm>
            <a:off x="4679156" y="2464650"/>
            <a:ext cx="3664800" cy="7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SzPts val="1200"/>
              <a:buFont typeface="Avenir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s - A">
  <p:cSld name="CUSTOM_20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/>
          <p:nvPr/>
        </p:nvSpPr>
        <p:spPr>
          <a:xfrm>
            <a:off x="825075" y="614363"/>
            <a:ext cx="7494000" cy="771600"/>
          </a:xfrm>
          <a:prstGeom prst="roundRect">
            <a:avLst>
              <a:gd fmla="val 3289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7"/>
          <p:cNvSpPr txBox="1"/>
          <p:nvPr>
            <p:ph type="title"/>
          </p:nvPr>
        </p:nvSpPr>
        <p:spPr>
          <a:xfrm>
            <a:off x="1535906" y="771525"/>
            <a:ext cx="5514900" cy="478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venir"/>
              <a:buNone/>
              <a:defRPr b="1" sz="2300"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pic>
        <p:nvPicPr>
          <p:cNvPr id="219" name="Google Shape;219;p37"/>
          <p:cNvPicPr preferRelativeResize="0"/>
          <p:nvPr/>
        </p:nvPicPr>
        <p:blipFill rotWithShape="1">
          <a:blip r:embed="rId2">
            <a:alphaModFix/>
          </a:blip>
          <a:srcRect b="29" l="0" r="0" t="39"/>
          <a:stretch/>
        </p:blipFill>
        <p:spPr>
          <a:xfrm>
            <a:off x="1035844" y="846047"/>
            <a:ext cx="294148" cy="30815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7"/>
          <p:cNvSpPr txBox="1"/>
          <p:nvPr>
            <p:ph idx="1" type="subTitle"/>
          </p:nvPr>
        </p:nvSpPr>
        <p:spPr>
          <a:xfrm>
            <a:off x="825075" y="1693181"/>
            <a:ext cx="3497100" cy="2728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venir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1" name="Google Shape;221;p37"/>
          <p:cNvSpPr txBox="1"/>
          <p:nvPr>
            <p:ph idx="2" type="subTitle"/>
          </p:nvPr>
        </p:nvSpPr>
        <p:spPr>
          <a:xfrm>
            <a:off x="4821975" y="1693181"/>
            <a:ext cx="3497100" cy="2728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venir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s - B">
  <p:cSld name="CUSTOM_21">
    <p:bg>
      <p:bgPr>
        <a:solidFill>
          <a:srgbClr val="2D3E50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/>
          <p:nvPr/>
        </p:nvSpPr>
        <p:spPr>
          <a:xfrm>
            <a:off x="825075" y="614363"/>
            <a:ext cx="7494000" cy="771600"/>
          </a:xfrm>
          <a:prstGeom prst="roundRect">
            <a:avLst>
              <a:gd fmla="val 3289" name="adj"/>
            </a:avLst>
          </a:prstGeom>
          <a:solidFill>
            <a:srgbClr val="33475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8"/>
          <p:cNvSpPr txBox="1"/>
          <p:nvPr>
            <p:ph type="title"/>
          </p:nvPr>
        </p:nvSpPr>
        <p:spPr>
          <a:xfrm>
            <a:off x="1535906" y="771525"/>
            <a:ext cx="5514900" cy="478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venir"/>
              <a:buNone/>
              <a:defRPr b="1" sz="2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venir"/>
              <a:buNone/>
              <a:defRPr b="1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pic>
        <p:nvPicPr>
          <p:cNvPr id="225" name="Google Shape;225;p38"/>
          <p:cNvPicPr preferRelativeResize="0"/>
          <p:nvPr/>
        </p:nvPicPr>
        <p:blipFill rotWithShape="1">
          <a:blip r:embed="rId2">
            <a:alphaModFix/>
          </a:blip>
          <a:srcRect b="29" l="0" r="0" t="39"/>
          <a:stretch/>
        </p:blipFill>
        <p:spPr>
          <a:xfrm>
            <a:off x="1035844" y="846047"/>
            <a:ext cx="294148" cy="30815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8"/>
          <p:cNvSpPr txBox="1"/>
          <p:nvPr>
            <p:ph idx="1" type="subTitle"/>
          </p:nvPr>
        </p:nvSpPr>
        <p:spPr>
          <a:xfrm>
            <a:off x="825075" y="1693181"/>
            <a:ext cx="3497100" cy="2728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7" name="Google Shape;227;p38"/>
          <p:cNvSpPr txBox="1"/>
          <p:nvPr>
            <p:ph idx="2" type="subTitle"/>
          </p:nvPr>
        </p:nvSpPr>
        <p:spPr>
          <a:xfrm>
            <a:off x="4821975" y="1693181"/>
            <a:ext cx="3497100" cy="2728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">
  <p:cSld name="CUSTOM_22">
    <p:bg>
      <p:bgPr>
        <a:solidFill>
          <a:schemeClr val="dk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">
  <p:cSld name="CUSTOM_23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USTOM_24"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41"/>
          <p:cNvGrpSpPr/>
          <p:nvPr/>
        </p:nvGrpSpPr>
        <p:grpSpPr>
          <a:xfrm>
            <a:off x="-1322149" y="-1540214"/>
            <a:ext cx="7016386" cy="8741676"/>
            <a:chOff x="-1762865" y="-2053618"/>
            <a:chExt cx="9355181" cy="11655568"/>
          </a:xfrm>
        </p:grpSpPr>
        <p:sp>
          <p:nvSpPr>
            <p:cNvPr id="232" name="Google Shape;232;p41"/>
            <p:cNvSpPr/>
            <p:nvPr/>
          </p:nvSpPr>
          <p:spPr>
            <a:xfrm>
              <a:off x="0" y="0"/>
              <a:ext cx="42291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1"/>
            <p:cNvSpPr/>
            <p:nvPr/>
          </p:nvSpPr>
          <p:spPr>
            <a:xfrm rot="6002655">
              <a:off x="-2326682" y="-47876"/>
              <a:ext cx="10482814" cy="7644084"/>
            </a:xfrm>
            <a:custGeom>
              <a:rect b="b" l="l" r="r" t="t"/>
              <a:pathLst>
                <a:path extrusionOk="0" h="209575" w="279449">
                  <a:moveTo>
                    <a:pt x="217806" y="204547"/>
                  </a:moveTo>
                  <a:lnTo>
                    <a:pt x="214898" y="205311"/>
                  </a:lnTo>
                  <a:lnTo>
                    <a:pt x="208859" y="206592"/>
                  </a:lnTo>
                  <a:lnTo>
                    <a:pt x="202525" y="207652"/>
                  </a:lnTo>
                  <a:lnTo>
                    <a:pt x="195920" y="208466"/>
                  </a:lnTo>
                  <a:lnTo>
                    <a:pt x="189117" y="209057"/>
                  </a:lnTo>
                  <a:lnTo>
                    <a:pt x="182117" y="209427"/>
                  </a:lnTo>
                  <a:lnTo>
                    <a:pt x="174945" y="209575"/>
                  </a:lnTo>
                  <a:lnTo>
                    <a:pt x="167625" y="209525"/>
                  </a:lnTo>
                  <a:lnTo>
                    <a:pt x="160181" y="209279"/>
                  </a:lnTo>
                  <a:lnTo>
                    <a:pt x="152664" y="208835"/>
                  </a:lnTo>
                  <a:lnTo>
                    <a:pt x="145073" y="208219"/>
                  </a:lnTo>
                  <a:lnTo>
                    <a:pt x="137457" y="207406"/>
                  </a:lnTo>
                  <a:lnTo>
                    <a:pt x="129816" y="206444"/>
                  </a:lnTo>
                  <a:lnTo>
                    <a:pt x="122200" y="205286"/>
                  </a:lnTo>
                  <a:lnTo>
                    <a:pt x="114609" y="204004"/>
                  </a:lnTo>
                  <a:lnTo>
                    <a:pt x="107116" y="202550"/>
                  </a:lnTo>
                  <a:lnTo>
                    <a:pt x="99697" y="200973"/>
                  </a:lnTo>
                  <a:lnTo>
                    <a:pt x="92427" y="199248"/>
                  </a:lnTo>
                  <a:lnTo>
                    <a:pt x="85279" y="197399"/>
                  </a:lnTo>
                  <a:lnTo>
                    <a:pt x="78328" y="195427"/>
                  </a:lnTo>
                  <a:lnTo>
                    <a:pt x="71550" y="193332"/>
                  </a:lnTo>
                  <a:lnTo>
                    <a:pt x="65044" y="191139"/>
                  </a:lnTo>
                  <a:lnTo>
                    <a:pt x="58759" y="188846"/>
                  </a:lnTo>
                  <a:lnTo>
                    <a:pt x="52769" y="186456"/>
                  </a:lnTo>
                  <a:lnTo>
                    <a:pt x="47101" y="183991"/>
                  </a:lnTo>
                  <a:lnTo>
                    <a:pt x="41752" y="181452"/>
                  </a:lnTo>
                  <a:lnTo>
                    <a:pt x="36773" y="178815"/>
                  </a:lnTo>
                  <a:lnTo>
                    <a:pt x="32189" y="176153"/>
                  </a:lnTo>
                  <a:lnTo>
                    <a:pt x="28024" y="173393"/>
                  </a:lnTo>
                  <a:lnTo>
                    <a:pt x="24277" y="170608"/>
                  </a:lnTo>
                  <a:lnTo>
                    <a:pt x="21024" y="167773"/>
                  </a:lnTo>
                  <a:lnTo>
                    <a:pt x="18263" y="164914"/>
                  </a:lnTo>
                  <a:lnTo>
                    <a:pt x="17105" y="163460"/>
                  </a:lnTo>
                  <a:lnTo>
                    <a:pt x="15971" y="161956"/>
                  </a:lnTo>
                  <a:lnTo>
                    <a:pt x="13802" y="158555"/>
                  </a:lnTo>
                  <a:lnTo>
                    <a:pt x="11732" y="154685"/>
                  </a:lnTo>
                  <a:lnTo>
                    <a:pt x="9736" y="150372"/>
                  </a:lnTo>
                  <a:lnTo>
                    <a:pt x="7887" y="145665"/>
                  </a:lnTo>
                  <a:lnTo>
                    <a:pt x="6162" y="140612"/>
                  </a:lnTo>
                  <a:lnTo>
                    <a:pt x="4634" y="135264"/>
                  </a:lnTo>
                  <a:lnTo>
                    <a:pt x="3278" y="129669"/>
                  </a:lnTo>
                  <a:lnTo>
                    <a:pt x="2120" y="123827"/>
                  </a:lnTo>
                  <a:lnTo>
                    <a:pt x="1208" y="117813"/>
                  </a:lnTo>
                  <a:lnTo>
                    <a:pt x="518" y="111676"/>
                  </a:lnTo>
                  <a:lnTo>
                    <a:pt x="123" y="105416"/>
                  </a:lnTo>
                  <a:lnTo>
                    <a:pt x="0" y="99131"/>
                  </a:lnTo>
                  <a:lnTo>
                    <a:pt x="173" y="92796"/>
                  </a:lnTo>
                  <a:lnTo>
                    <a:pt x="690" y="86511"/>
                  </a:lnTo>
                  <a:lnTo>
                    <a:pt x="1528" y="80300"/>
                  </a:lnTo>
                  <a:lnTo>
                    <a:pt x="2760" y="74213"/>
                  </a:lnTo>
                  <a:lnTo>
                    <a:pt x="4363" y="68248"/>
                  </a:lnTo>
                  <a:lnTo>
                    <a:pt x="5866" y="63935"/>
                  </a:lnTo>
                  <a:lnTo>
                    <a:pt x="6975" y="61100"/>
                  </a:lnTo>
                  <a:lnTo>
                    <a:pt x="8207" y="58340"/>
                  </a:lnTo>
                  <a:lnTo>
                    <a:pt x="9538" y="55653"/>
                  </a:lnTo>
                  <a:lnTo>
                    <a:pt x="10968" y="53041"/>
                  </a:lnTo>
                  <a:lnTo>
                    <a:pt x="12545" y="50477"/>
                  </a:lnTo>
                  <a:lnTo>
                    <a:pt x="14221" y="48037"/>
                  </a:lnTo>
                  <a:lnTo>
                    <a:pt x="16021" y="45647"/>
                  </a:lnTo>
                  <a:lnTo>
                    <a:pt x="17943" y="43379"/>
                  </a:lnTo>
                  <a:lnTo>
                    <a:pt x="19989" y="41210"/>
                  </a:lnTo>
                  <a:lnTo>
                    <a:pt x="22182" y="39115"/>
                  </a:lnTo>
                  <a:lnTo>
                    <a:pt x="24475" y="37143"/>
                  </a:lnTo>
                  <a:lnTo>
                    <a:pt x="26915" y="35295"/>
                  </a:lnTo>
                  <a:lnTo>
                    <a:pt x="29503" y="33569"/>
                  </a:lnTo>
                  <a:lnTo>
                    <a:pt x="32214" y="31943"/>
                  </a:lnTo>
                  <a:lnTo>
                    <a:pt x="35073" y="30464"/>
                  </a:lnTo>
                  <a:lnTo>
                    <a:pt x="38055" y="29108"/>
                  </a:lnTo>
                  <a:lnTo>
                    <a:pt x="41210" y="27901"/>
                  </a:lnTo>
                  <a:lnTo>
                    <a:pt x="44513" y="26841"/>
                  </a:lnTo>
                  <a:lnTo>
                    <a:pt x="47939" y="25929"/>
                  </a:lnTo>
                  <a:lnTo>
                    <a:pt x="51537" y="25189"/>
                  </a:lnTo>
                  <a:lnTo>
                    <a:pt x="55308" y="24573"/>
                  </a:lnTo>
                  <a:lnTo>
                    <a:pt x="59202" y="24154"/>
                  </a:lnTo>
                  <a:lnTo>
                    <a:pt x="63269" y="23883"/>
                  </a:lnTo>
                  <a:lnTo>
                    <a:pt x="67508" y="23809"/>
                  </a:lnTo>
                  <a:lnTo>
                    <a:pt x="71920" y="23908"/>
                  </a:lnTo>
                  <a:lnTo>
                    <a:pt x="76480" y="24203"/>
                  </a:lnTo>
                  <a:lnTo>
                    <a:pt x="81212" y="24672"/>
                  </a:lnTo>
                  <a:lnTo>
                    <a:pt x="83677" y="24992"/>
                  </a:lnTo>
                  <a:lnTo>
                    <a:pt x="86117" y="25313"/>
                  </a:lnTo>
                  <a:lnTo>
                    <a:pt x="90874" y="25830"/>
                  </a:lnTo>
                  <a:lnTo>
                    <a:pt x="95507" y="26200"/>
                  </a:lnTo>
                  <a:lnTo>
                    <a:pt x="99993" y="26446"/>
                  </a:lnTo>
                  <a:lnTo>
                    <a:pt x="104356" y="26545"/>
                  </a:lnTo>
                  <a:lnTo>
                    <a:pt x="108595" y="26520"/>
                  </a:lnTo>
                  <a:lnTo>
                    <a:pt x="114732" y="26299"/>
                  </a:lnTo>
                  <a:lnTo>
                    <a:pt x="122471" y="25584"/>
                  </a:lnTo>
                  <a:lnTo>
                    <a:pt x="129742" y="24499"/>
                  </a:lnTo>
                  <a:lnTo>
                    <a:pt x="136570" y="23094"/>
                  </a:lnTo>
                  <a:lnTo>
                    <a:pt x="143027" y="21418"/>
                  </a:lnTo>
                  <a:lnTo>
                    <a:pt x="149090" y="19521"/>
                  </a:lnTo>
                  <a:lnTo>
                    <a:pt x="154808" y="17475"/>
                  </a:lnTo>
                  <a:lnTo>
                    <a:pt x="160206" y="15306"/>
                  </a:lnTo>
                  <a:lnTo>
                    <a:pt x="165308" y="13112"/>
                  </a:lnTo>
                  <a:lnTo>
                    <a:pt x="172480" y="9810"/>
                  </a:lnTo>
                  <a:lnTo>
                    <a:pt x="181230" y="5743"/>
                  </a:lnTo>
                  <a:lnTo>
                    <a:pt x="187318" y="3229"/>
                  </a:lnTo>
                  <a:lnTo>
                    <a:pt x="191212" y="1873"/>
                  </a:lnTo>
                  <a:lnTo>
                    <a:pt x="194983" y="838"/>
                  </a:lnTo>
                  <a:lnTo>
                    <a:pt x="198705" y="197"/>
                  </a:lnTo>
                  <a:lnTo>
                    <a:pt x="201441" y="0"/>
                  </a:lnTo>
                  <a:lnTo>
                    <a:pt x="203265" y="25"/>
                  </a:lnTo>
                  <a:lnTo>
                    <a:pt x="205064" y="173"/>
                  </a:lnTo>
                  <a:lnTo>
                    <a:pt x="206888" y="444"/>
                  </a:lnTo>
                  <a:lnTo>
                    <a:pt x="208712" y="863"/>
                  </a:lnTo>
                  <a:lnTo>
                    <a:pt x="210511" y="1430"/>
                  </a:lnTo>
                  <a:lnTo>
                    <a:pt x="212335" y="2144"/>
                  </a:lnTo>
                  <a:lnTo>
                    <a:pt x="214183" y="3032"/>
                  </a:lnTo>
                  <a:lnTo>
                    <a:pt x="216032" y="4091"/>
                  </a:lnTo>
                  <a:lnTo>
                    <a:pt x="217905" y="5324"/>
                  </a:lnTo>
                  <a:lnTo>
                    <a:pt x="219803" y="6729"/>
                  </a:lnTo>
                  <a:lnTo>
                    <a:pt x="221725" y="8331"/>
                  </a:lnTo>
                  <a:lnTo>
                    <a:pt x="223672" y="10105"/>
                  </a:lnTo>
                  <a:lnTo>
                    <a:pt x="225644" y="12102"/>
                  </a:lnTo>
                  <a:lnTo>
                    <a:pt x="228676" y="15454"/>
                  </a:lnTo>
                  <a:lnTo>
                    <a:pt x="232890" y="20753"/>
                  </a:lnTo>
                  <a:lnTo>
                    <a:pt x="237253" y="26964"/>
                  </a:lnTo>
                  <a:lnTo>
                    <a:pt x="241862" y="34161"/>
                  </a:lnTo>
                  <a:lnTo>
                    <a:pt x="246693" y="42393"/>
                  </a:lnTo>
                  <a:lnTo>
                    <a:pt x="249231" y="46977"/>
                  </a:lnTo>
                  <a:lnTo>
                    <a:pt x="251745" y="51611"/>
                  </a:lnTo>
                  <a:lnTo>
                    <a:pt x="256404" y="60632"/>
                  </a:lnTo>
                  <a:lnTo>
                    <a:pt x="260594" y="69283"/>
                  </a:lnTo>
                  <a:lnTo>
                    <a:pt x="264340" y="77639"/>
                  </a:lnTo>
                  <a:lnTo>
                    <a:pt x="267667" y="85649"/>
                  </a:lnTo>
                  <a:lnTo>
                    <a:pt x="270551" y="93363"/>
                  </a:lnTo>
                  <a:lnTo>
                    <a:pt x="273040" y="100782"/>
                  </a:lnTo>
                  <a:lnTo>
                    <a:pt x="275086" y="107881"/>
                  </a:lnTo>
                  <a:lnTo>
                    <a:pt x="276737" y="114683"/>
                  </a:lnTo>
                  <a:lnTo>
                    <a:pt x="277994" y="121215"/>
                  </a:lnTo>
                  <a:lnTo>
                    <a:pt x="278857" y="127450"/>
                  </a:lnTo>
                  <a:lnTo>
                    <a:pt x="279350" y="133390"/>
                  </a:lnTo>
                  <a:lnTo>
                    <a:pt x="279449" y="139084"/>
                  </a:lnTo>
                  <a:lnTo>
                    <a:pt x="279178" y="144506"/>
                  </a:lnTo>
                  <a:lnTo>
                    <a:pt x="278561" y="149682"/>
                  </a:lnTo>
                  <a:lnTo>
                    <a:pt x="277600" y="154587"/>
                  </a:lnTo>
                  <a:lnTo>
                    <a:pt x="276294" y="159270"/>
                  </a:lnTo>
                  <a:lnTo>
                    <a:pt x="274642" y="163682"/>
                  </a:lnTo>
                  <a:lnTo>
                    <a:pt x="272671" y="167872"/>
                  </a:lnTo>
                  <a:lnTo>
                    <a:pt x="270379" y="171840"/>
                  </a:lnTo>
                  <a:lnTo>
                    <a:pt x="267766" y="175586"/>
                  </a:lnTo>
                  <a:lnTo>
                    <a:pt x="264858" y="179111"/>
                  </a:lnTo>
                  <a:lnTo>
                    <a:pt x="261653" y="182414"/>
                  </a:lnTo>
                  <a:lnTo>
                    <a:pt x="258154" y="185519"/>
                  </a:lnTo>
                  <a:lnTo>
                    <a:pt x="254358" y="188427"/>
                  </a:lnTo>
                  <a:lnTo>
                    <a:pt x="250316" y="191163"/>
                  </a:lnTo>
                  <a:lnTo>
                    <a:pt x="246003" y="193677"/>
                  </a:lnTo>
                  <a:lnTo>
                    <a:pt x="241418" y="196043"/>
                  </a:lnTo>
                  <a:lnTo>
                    <a:pt x="236587" y="198212"/>
                  </a:lnTo>
                  <a:lnTo>
                    <a:pt x="231510" y="200233"/>
                  </a:lnTo>
                  <a:lnTo>
                    <a:pt x="226211" y="202082"/>
                  </a:lnTo>
                  <a:lnTo>
                    <a:pt x="220665" y="203783"/>
                  </a:lnTo>
                  <a:lnTo>
                    <a:pt x="217806" y="20454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41"/>
          <p:cNvSpPr txBox="1"/>
          <p:nvPr>
            <p:ph idx="1" type="subTitle"/>
          </p:nvPr>
        </p:nvSpPr>
        <p:spPr>
          <a:xfrm>
            <a:off x="5443538" y="1185863"/>
            <a:ext cx="2764800" cy="7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800"/>
              </a:spcBef>
              <a:spcAft>
                <a:spcPts val="0"/>
              </a:spcAft>
              <a:buSzPts val="1800"/>
              <a:buFont typeface="Avenir"/>
              <a:buNone/>
              <a:defRPr b="1" sz="1800">
                <a:latin typeface="Avenir"/>
                <a:ea typeface="Avenir"/>
                <a:cs typeface="Avenir"/>
                <a:sym typeface="Avenir"/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41"/>
          <p:cNvSpPr txBox="1"/>
          <p:nvPr>
            <p:ph idx="2" type="subTitle"/>
          </p:nvPr>
        </p:nvSpPr>
        <p:spPr>
          <a:xfrm>
            <a:off x="5443481" y="2071744"/>
            <a:ext cx="2764800" cy="7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800"/>
              </a:spcBef>
              <a:spcAft>
                <a:spcPts val="0"/>
              </a:spcAft>
              <a:buSzPts val="1200"/>
              <a:buFont typeface="Avenir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6" name="Google Shape;236;p41"/>
          <p:cNvSpPr txBox="1"/>
          <p:nvPr>
            <p:ph idx="3" type="subTitle"/>
          </p:nvPr>
        </p:nvSpPr>
        <p:spPr>
          <a:xfrm>
            <a:off x="803672" y="1185863"/>
            <a:ext cx="2764800" cy="7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800"/>
              </a:spcBef>
              <a:spcAft>
                <a:spcPts val="0"/>
              </a:spcAft>
              <a:buSzPts val="1800"/>
              <a:buFont typeface="Avenir"/>
              <a:buNone/>
              <a:defRPr b="1" sz="1800">
                <a:latin typeface="Avenir"/>
                <a:ea typeface="Avenir"/>
                <a:cs typeface="Avenir"/>
                <a:sym typeface="Avenir"/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41"/>
          <p:cNvSpPr txBox="1"/>
          <p:nvPr>
            <p:ph idx="4" type="subTitle"/>
          </p:nvPr>
        </p:nvSpPr>
        <p:spPr>
          <a:xfrm>
            <a:off x="803616" y="2071744"/>
            <a:ext cx="2764800" cy="7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spcBef>
                <a:spcPts val="800"/>
              </a:spcBef>
              <a:spcAft>
                <a:spcPts val="0"/>
              </a:spcAft>
              <a:buSzPts val="1200"/>
              <a:buFont typeface="Avenir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lvl="1" rtl="0" algn="ctr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hyperlink" Target="https://www.hubspot.com/products/crm?utm_source=offers&amp;utm_medium=offers&amp;utm_campaign=seondary-conversion_business-naming-workbook_templat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4572000" y="501550"/>
            <a:ext cx="4419900" cy="260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 Deca"/>
                <a:ea typeface="Lexend Deca"/>
                <a:cs typeface="Lexend Deca"/>
                <a:sym typeface="Lexend Deca"/>
              </a:rPr>
              <a:t>Business Name Brainstorming Workbook</a:t>
            </a:r>
            <a:endParaRPr b="1"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244" name="Google Shape;244;p42"/>
          <p:cNvPicPr preferRelativeResize="0"/>
          <p:nvPr/>
        </p:nvPicPr>
        <p:blipFill rotWithShape="1">
          <a:blip r:embed="rId3">
            <a:alphaModFix/>
          </a:blip>
          <a:srcRect b="0" l="0" r="20426" t="0"/>
          <a:stretch/>
        </p:blipFill>
        <p:spPr>
          <a:xfrm>
            <a:off x="330750" y="850550"/>
            <a:ext cx="3836400" cy="3213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867" r="1858" t="0"/>
          <a:stretch/>
        </p:blipFill>
        <p:spPr>
          <a:xfrm>
            <a:off x="894600" y="1207294"/>
            <a:ext cx="3327299" cy="2343149"/>
          </a:xfrm>
          <a:prstGeom prst="rect">
            <a:avLst/>
          </a:prstGeom>
        </p:spPr>
      </p:pic>
      <p:sp>
        <p:nvSpPr>
          <p:cNvPr id="251" name="Google Shape;251;p43"/>
          <p:cNvSpPr txBox="1"/>
          <p:nvPr>
            <p:ph type="title"/>
          </p:nvPr>
        </p:nvSpPr>
        <p:spPr>
          <a:xfrm>
            <a:off x="4564856" y="1163338"/>
            <a:ext cx="3664800" cy="828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Free CRM Software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52" name="Google Shape;252;p43"/>
          <p:cNvSpPr txBox="1"/>
          <p:nvPr>
            <p:ph idx="1" type="subTitle"/>
          </p:nvPr>
        </p:nvSpPr>
        <p:spPr>
          <a:xfrm>
            <a:off x="4564856" y="1816894"/>
            <a:ext cx="3664800" cy="72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 free customer relationship management software to support your business from startup phase to enterprise success.</a:t>
            </a:r>
            <a:endParaRPr/>
          </a:p>
        </p:txBody>
      </p:sp>
      <p:sp>
        <p:nvSpPr>
          <p:cNvPr id="253" name="Google Shape;253;p43"/>
          <p:cNvSpPr/>
          <p:nvPr/>
        </p:nvSpPr>
        <p:spPr>
          <a:xfrm>
            <a:off x="4655474" y="3254200"/>
            <a:ext cx="2083500" cy="507000"/>
          </a:xfrm>
          <a:prstGeom prst="roundRect">
            <a:avLst>
              <a:gd fmla="val 563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 the Free CRM</a:t>
            </a:r>
            <a:endParaRPr b="1" sz="14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title"/>
          </p:nvPr>
        </p:nvSpPr>
        <p:spPr>
          <a:xfrm>
            <a:off x="1535906" y="771525"/>
            <a:ext cx="5514900" cy="478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Table of Contents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60" name="Google Shape;260;p44"/>
          <p:cNvSpPr txBox="1"/>
          <p:nvPr>
            <p:ph idx="1" type="subTitle"/>
          </p:nvPr>
        </p:nvSpPr>
        <p:spPr>
          <a:xfrm>
            <a:off x="825075" y="1616975"/>
            <a:ext cx="7481400" cy="325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67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Lexend Deca"/>
              <a:buChar char="●"/>
            </a:pPr>
            <a:r>
              <a:rPr b="1" lang="en" sz="1600">
                <a:latin typeface="Lexend Deca"/>
                <a:ea typeface="Lexend Deca"/>
                <a:cs typeface="Lexend Deca"/>
                <a:sym typeface="Lexend Deca"/>
              </a:rPr>
              <a:t>Part 1:</a:t>
            </a:r>
            <a:r>
              <a:rPr lang="en" sz="1600">
                <a:latin typeface="Lexend Deca"/>
                <a:ea typeface="Lexend Deca"/>
                <a:cs typeface="Lexend Deca"/>
                <a:sym typeface="Lexend Deca"/>
              </a:rPr>
              <a:t> Understanding Your Business</a:t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Answer a few questions about your business’s purpose, mission, competition, and uniqueness</a:t>
            </a: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.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Lexend Deca"/>
              <a:buChar char="●"/>
            </a:pPr>
            <a:r>
              <a:rPr b="1" lang="en" sz="1600">
                <a:latin typeface="Lexend Deca"/>
                <a:ea typeface="Lexend Deca"/>
                <a:cs typeface="Lexend Deca"/>
                <a:sym typeface="Lexend Deca"/>
              </a:rPr>
              <a:t>Part 2:</a:t>
            </a:r>
            <a:r>
              <a:rPr lang="en" sz="1600">
                <a:latin typeface="Lexend Deca"/>
                <a:ea typeface="Lexend Deca"/>
                <a:cs typeface="Lexend Deca"/>
                <a:sym typeface="Lexend Deca"/>
              </a:rPr>
              <a:t> Descriptive Keywords Tree</a:t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Choose a series of connected words to identify potential terms to use in your business name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Lexend Deca"/>
              <a:buChar char="●"/>
            </a:pPr>
            <a:r>
              <a:rPr b="1" lang="en" sz="1600">
                <a:latin typeface="Lexend Deca"/>
                <a:ea typeface="Lexend Deca"/>
                <a:cs typeface="Lexend Deca"/>
                <a:sym typeface="Lexend Deca"/>
              </a:rPr>
              <a:t>Part 3:</a:t>
            </a:r>
            <a:r>
              <a:rPr lang="en" sz="1600">
                <a:latin typeface="Lexend Deca"/>
                <a:ea typeface="Lexend Deca"/>
                <a:cs typeface="Lexend Deca"/>
                <a:sym typeface="Lexend Deca"/>
              </a:rPr>
              <a:t> Name Ideation</a:t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With this new information in mind, list out a few potential name ideas in the example areas. 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Lexend Deca"/>
              <a:buChar char="●"/>
            </a:pPr>
            <a:r>
              <a:rPr b="1" lang="en" sz="1600">
                <a:latin typeface="Lexend Deca"/>
                <a:ea typeface="Lexend Deca"/>
                <a:cs typeface="Lexend Deca"/>
                <a:sym typeface="Lexend Deca"/>
              </a:rPr>
              <a:t>Part 4:</a:t>
            </a:r>
            <a:r>
              <a:rPr lang="en" sz="1600">
                <a:latin typeface="Lexend Deca"/>
                <a:ea typeface="Lexend Deca"/>
                <a:cs typeface="Lexend Deca"/>
                <a:sym typeface="Lexend Deca"/>
              </a:rPr>
              <a:t> Naming Best Practices Checklist</a:t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Lexend Deca"/>
                <a:ea typeface="Lexend Deca"/>
                <a:cs typeface="Lexend Deca"/>
                <a:sym typeface="Lexend Deca"/>
              </a:rPr>
              <a:t>Before finalizing your name, run through this checklist for legal, SEO, and other purposes. 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3E50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4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{7BACECDF-CD0D-4CB4-B850-E0262BC4F9E8}</a:tableStyleId>
              </a:tblPr>
              <a:tblGrid>
                <a:gridCol w="4572000"/>
                <a:gridCol w="4572000"/>
              </a:tblGrid>
              <a:tr h="568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Part 1: Understanding Your Business</a:t>
                      </a:r>
                      <a:endParaRPr b="1" sz="1600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solidFill>
                      <a:srgbClr val="2E475D"/>
                    </a:solidFill>
                  </a:tcPr>
                </a:tc>
                <a:tc hMerge="1"/>
              </a:tr>
              <a:tr h="228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Business Mission</a:t>
                      </a:r>
                      <a:endParaRPr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Business Goals</a:t>
                      </a:r>
                      <a:endParaRPr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solidFill>
                      <a:srgbClr val="EAF0F6"/>
                    </a:solidFill>
                  </a:tcPr>
                </a:tc>
              </a:tr>
              <a:tr h="228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Value Proposition</a:t>
                      </a:r>
                      <a:endParaRPr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solidFill>
                      <a:srgbClr val="F6F9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Target Audience</a:t>
                      </a:r>
                      <a:endParaRPr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solidFill>
                      <a:srgbClr val="F6F9F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Google Shape;270;p4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{7BACECDF-CD0D-4CB4-B850-E0262BC4F9E8}</a:tableStyleId>
              </a:tblPr>
              <a:tblGrid>
                <a:gridCol w="9144000"/>
              </a:tblGrid>
              <a:tr h="61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Part 1: Understanding Your Business</a:t>
                      </a:r>
                      <a:endParaRPr b="1" sz="1600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solidFill>
                      <a:srgbClr val="2E475D"/>
                    </a:solidFill>
                  </a:tcPr>
                </a:tc>
              </a:tr>
              <a:tr h="150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What product/service are you selling?</a:t>
                      </a:r>
                      <a:endParaRPr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solidFill>
                      <a:srgbClr val="DBE4ED"/>
                    </a:solidFill>
                  </a:tcPr>
                </a:tc>
              </a:tr>
              <a:tr h="150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What does your business stand for?</a:t>
                      </a:r>
                      <a:endParaRPr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solidFill>
                      <a:srgbClr val="EAF0F6"/>
                    </a:solidFill>
                  </a:tcPr>
                </a:tc>
              </a:tr>
              <a:tr h="150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What makes your business unique?</a:t>
                      </a:r>
                      <a:endParaRPr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solidFill>
                      <a:srgbClr val="F6F9F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Google Shape;275;p47"/>
          <p:cNvCxnSpPr/>
          <p:nvPr/>
        </p:nvCxnSpPr>
        <p:spPr>
          <a:xfrm>
            <a:off x="1805854" y="1418223"/>
            <a:ext cx="0" cy="17424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47"/>
          <p:cNvSpPr txBox="1"/>
          <p:nvPr/>
        </p:nvSpPr>
        <p:spPr>
          <a:xfrm>
            <a:off x="50" y="1499"/>
            <a:ext cx="9144000" cy="529200"/>
          </a:xfrm>
          <a:prstGeom prst="rect">
            <a:avLst/>
          </a:prstGeom>
          <a:solidFill>
            <a:srgbClr val="2E475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Part 2: Descriptive Keywords</a:t>
            </a:r>
            <a:endParaRPr b="1" sz="16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277" name="Google Shape;277;p47"/>
          <p:cNvCxnSpPr>
            <a:stCxn id="278" idx="2"/>
            <a:endCxn id="279" idx="0"/>
          </p:cNvCxnSpPr>
          <p:nvPr/>
        </p:nvCxnSpPr>
        <p:spPr>
          <a:xfrm>
            <a:off x="4572000" y="1418223"/>
            <a:ext cx="0" cy="17424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47"/>
          <p:cNvSpPr/>
          <p:nvPr/>
        </p:nvSpPr>
        <p:spPr>
          <a:xfrm>
            <a:off x="3332700" y="672423"/>
            <a:ext cx="2478600" cy="745800"/>
          </a:xfrm>
          <a:prstGeom prst="rect">
            <a:avLst/>
          </a:prstGeom>
          <a:solidFill>
            <a:srgbClr val="2E475D"/>
          </a:solidFill>
          <a:ln cap="flat" cmpd="sng" w="9525">
            <a:solidFill>
              <a:srgbClr val="313E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7"/>
          <p:cNvSpPr/>
          <p:nvPr/>
        </p:nvSpPr>
        <p:spPr>
          <a:xfrm>
            <a:off x="566600" y="1764948"/>
            <a:ext cx="2478600" cy="745800"/>
          </a:xfrm>
          <a:prstGeom prst="rect">
            <a:avLst/>
          </a:prstGeom>
          <a:solidFill>
            <a:srgbClr val="DBE4ED"/>
          </a:solidFill>
          <a:ln cap="flat" cmpd="sng" w="9525">
            <a:solidFill>
              <a:srgbClr val="313E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7"/>
          <p:cNvSpPr/>
          <p:nvPr/>
        </p:nvSpPr>
        <p:spPr>
          <a:xfrm>
            <a:off x="3332689" y="1764948"/>
            <a:ext cx="2478600" cy="745800"/>
          </a:xfrm>
          <a:prstGeom prst="rect">
            <a:avLst/>
          </a:prstGeom>
          <a:solidFill>
            <a:srgbClr val="DBE4ED"/>
          </a:solidFill>
          <a:ln cap="flat" cmpd="sng" w="9525">
            <a:solidFill>
              <a:srgbClr val="313E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7"/>
          <p:cNvSpPr/>
          <p:nvPr/>
        </p:nvSpPr>
        <p:spPr>
          <a:xfrm>
            <a:off x="566650" y="3160473"/>
            <a:ext cx="766800" cy="74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13E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7"/>
          <p:cNvSpPr/>
          <p:nvPr/>
        </p:nvSpPr>
        <p:spPr>
          <a:xfrm>
            <a:off x="1422499" y="3160473"/>
            <a:ext cx="766800" cy="74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13E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7"/>
          <p:cNvSpPr/>
          <p:nvPr/>
        </p:nvSpPr>
        <p:spPr>
          <a:xfrm>
            <a:off x="2278352" y="3160473"/>
            <a:ext cx="766800" cy="74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13E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7"/>
          <p:cNvSpPr txBox="1"/>
          <p:nvPr/>
        </p:nvSpPr>
        <p:spPr>
          <a:xfrm>
            <a:off x="3373925" y="816375"/>
            <a:ext cx="24009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Main Word</a:t>
            </a:r>
            <a:endParaRPr b="1" sz="23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cxnSp>
        <p:nvCxnSpPr>
          <p:cNvPr id="286" name="Google Shape;286;p47"/>
          <p:cNvCxnSpPr/>
          <p:nvPr/>
        </p:nvCxnSpPr>
        <p:spPr>
          <a:xfrm rot="10800000">
            <a:off x="950050" y="2809173"/>
            <a:ext cx="0" cy="3513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47"/>
          <p:cNvCxnSpPr/>
          <p:nvPr/>
        </p:nvCxnSpPr>
        <p:spPr>
          <a:xfrm rot="10800000">
            <a:off x="940275" y="2809075"/>
            <a:ext cx="1732500" cy="54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47"/>
          <p:cNvCxnSpPr/>
          <p:nvPr/>
        </p:nvCxnSpPr>
        <p:spPr>
          <a:xfrm rot="10800000">
            <a:off x="2661750" y="2816323"/>
            <a:ext cx="0" cy="3513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47"/>
          <p:cNvCxnSpPr/>
          <p:nvPr/>
        </p:nvCxnSpPr>
        <p:spPr>
          <a:xfrm rot="10800000">
            <a:off x="3715500" y="2805573"/>
            <a:ext cx="0" cy="3513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47"/>
          <p:cNvCxnSpPr/>
          <p:nvPr/>
        </p:nvCxnSpPr>
        <p:spPr>
          <a:xfrm rot="10800000">
            <a:off x="3705725" y="2805475"/>
            <a:ext cx="1732500" cy="54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47"/>
          <p:cNvCxnSpPr/>
          <p:nvPr/>
        </p:nvCxnSpPr>
        <p:spPr>
          <a:xfrm rot="10800000">
            <a:off x="5427200" y="2812723"/>
            <a:ext cx="0" cy="3513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2" name="Google Shape;292;p47"/>
          <p:cNvGrpSpPr/>
          <p:nvPr/>
        </p:nvGrpSpPr>
        <p:grpSpPr>
          <a:xfrm>
            <a:off x="6471175" y="2347723"/>
            <a:ext cx="1732500" cy="819900"/>
            <a:chOff x="5357950" y="2953723"/>
            <a:chExt cx="1732500" cy="819900"/>
          </a:xfrm>
        </p:grpSpPr>
        <p:cxnSp>
          <p:nvCxnSpPr>
            <p:cNvPr id="293" name="Google Shape;293;p47"/>
            <p:cNvCxnSpPr/>
            <p:nvPr/>
          </p:nvCxnSpPr>
          <p:spPr>
            <a:xfrm>
              <a:off x="6223575" y="2953723"/>
              <a:ext cx="1500" cy="812700"/>
            </a:xfrm>
            <a:prstGeom prst="straightConnector1">
              <a:avLst/>
            </a:prstGeom>
            <a:noFill/>
            <a:ln cap="flat" cmpd="sng" w="19050">
              <a:solidFill>
                <a:srgbClr val="2D3E5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47"/>
            <p:cNvCxnSpPr/>
            <p:nvPr/>
          </p:nvCxnSpPr>
          <p:spPr>
            <a:xfrm rot="10800000">
              <a:off x="5367725" y="3415173"/>
              <a:ext cx="0" cy="351300"/>
            </a:xfrm>
            <a:prstGeom prst="straightConnector1">
              <a:avLst/>
            </a:prstGeom>
            <a:noFill/>
            <a:ln cap="flat" cmpd="sng" w="19050">
              <a:solidFill>
                <a:srgbClr val="2D3E5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47"/>
            <p:cNvCxnSpPr/>
            <p:nvPr/>
          </p:nvCxnSpPr>
          <p:spPr>
            <a:xfrm rot="10800000">
              <a:off x="5357950" y="3415075"/>
              <a:ext cx="1732500" cy="5400"/>
            </a:xfrm>
            <a:prstGeom prst="straightConnector1">
              <a:avLst/>
            </a:prstGeom>
            <a:noFill/>
            <a:ln cap="flat" cmpd="sng" w="19050">
              <a:solidFill>
                <a:srgbClr val="2D3E5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47"/>
            <p:cNvCxnSpPr/>
            <p:nvPr/>
          </p:nvCxnSpPr>
          <p:spPr>
            <a:xfrm rot="10800000">
              <a:off x="7079425" y="3422323"/>
              <a:ext cx="0" cy="351300"/>
            </a:xfrm>
            <a:prstGeom prst="straightConnector1">
              <a:avLst/>
            </a:prstGeom>
            <a:noFill/>
            <a:ln cap="flat" cmpd="sng" w="19050">
              <a:solidFill>
                <a:srgbClr val="2D3E5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7" name="Google Shape;297;p47"/>
          <p:cNvSpPr/>
          <p:nvPr/>
        </p:nvSpPr>
        <p:spPr>
          <a:xfrm>
            <a:off x="6098789" y="1760623"/>
            <a:ext cx="2478600" cy="745800"/>
          </a:xfrm>
          <a:prstGeom prst="rect">
            <a:avLst/>
          </a:prstGeom>
          <a:solidFill>
            <a:srgbClr val="DBE4ED"/>
          </a:solidFill>
          <a:ln cap="flat" cmpd="sng" w="9525">
            <a:solidFill>
              <a:srgbClr val="313E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Google Shape;298;p47"/>
          <p:cNvCxnSpPr/>
          <p:nvPr/>
        </p:nvCxnSpPr>
        <p:spPr>
          <a:xfrm rot="10800000">
            <a:off x="1805100" y="1026213"/>
            <a:ext cx="1527600" cy="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47"/>
          <p:cNvCxnSpPr/>
          <p:nvPr/>
        </p:nvCxnSpPr>
        <p:spPr>
          <a:xfrm>
            <a:off x="1805900" y="1034990"/>
            <a:ext cx="0" cy="7236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47"/>
          <p:cNvCxnSpPr/>
          <p:nvPr/>
        </p:nvCxnSpPr>
        <p:spPr>
          <a:xfrm>
            <a:off x="5811300" y="1030600"/>
            <a:ext cx="1527600" cy="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47"/>
          <p:cNvCxnSpPr/>
          <p:nvPr/>
        </p:nvCxnSpPr>
        <p:spPr>
          <a:xfrm>
            <a:off x="7338100" y="1039378"/>
            <a:ext cx="0" cy="7236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47"/>
          <p:cNvSpPr txBox="1"/>
          <p:nvPr/>
        </p:nvSpPr>
        <p:spPr>
          <a:xfrm>
            <a:off x="606025" y="1905650"/>
            <a:ext cx="24009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13E4F"/>
                </a:solidFill>
                <a:latin typeface="Lexend Deca"/>
                <a:ea typeface="Lexend Deca"/>
                <a:cs typeface="Lexend Deca"/>
                <a:sym typeface="Lexend Deca"/>
              </a:rPr>
              <a:t>Supporting Word</a:t>
            </a:r>
            <a:endParaRPr sz="1000">
              <a:solidFill>
                <a:srgbClr val="313E4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03" name="Google Shape;303;p47"/>
          <p:cNvSpPr/>
          <p:nvPr/>
        </p:nvSpPr>
        <p:spPr>
          <a:xfrm>
            <a:off x="566650" y="3159517"/>
            <a:ext cx="766800" cy="745800"/>
          </a:xfrm>
          <a:prstGeom prst="rect">
            <a:avLst/>
          </a:prstGeom>
          <a:solidFill>
            <a:srgbClr val="EAF0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"/>
                <a:ea typeface="Lexend Deca"/>
                <a:cs typeface="Lexend Deca"/>
                <a:sym typeface="Lexend Deca"/>
              </a:rPr>
              <a:t>Word</a:t>
            </a:r>
            <a:endParaRPr sz="10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04" name="Google Shape;304;p47"/>
          <p:cNvSpPr/>
          <p:nvPr/>
        </p:nvSpPr>
        <p:spPr>
          <a:xfrm>
            <a:off x="1422500" y="3159517"/>
            <a:ext cx="766800" cy="745800"/>
          </a:xfrm>
          <a:prstGeom prst="rect">
            <a:avLst/>
          </a:prstGeom>
          <a:solidFill>
            <a:srgbClr val="EAF0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Word</a:t>
            </a:r>
            <a:endParaRPr/>
          </a:p>
        </p:txBody>
      </p:sp>
      <p:sp>
        <p:nvSpPr>
          <p:cNvPr id="305" name="Google Shape;305;p47"/>
          <p:cNvSpPr/>
          <p:nvPr/>
        </p:nvSpPr>
        <p:spPr>
          <a:xfrm>
            <a:off x="2278350" y="3159517"/>
            <a:ext cx="766800" cy="745800"/>
          </a:xfrm>
          <a:prstGeom prst="rect">
            <a:avLst/>
          </a:prstGeom>
          <a:solidFill>
            <a:srgbClr val="EAF0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Word</a:t>
            </a:r>
            <a:endParaRPr/>
          </a:p>
        </p:txBody>
      </p:sp>
      <p:cxnSp>
        <p:nvCxnSpPr>
          <p:cNvPr id="306" name="Google Shape;306;p47"/>
          <p:cNvCxnSpPr/>
          <p:nvPr/>
        </p:nvCxnSpPr>
        <p:spPr>
          <a:xfrm>
            <a:off x="950054" y="3910463"/>
            <a:ext cx="0" cy="2421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47"/>
          <p:cNvCxnSpPr/>
          <p:nvPr/>
        </p:nvCxnSpPr>
        <p:spPr>
          <a:xfrm rot="10800000">
            <a:off x="567550" y="4152575"/>
            <a:ext cx="756600" cy="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47"/>
          <p:cNvCxnSpPr/>
          <p:nvPr/>
        </p:nvCxnSpPr>
        <p:spPr>
          <a:xfrm>
            <a:off x="576562" y="4148059"/>
            <a:ext cx="0" cy="1848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47"/>
          <p:cNvCxnSpPr/>
          <p:nvPr/>
        </p:nvCxnSpPr>
        <p:spPr>
          <a:xfrm>
            <a:off x="1319658" y="4143576"/>
            <a:ext cx="0" cy="1848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47"/>
          <p:cNvSpPr/>
          <p:nvPr/>
        </p:nvSpPr>
        <p:spPr>
          <a:xfrm>
            <a:off x="570275" y="4329806"/>
            <a:ext cx="334200" cy="745800"/>
          </a:xfrm>
          <a:prstGeom prst="rect">
            <a:avLst/>
          </a:prstGeom>
          <a:solidFill>
            <a:srgbClr val="F6F9FC"/>
          </a:solidFill>
          <a:ln cap="flat" cmpd="sng" w="9525">
            <a:solidFill>
              <a:srgbClr val="313E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7"/>
          <p:cNvSpPr/>
          <p:nvPr/>
        </p:nvSpPr>
        <p:spPr>
          <a:xfrm rot="5400000">
            <a:off x="374100" y="4542100"/>
            <a:ext cx="734400" cy="316800"/>
          </a:xfrm>
          <a:prstGeom prst="rect">
            <a:avLst/>
          </a:prstGeom>
          <a:solidFill>
            <a:srgbClr val="F6F9FC"/>
          </a:solidFill>
          <a:ln>
            <a:noFill/>
          </a:ln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 Deca"/>
                <a:ea typeface="Lexend Deca"/>
                <a:cs typeface="Lexend Deca"/>
                <a:sym typeface="Lexend Deca"/>
              </a:rPr>
              <a:t>Word</a:t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12" name="Google Shape;312;p47"/>
          <p:cNvSpPr/>
          <p:nvPr/>
        </p:nvSpPr>
        <p:spPr>
          <a:xfrm>
            <a:off x="990069" y="4329806"/>
            <a:ext cx="334200" cy="745800"/>
          </a:xfrm>
          <a:prstGeom prst="rect">
            <a:avLst/>
          </a:prstGeom>
          <a:solidFill>
            <a:srgbClr val="F6F9FC"/>
          </a:solidFill>
          <a:ln cap="flat" cmpd="sng" w="9525">
            <a:solidFill>
              <a:srgbClr val="313E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7"/>
          <p:cNvSpPr/>
          <p:nvPr/>
        </p:nvSpPr>
        <p:spPr>
          <a:xfrm rot="5400000">
            <a:off x="793894" y="4542100"/>
            <a:ext cx="734400" cy="316800"/>
          </a:xfrm>
          <a:prstGeom prst="rect">
            <a:avLst/>
          </a:prstGeom>
          <a:solidFill>
            <a:srgbClr val="F6F9FC"/>
          </a:solidFill>
          <a:ln>
            <a:noFill/>
          </a:ln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Word</a:t>
            </a:r>
            <a:endParaRPr sz="1100"/>
          </a:p>
        </p:txBody>
      </p:sp>
      <p:cxnSp>
        <p:nvCxnSpPr>
          <p:cNvPr id="314" name="Google Shape;314;p47"/>
          <p:cNvCxnSpPr/>
          <p:nvPr/>
        </p:nvCxnSpPr>
        <p:spPr>
          <a:xfrm>
            <a:off x="1810666" y="3906263"/>
            <a:ext cx="0" cy="2421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47"/>
          <p:cNvCxnSpPr/>
          <p:nvPr/>
        </p:nvCxnSpPr>
        <p:spPr>
          <a:xfrm rot="10800000">
            <a:off x="1428163" y="4148375"/>
            <a:ext cx="756600" cy="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47"/>
          <p:cNvCxnSpPr/>
          <p:nvPr/>
        </p:nvCxnSpPr>
        <p:spPr>
          <a:xfrm>
            <a:off x="1437174" y="4143859"/>
            <a:ext cx="0" cy="1848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47"/>
          <p:cNvCxnSpPr/>
          <p:nvPr/>
        </p:nvCxnSpPr>
        <p:spPr>
          <a:xfrm>
            <a:off x="2180270" y="4139376"/>
            <a:ext cx="0" cy="1848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47"/>
          <p:cNvCxnSpPr/>
          <p:nvPr/>
        </p:nvCxnSpPr>
        <p:spPr>
          <a:xfrm>
            <a:off x="2675791" y="3910463"/>
            <a:ext cx="0" cy="2421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47"/>
          <p:cNvCxnSpPr/>
          <p:nvPr/>
        </p:nvCxnSpPr>
        <p:spPr>
          <a:xfrm rot="10800000">
            <a:off x="2293288" y="4152575"/>
            <a:ext cx="756600" cy="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47"/>
          <p:cNvCxnSpPr/>
          <p:nvPr/>
        </p:nvCxnSpPr>
        <p:spPr>
          <a:xfrm>
            <a:off x="2302299" y="4148059"/>
            <a:ext cx="0" cy="1848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47"/>
          <p:cNvCxnSpPr/>
          <p:nvPr/>
        </p:nvCxnSpPr>
        <p:spPr>
          <a:xfrm>
            <a:off x="3045395" y="4143576"/>
            <a:ext cx="0" cy="1848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7"/>
          <p:cNvCxnSpPr/>
          <p:nvPr/>
        </p:nvCxnSpPr>
        <p:spPr>
          <a:xfrm>
            <a:off x="3713279" y="3909472"/>
            <a:ext cx="0" cy="2421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7"/>
          <p:cNvCxnSpPr/>
          <p:nvPr/>
        </p:nvCxnSpPr>
        <p:spPr>
          <a:xfrm rot="10800000">
            <a:off x="3330775" y="4151585"/>
            <a:ext cx="756600" cy="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7"/>
          <p:cNvCxnSpPr/>
          <p:nvPr/>
        </p:nvCxnSpPr>
        <p:spPr>
          <a:xfrm>
            <a:off x="3339787" y="4151659"/>
            <a:ext cx="0" cy="1848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47"/>
          <p:cNvCxnSpPr/>
          <p:nvPr/>
        </p:nvCxnSpPr>
        <p:spPr>
          <a:xfrm>
            <a:off x="4082883" y="4142586"/>
            <a:ext cx="0" cy="1848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47"/>
          <p:cNvCxnSpPr/>
          <p:nvPr/>
        </p:nvCxnSpPr>
        <p:spPr>
          <a:xfrm>
            <a:off x="4573891" y="3905272"/>
            <a:ext cx="0" cy="2421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47"/>
          <p:cNvCxnSpPr/>
          <p:nvPr/>
        </p:nvCxnSpPr>
        <p:spPr>
          <a:xfrm rot="10800000">
            <a:off x="4191388" y="4147385"/>
            <a:ext cx="756600" cy="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47"/>
          <p:cNvCxnSpPr/>
          <p:nvPr/>
        </p:nvCxnSpPr>
        <p:spPr>
          <a:xfrm>
            <a:off x="4200399" y="4142868"/>
            <a:ext cx="0" cy="1848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47"/>
          <p:cNvCxnSpPr/>
          <p:nvPr/>
        </p:nvCxnSpPr>
        <p:spPr>
          <a:xfrm>
            <a:off x="4943495" y="4138386"/>
            <a:ext cx="0" cy="1848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47"/>
          <p:cNvCxnSpPr/>
          <p:nvPr/>
        </p:nvCxnSpPr>
        <p:spPr>
          <a:xfrm>
            <a:off x="5439016" y="3909472"/>
            <a:ext cx="0" cy="2421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47"/>
          <p:cNvCxnSpPr/>
          <p:nvPr/>
        </p:nvCxnSpPr>
        <p:spPr>
          <a:xfrm rot="10800000">
            <a:off x="5056513" y="4151585"/>
            <a:ext cx="756600" cy="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47"/>
          <p:cNvCxnSpPr/>
          <p:nvPr/>
        </p:nvCxnSpPr>
        <p:spPr>
          <a:xfrm>
            <a:off x="5065524" y="4147068"/>
            <a:ext cx="0" cy="1848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47"/>
          <p:cNvCxnSpPr/>
          <p:nvPr/>
        </p:nvCxnSpPr>
        <p:spPr>
          <a:xfrm>
            <a:off x="5808620" y="4142586"/>
            <a:ext cx="0" cy="1848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47"/>
          <p:cNvCxnSpPr/>
          <p:nvPr/>
        </p:nvCxnSpPr>
        <p:spPr>
          <a:xfrm>
            <a:off x="6458229" y="3909472"/>
            <a:ext cx="0" cy="2421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7"/>
          <p:cNvCxnSpPr/>
          <p:nvPr/>
        </p:nvCxnSpPr>
        <p:spPr>
          <a:xfrm rot="10800000">
            <a:off x="6075725" y="4151585"/>
            <a:ext cx="756600" cy="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7"/>
          <p:cNvCxnSpPr/>
          <p:nvPr/>
        </p:nvCxnSpPr>
        <p:spPr>
          <a:xfrm>
            <a:off x="6084737" y="4151659"/>
            <a:ext cx="0" cy="1848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7"/>
          <p:cNvCxnSpPr/>
          <p:nvPr/>
        </p:nvCxnSpPr>
        <p:spPr>
          <a:xfrm>
            <a:off x="6827833" y="4142586"/>
            <a:ext cx="0" cy="1848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47"/>
          <p:cNvCxnSpPr/>
          <p:nvPr/>
        </p:nvCxnSpPr>
        <p:spPr>
          <a:xfrm>
            <a:off x="7318841" y="3905272"/>
            <a:ext cx="0" cy="2421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47"/>
          <p:cNvCxnSpPr/>
          <p:nvPr/>
        </p:nvCxnSpPr>
        <p:spPr>
          <a:xfrm rot="10800000">
            <a:off x="6936338" y="4147385"/>
            <a:ext cx="756600" cy="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47"/>
          <p:cNvCxnSpPr/>
          <p:nvPr/>
        </p:nvCxnSpPr>
        <p:spPr>
          <a:xfrm>
            <a:off x="6945349" y="4142868"/>
            <a:ext cx="0" cy="1848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47"/>
          <p:cNvCxnSpPr/>
          <p:nvPr/>
        </p:nvCxnSpPr>
        <p:spPr>
          <a:xfrm>
            <a:off x="7688445" y="4138386"/>
            <a:ext cx="0" cy="1848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47"/>
          <p:cNvCxnSpPr/>
          <p:nvPr/>
        </p:nvCxnSpPr>
        <p:spPr>
          <a:xfrm>
            <a:off x="8183966" y="3909472"/>
            <a:ext cx="0" cy="2421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47"/>
          <p:cNvCxnSpPr/>
          <p:nvPr/>
        </p:nvCxnSpPr>
        <p:spPr>
          <a:xfrm rot="10800000">
            <a:off x="7801463" y="4151585"/>
            <a:ext cx="756600" cy="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7"/>
          <p:cNvCxnSpPr/>
          <p:nvPr/>
        </p:nvCxnSpPr>
        <p:spPr>
          <a:xfrm>
            <a:off x="7810474" y="4147068"/>
            <a:ext cx="0" cy="1848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47"/>
          <p:cNvCxnSpPr/>
          <p:nvPr/>
        </p:nvCxnSpPr>
        <p:spPr>
          <a:xfrm>
            <a:off x="8553570" y="4142586"/>
            <a:ext cx="0" cy="184800"/>
          </a:xfrm>
          <a:prstGeom prst="straightConnector1">
            <a:avLst/>
          </a:prstGeom>
          <a:noFill/>
          <a:ln cap="flat" cmpd="sng" w="19050">
            <a:solidFill>
              <a:srgbClr val="2D3E5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47"/>
          <p:cNvSpPr txBox="1"/>
          <p:nvPr/>
        </p:nvSpPr>
        <p:spPr>
          <a:xfrm>
            <a:off x="3371550" y="1905650"/>
            <a:ext cx="24009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13E4F"/>
                </a:solidFill>
                <a:latin typeface="Lexend Deca"/>
                <a:ea typeface="Lexend Deca"/>
                <a:cs typeface="Lexend Deca"/>
                <a:sym typeface="Lexend Deca"/>
              </a:rPr>
              <a:t>Supporting Word</a:t>
            </a:r>
            <a:endParaRPr sz="1000">
              <a:solidFill>
                <a:srgbClr val="313E4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47" name="Google Shape;347;p47"/>
          <p:cNvSpPr txBox="1"/>
          <p:nvPr/>
        </p:nvSpPr>
        <p:spPr>
          <a:xfrm>
            <a:off x="6137075" y="1882431"/>
            <a:ext cx="24009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13E4F"/>
                </a:solidFill>
                <a:latin typeface="Lexend Deca"/>
                <a:ea typeface="Lexend Deca"/>
                <a:cs typeface="Lexend Deca"/>
                <a:sym typeface="Lexend Deca"/>
              </a:rPr>
              <a:t>Supporting Word</a:t>
            </a:r>
            <a:endParaRPr sz="1000">
              <a:solidFill>
                <a:srgbClr val="313E4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48" name="Google Shape;348;p47"/>
          <p:cNvSpPr/>
          <p:nvPr/>
        </p:nvSpPr>
        <p:spPr>
          <a:xfrm>
            <a:off x="3296325" y="3159998"/>
            <a:ext cx="766800" cy="74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13E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7"/>
          <p:cNvSpPr/>
          <p:nvPr/>
        </p:nvSpPr>
        <p:spPr>
          <a:xfrm>
            <a:off x="4152174" y="3159998"/>
            <a:ext cx="766800" cy="74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13E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7"/>
          <p:cNvSpPr/>
          <p:nvPr/>
        </p:nvSpPr>
        <p:spPr>
          <a:xfrm>
            <a:off x="5008027" y="3159998"/>
            <a:ext cx="766800" cy="74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13E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7"/>
          <p:cNvSpPr/>
          <p:nvPr/>
        </p:nvSpPr>
        <p:spPr>
          <a:xfrm>
            <a:off x="3296325" y="3159042"/>
            <a:ext cx="766800" cy="745800"/>
          </a:xfrm>
          <a:prstGeom prst="rect">
            <a:avLst/>
          </a:prstGeom>
          <a:solidFill>
            <a:srgbClr val="EAF0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"/>
                <a:ea typeface="Lexend Deca"/>
                <a:cs typeface="Lexend Deca"/>
                <a:sym typeface="Lexend Deca"/>
              </a:rPr>
              <a:t>Word</a:t>
            </a:r>
            <a:endParaRPr sz="10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52" name="Google Shape;352;p47"/>
          <p:cNvSpPr/>
          <p:nvPr/>
        </p:nvSpPr>
        <p:spPr>
          <a:xfrm>
            <a:off x="4152175" y="3159042"/>
            <a:ext cx="766800" cy="745800"/>
          </a:xfrm>
          <a:prstGeom prst="rect">
            <a:avLst/>
          </a:prstGeom>
          <a:solidFill>
            <a:srgbClr val="EAF0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Word</a:t>
            </a:r>
            <a:endParaRPr/>
          </a:p>
        </p:txBody>
      </p:sp>
      <p:sp>
        <p:nvSpPr>
          <p:cNvPr id="353" name="Google Shape;353;p47"/>
          <p:cNvSpPr/>
          <p:nvPr/>
        </p:nvSpPr>
        <p:spPr>
          <a:xfrm>
            <a:off x="5008025" y="3159042"/>
            <a:ext cx="766800" cy="745800"/>
          </a:xfrm>
          <a:prstGeom prst="rect">
            <a:avLst/>
          </a:prstGeom>
          <a:solidFill>
            <a:srgbClr val="EAF0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Word</a:t>
            </a:r>
            <a:endParaRPr/>
          </a:p>
        </p:txBody>
      </p:sp>
      <p:sp>
        <p:nvSpPr>
          <p:cNvPr id="354" name="Google Shape;354;p47"/>
          <p:cNvSpPr/>
          <p:nvPr/>
        </p:nvSpPr>
        <p:spPr>
          <a:xfrm>
            <a:off x="6079600" y="3160948"/>
            <a:ext cx="766800" cy="74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13E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7"/>
          <p:cNvSpPr/>
          <p:nvPr/>
        </p:nvSpPr>
        <p:spPr>
          <a:xfrm>
            <a:off x="6935449" y="3160948"/>
            <a:ext cx="766800" cy="74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13E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7"/>
          <p:cNvSpPr/>
          <p:nvPr/>
        </p:nvSpPr>
        <p:spPr>
          <a:xfrm>
            <a:off x="7791302" y="3160948"/>
            <a:ext cx="766800" cy="74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13E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7"/>
          <p:cNvSpPr/>
          <p:nvPr/>
        </p:nvSpPr>
        <p:spPr>
          <a:xfrm>
            <a:off x="6079600" y="3159992"/>
            <a:ext cx="766800" cy="745800"/>
          </a:xfrm>
          <a:prstGeom prst="rect">
            <a:avLst/>
          </a:prstGeom>
          <a:solidFill>
            <a:srgbClr val="EAF0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Deca"/>
                <a:ea typeface="Lexend Deca"/>
                <a:cs typeface="Lexend Deca"/>
                <a:sym typeface="Lexend Deca"/>
              </a:rPr>
              <a:t>Word</a:t>
            </a:r>
            <a:endParaRPr sz="10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58" name="Google Shape;358;p47"/>
          <p:cNvSpPr/>
          <p:nvPr/>
        </p:nvSpPr>
        <p:spPr>
          <a:xfrm>
            <a:off x="6935450" y="3159992"/>
            <a:ext cx="766800" cy="745800"/>
          </a:xfrm>
          <a:prstGeom prst="rect">
            <a:avLst/>
          </a:prstGeom>
          <a:solidFill>
            <a:srgbClr val="EAF0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Word</a:t>
            </a:r>
            <a:endParaRPr/>
          </a:p>
        </p:txBody>
      </p:sp>
      <p:sp>
        <p:nvSpPr>
          <p:cNvPr id="359" name="Google Shape;359;p47"/>
          <p:cNvSpPr/>
          <p:nvPr/>
        </p:nvSpPr>
        <p:spPr>
          <a:xfrm>
            <a:off x="7791300" y="3159992"/>
            <a:ext cx="766800" cy="745800"/>
          </a:xfrm>
          <a:prstGeom prst="rect">
            <a:avLst/>
          </a:prstGeom>
          <a:solidFill>
            <a:srgbClr val="EAF0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Word</a:t>
            </a:r>
            <a:endParaRPr/>
          </a:p>
        </p:txBody>
      </p:sp>
      <p:sp>
        <p:nvSpPr>
          <p:cNvPr id="360" name="Google Shape;360;p47"/>
          <p:cNvSpPr/>
          <p:nvPr/>
        </p:nvSpPr>
        <p:spPr>
          <a:xfrm>
            <a:off x="1431697" y="4327606"/>
            <a:ext cx="334200" cy="745800"/>
          </a:xfrm>
          <a:prstGeom prst="rect">
            <a:avLst/>
          </a:prstGeom>
          <a:solidFill>
            <a:srgbClr val="F6F9FC"/>
          </a:solidFill>
          <a:ln cap="flat" cmpd="sng" w="9525">
            <a:solidFill>
              <a:srgbClr val="313E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7"/>
          <p:cNvSpPr/>
          <p:nvPr/>
        </p:nvSpPr>
        <p:spPr>
          <a:xfrm rot="5400000">
            <a:off x="1235522" y="4539900"/>
            <a:ext cx="734400" cy="316800"/>
          </a:xfrm>
          <a:prstGeom prst="rect">
            <a:avLst/>
          </a:prstGeom>
          <a:solidFill>
            <a:srgbClr val="F6F9FC"/>
          </a:solidFill>
          <a:ln>
            <a:noFill/>
          </a:ln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 Deca"/>
                <a:ea typeface="Lexend Deca"/>
                <a:cs typeface="Lexend Deca"/>
                <a:sym typeface="Lexend Deca"/>
              </a:rPr>
              <a:t>Word</a:t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62" name="Google Shape;362;p47"/>
          <p:cNvSpPr/>
          <p:nvPr/>
        </p:nvSpPr>
        <p:spPr>
          <a:xfrm>
            <a:off x="1851491" y="4327606"/>
            <a:ext cx="334200" cy="745800"/>
          </a:xfrm>
          <a:prstGeom prst="rect">
            <a:avLst/>
          </a:prstGeom>
          <a:solidFill>
            <a:srgbClr val="F6F9FC"/>
          </a:solidFill>
          <a:ln cap="flat" cmpd="sng" w="9525">
            <a:solidFill>
              <a:srgbClr val="313E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7"/>
          <p:cNvSpPr/>
          <p:nvPr/>
        </p:nvSpPr>
        <p:spPr>
          <a:xfrm rot="5400000">
            <a:off x="1655316" y="4539900"/>
            <a:ext cx="734400" cy="316800"/>
          </a:xfrm>
          <a:prstGeom prst="rect">
            <a:avLst/>
          </a:prstGeom>
          <a:solidFill>
            <a:srgbClr val="F6F9FC"/>
          </a:solidFill>
          <a:ln>
            <a:noFill/>
          </a:ln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Word</a:t>
            </a:r>
            <a:endParaRPr sz="1100"/>
          </a:p>
        </p:txBody>
      </p:sp>
      <p:sp>
        <p:nvSpPr>
          <p:cNvPr id="364" name="Google Shape;364;p47"/>
          <p:cNvSpPr/>
          <p:nvPr/>
        </p:nvSpPr>
        <p:spPr>
          <a:xfrm>
            <a:off x="2297897" y="4329806"/>
            <a:ext cx="334200" cy="745800"/>
          </a:xfrm>
          <a:prstGeom prst="rect">
            <a:avLst/>
          </a:prstGeom>
          <a:solidFill>
            <a:srgbClr val="F6F9FC"/>
          </a:solidFill>
          <a:ln cap="flat" cmpd="sng" w="9525">
            <a:solidFill>
              <a:srgbClr val="313E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7"/>
          <p:cNvSpPr/>
          <p:nvPr/>
        </p:nvSpPr>
        <p:spPr>
          <a:xfrm rot="5400000">
            <a:off x="2101722" y="4542100"/>
            <a:ext cx="734400" cy="316800"/>
          </a:xfrm>
          <a:prstGeom prst="rect">
            <a:avLst/>
          </a:prstGeom>
          <a:solidFill>
            <a:srgbClr val="F6F9FC"/>
          </a:solidFill>
          <a:ln>
            <a:noFill/>
          </a:ln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 Deca"/>
                <a:ea typeface="Lexend Deca"/>
                <a:cs typeface="Lexend Deca"/>
                <a:sym typeface="Lexend Deca"/>
              </a:rPr>
              <a:t>Word</a:t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66" name="Google Shape;366;p47"/>
          <p:cNvSpPr/>
          <p:nvPr/>
        </p:nvSpPr>
        <p:spPr>
          <a:xfrm>
            <a:off x="2717691" y="4329806"/>
            <a:ext cx="334200" cy="745800"/>
          </a:xfrm>
          <a:prstGeom prst="rect">
            <a:avLst/>
          </a:prstGeom>
          <a:solidFill>
            <a:srgbClr val="F6F9FC"/>
          </a:solidFill>
          <a:ln cap="flat" cmpd="sng" w="9525">
            <a:solidFill>
              <a:srgbClr val="313E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7"/>
          <p:cNvSpPr/>
          <p:nvPr/>
        </p:nvSpPr>
        <p:spPr>
          <a:xfrm rot="5400000">
            <a:off x="2521516" y="4542100"/>
            <a:ext cx="734400" cy="316800"/>
          </a:xfrm>
          <a:prstGeom prst="rect">
            <a:avLst/>
          </a:prstGeom>
          <a:solidFill>
            <a:srgbClr val="F6F9FC"/>
          </a:solidFill>
          <a:ln>
            <a:noFill/>
          </a:ln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Word</a:t>
            </a:r>
            <a:endParaRPr sz="1100"/>
          </a:p>
        </p:txBody>
      </p:sp>
      <p:sp>
        <p:nvSpPr>
          <p:cNvPr id="368" name="Google Shape;368;p47"/>
          <p:cNvSpPr/>
          <p:nvPr/>
        </p:nvSpPr>
        <p:spPr>
          <a:xfrm>
            <a:off x="3339775" y="4330906"/>
            <a:ext cx="334200" cy="745800"/>
          </a:xfrm>
          <a:prstGeom prst="rect">
            <a:avLst/>
          </a:prstGeom>
          <a:solidFill>
            <a:srgbClr val="F6F9FC"/>
          </a:solidFill>
          <a:ln cap="flat" cmpd="sng" w="9525">
            <a:solidFill>
              <a:srgbClr val="313E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7"/>
          <p:cNvSpPr/>
          <p:nvPr/>
        </p:nvSpPr>
        <p:spPr>
          <a:xfrm rot="5400000">
            <a:off x="3143600" y="4543200"/>
            <a:ext cx="734400" cy="316800"/>
          </a:xfrm>
          <a:prstGeom prst="rect">
            <a:avLst/>
          </a:prstGeom>
          <a:solidFill>
            <a:srgbClr val="F6F9FC"/>
          </a:solidFill>
          <a:ln>
            <a:noFill/>
          </a:ln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 Deca"/>
                <a:ea typeface="Lexend Deca"/>
                <a:cs typeface="Lexend Deca"/>
                <a:sym typeface="Lexend Deca"/>
              </a:rPr>
              <a:t>Word</a:t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70" name="Google Shape;370;p47"/>
          <p:cNvSpPr/>
          <p:nvPr/>
        </p:nvSpPr>
        <p:spPr>
          <a:xfrm>
            <a:off x="3759569" y="4330906"/>
            <a:ext cx="334200" cy="745800"/>
          </a:xfrm>
          <a:prstGeom prst="rect">
            <a:avLst/>
          </a:prstGeom>
          <a:solidFill>
            <a:srgbClr val="F6F9FC"/>
          </a:solidFill>
          <a:ln cap="flat" cmpd="sng" w="9525">
            <a:solidFill>
              <a:srgbClr val="313E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7"/>
          <p:cNvSpPr/>
          <p:nvPr/>
        </p:nvSpPr>
        <p:spPr>
          <a:xfrm rot="5400000">
            <a:off x="3563394" y="4543200"/>
            <a:ext cx="734400" cy="316800"/>
          </a:xfrm>
          <a:prstGeom prst="rect">
            <a:avLst/>
          </a:prstGeom>
          <a:solidFill>
            <a:srgbClr val="F6F9FC"/>
          </a:solidFill>
          <a:ln>
            <a:noFill/>
          </a:ln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Word</a:t>
            </a:r>
            <a:endParaRPr sz="1100"/>
          </a:p>
        </p:txBody>
      </p:sp>
      <p:sp>
        <p:nvSpPr>
          <p:cNvPr id="372" name="Google Shape;372;p47"/>
          <p:cNvSpPr/>
          <p:nvPr/>
        </p:nvSpPr>
        <p:spPr>
          <a:xfrm>
            <a:off x="4201197" y="4328706"/>
            <a:ext cx="334200" cy="745800"/>
          </a:xfrm>
          <a:prstGeom prst="rect">
            <a:avLst/>
          </a:prstGeom>
          <a:solidFill>
            <a:srgbClr val="F6F9FC"/>
          </a:solidFill>
          <a:ln cap="flat" cmpd="sng" w="9525">
            <a:solidFill>
              <a:srgbClr val="313E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7"/>
          <p:cNvSpPr/>
          <p:nvPr/>
        </p:nvSpPr>
        <p:spPr>
          <a:xfrm rot="5400000">
            <a:off x="4005022" y="4541000"/>
            <a:ext cx="734400" cy="316800"/>
          </a:xfrm>
          <a:prstGeom prst="rect">
            <a:avLst/>
          </a:prstGeom>
          <a:solidFill>
            <a:srgbClr val="F6F9FC"/>
          </a:solidFill>
          <a:ln>
            <a:noFill/>
          </a:ln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 Deca"/>
                <a:ea typeface="Lexend Deca"/>
                <a:cs typeface="Lexend Deca"/>
                <a:sym typeface="Lexend Deca"/>
              </a:rPr>
              <a:t>Word</a:t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74" name="Google Shape;374;p47"/>
          <p:cNvSpPr/>
          <p:nvPr/>
        </p:nvSpPr>
        <p:spPr>
          <a:xfrm>
            <a:off x="4620991" y="4328706"/>
            <a:ext cx="334200" cy="745800"/>
          </a:xfrm>
          <a:prstGeom prst="rect">
            <a:avLst/>
          </a:prstGeom>
          <a:solidFill>
            <a:srgbClr val="F6F9FC"/>
          </a:solidFill>
          <a:ln cap="flat" cmpd="sng" w="9525">
            <a:solidFill>
              <a:srgbClr val="313E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7"/>
          <p:cNvSpPr/>
          <p:nvPr/>
        </p:nvSpPr>
        <p:spPr>
          <a:xfrm rot="5400000">
            <a:off x="4424816" y="4541000"/>
            <a:ext cx="734400" cy="316800"/>
          </a:xfrm>
          <a:prstGeom prst="rect">
            <a:avLst/>
          </a:prstGeom>
          <a:solidFill>
            <a:srgbClr val="F6F9FC"/>
          </a:solidFill>
          <a:ln>
            <a:noFill/>
          </a:ln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Word</a:t>
            </a:r>
            <a:endParaRPr sz="1100"/>
          </a:p>
        </p:txBody>
      </p:sp>
      <p:sp>
        <p:nvSpPr>
          <p:cNvPr id="376" name="Google Shape;376;p47"/>
          <p:cNvSpPr/>
          <p:nvPr/>
        </p:nvSpPr>
        <p:spPr>
          <a:xfrm>
            <a:off x="5067397" y="4330906"/>
            <a:ext cx="334200" cy="745800"/>
          </a:xfrm>
          <a:prstGeom prst="rect">
            <a:avLst/>
          </a:prstGeom>
          <a:solidFill>
            <a:srgbClr val="F6F9FC"/>
          </a:solidFill>
          <a:ln cap="flat" cmpd="sng" w="9525">
            <a:solidFill>
              <a:srgbClr val="313E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7"/>
          <p:cNvSpPr/>
          <p:nvPr/>
        </p:nvSpPr>
        <p:spPr>
          <a:xfrm rot="5400000">
            <a:off x="4871222" y="4543200"/>
            <a:ext cx="734400" cy="316800"/>
          </a:xfrm>
          <a:prstGeom prst="rect">
            <a:avLst/>
          </a:prstGeom>
          <a:solidFill>
            <a:srgbClr val="F6F9FC"/>
          </a:solidFill>
          <a:ln>
            <a:noFill/>
          </a:ln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 Deca"/>
                <a:ea typeface="Lexend Deca"/>
                <a:cs typeface="Lexend Deca"/>
                <a:sym typeface="Lexend Deca"/>
              </a:rPr>
              <a:t>Word</a:t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78" name="Google Shape;378;p47"/>
          <p:cNvSpPr/>
          <p:nvPr/>
        </p:nvSpPr>
        <p:spPr>
          <a:xfrm>
            <a:off x="5487191" y="4330906"/>
            <a:ext cx="334200" cy="745800"/>
          </a:xfrm>
          <a:prstGeom prst="rect">
            <a:avLst/>
          </a:prstGeom>
          <a:solidFill>
            <a:srgbClr val="F6F9FC"/>
          </a:solidFill>
          <a:ln cap="flat" cmpd="sng" w="9525">
            <a:solidFill>
              <a:srgbClr val="313E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7"/>
          <p:cNvSpPr/>
          <p:nvPr/>
        </p:nvSpPr>
        <p:spPr>
          <a:xfrm rot="5400000">
            <a:off x="5291016" y="4543200"/>
            <a:ext cx="734400" cy="316800"/>
          </a:xfrm>
          <a:prstGeom prst="rect">
            <a:avLst/>
          </a:prstGeom>
          <a:solidFill>
            <a:srgbClr val="F6F9FC"/>
          </a:solidFill>
          <a:ln>
            <a:noFill/>
          </a:ln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Word</a:t>
            </a:r>
            <a:endParaRPr sz="1100"/>
          </a:p>
        </p:txBody>
      </p:sp>
      <p:sp>
        <p:nvSpPr>
          <p:cNvPr id="380" name="Google Shape;380;p47"/>
          <p:cNvSpPr/>
          <p:nvPr/>
        </p:nvSpPr>
        <p:spPr>
          <a:xfrm>
            <a:off x="6073837" y="4332006"/>
            <a:ext cx="334200" cy="745800"/>
          </a:xfrm>
          <a:prstGeom prst="rect">
            <a:avLst/>
          </a:prstGeom>
          <a:solidFill>
            <a:srgbClr val="F6F9FC"/>
          </a:solidFill>
          <a:ln cap="flat" cmpd="sng" w="9525">
            <a:solidFill>
              <a:srgbClr val="313E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7"/>
          <p:cNvSpPr/>
          <p:nvPr/>
        </p:nvSpPr>
        <p:spPr>
          <a:xfrm rot="5400000">
            <a:off x="5877663" y="4544300"/>
            <a:ext cx="734400" cy="316800"/>
          </a:xfrm>
          <a:prstGeom prst="rect">
            <a:avLst/>
          </a:prstGeom>
          <a:solidFill>
            <a:srgbClr val="F6F9FC"/>
          </a:solidFill>
          <a:ln>
            <a:noFill/>
          </a:ln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 Deca"/>
                <a:ea typeface="Lexend Deca"/>
                <a:cs typeface="Lexend Deca"/>
                <a:sym typeface="Lexend Deca"/>
              </a:rPr>
              <a:t>Word</a:t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82" name="Google Shape;382;p47"/>
          <p:cNvSpPr/>
          <p:nvPr/>
        </p:nvSpPr>
        <p:spPr>
          <a:xfrm>
            <a:off x="6493632" y="4332006"/>
            <a:ext cx="334200" cy="745800"/>
          </a:xfrm>
          <a:prstGeom prst="rect">
            <a:avLst/>
          </a:prstGeom>
          <a:solidFill>
            <a:srgbClr val="F6F9FC"/>
          </a:solidFill>
          <a:ln cap="flat" cmpd="sng" w="9525">
            <a:solidFill>
              <a:srgbClr val="313E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7"/>
          <p:cNvSpPr/>
          <p:nvPr/>
        </p:nvSpPr>
        <p:spPr>
          <a:xfrm rot="5400000">
            <a:off x="6297457" y="4544300"/>
            <a:ext cx="734400" cy="316800"/>
          </a:xfrm>
          <a:prstGeom prst="rect">
            <a:avLst/>
          </a:prstGeom>
          <a:solidFill>
            <a:srgbClr val="F6F9FC"/>
          </a:solidFill>
          <a:ln>
            <a:noFill/>
          </a:ln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Word</a:t>
            </a:r>
            <a:endParaRPr sz="1100"/>
          </a:p>
        </p:txBody>
      </p:sp>
      <p:sp>
        <p:nvSpPr>
          <p:cNvPr id="384" name="Google Shape;384;p47"/>
          <p:cNvSpPr/>
          <p:nvPr/>
        </p:nvSpPr>
        <p:spPr>
          <a:xfrm>
            <a:off x="6935260" y="4329806"/>
            <a:ext cx="334200" cy="745800"/>
          </a:xfrm>
          <a:prstGeom prst="rect">
            <a:avLst/>
          </a:prstGeom>
          <a:solidFill>
            <a:srgbClr val="F6F9FC"/>
          </a:solidFill>
          <a:ln cap="flat" cmpd="sng" w="9525">
            <a:solidFill>
              <a:srgbClr val="313E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7"/>
          <p:cNvSpPr/>
          <p:nvPr/>
        </p:nvSpPr>
        <p:spPr>
          <a:xfrm rot="5400000">
            <a:off x="6739085" y="4542100"/>
            <a:ext cx="734400" cy="316800"/>
          </a:xfrm>
          <a:prstGeom prst="rect">
            <a:avLst/>
          </a:prstGeom>
          <a:solidFill>
            <a:srgbClr val="F6F9FC"/>
          </a:solidFill>
          <a:ln>
            <a:noFill/>
          </a:ln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 Deca"/>
                <a:ea typeface="Lexend Deca"/>
                <a:cs typeface="Lexend Deca"/>
                <a:sym typeface="Lexend Deca"/>
              </a:rPr>
              <a:t>Word</a:t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86" name="Google Shape;386;p47"/>
          <p:cNvSpPr/>
          <p:nvPr/>
        </p:nvSpPr>
        <p:spPr>
          <a:xfrm>
            <a:off x="7359644" y="4329806"/>
            <a:ext cx="334200" cy="745800"/>
          </a:xfrm>
          <a:prstGeom prst="rect">
            <a:avLst/>
          </a:prstGeom>
          <a:solidFill>
            <a:srgbClr val="F6F9FC"/>
          </a:solidFill>
          <a:ln cap="flat" cmpd="sng" w="9525">
            <a:solidFill>
              <a:srgbClr val="313E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7"/>
          <p:cNvSpPr/>
          <p:nvPr/>
        </p:nvSpPr>
        <p:spPr>
          <a:xfrm rot="5400000">
            <a:off x="7163469" y="4542100"/>
            <a:ext cx="734400" cy="316800"/>
          </a:xfrm>
          <a:prstGeom prst="rect">
            <a:avLst/>
          </a:prstGeom>
          <a:solidFill>
            <a:srgbClr val="F6F9FC"/>
          </a:solidFill>
          <a:ln>
            <a:noFill/>
          </a:ln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Word</a:t>
            </a:r>
            <a:endParaRPr sz="1100"/>
          </a:p>
        </p:txBody>
      </p:sp>
      <p:sp>
        <p:nvSpPr>
          <p:cNvPr id="388" name="Google Shape;388;p47"/>
          <p:cNvSpPr/>
          <p:nvPr/>
        </p:nvSpPr>
        <p:spPr>
          <a:xfrm>
            <a:off x="7801460" y="4332006"/>
            <a:ext cx="334200" cy="745800"/>
          </a:xfrm>
          <a:prstGeom prst="rect">
            <a:avLst/>
          </a:prstGeom>
          <a:solidFill>
            <a:srgbClr val="F6F9FC"/>
          </a:solidFill>
          <a:ln cap="flat" cmpd="sng" w="9525">
            <a:solidFill>
              <a:srgbClr val="313E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7"/>
          <p:cNvSpPr/>
          <p:nvPr/>
        </p:nvSpPr>
        <p:spPr>
          <a:xfrm rot="5400000">
            <a:off x="7605285" y="4544300"/>
            <a:ext cx="734400" cy="316800"/>
          </a:xfrm>
          <a:prstGeom prst="rect">
            <a:avLst/>
          </a:prstGeom>
          <a:solidFill>
            <a:srgbClr val="F6F9FC"/>
          </a:solidFill>
          <a:ln>
            <a:noFill/>
          </a:ln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 Deca"/>
                <a:ea typeface="Lexend Deca"/>
                <a:cs typeface="Lexend Deca"/>
                <a:sym typeface="Lexend Deca"/>
              </a:rPr>
              <a:t>Word</a:t>
            </a:r>
            <a:endParaRPr sz="11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90" name="Google Shape;390;p47"/>
          <p:cNvSpPr/>
          <p:nvPr/>
        </p:nvSpPr>
        <p:spPr>
          <a:xfrm>
            <a:off x="8221254" y="4332006"/>
            <a:ext cx="334200" cy="745800"/>
          </a:xfrm>
          <a:prstGeom prst="rect">
            <a:avLst/>
          </a:prstGeom>
          <a:solidFill>
            <a:srgbClr val="F6F9FC"/>
          </a:solidFill>
          <a:ln cap="flat" cmpd="sng" w="9525">
            <a:solidFill>
              <a:srgbClr val="313E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7"/>
          <p:cNvSpPr/>
          <p:nvPr/>
        </p:nvSpPr>
        <p:spPr>
          <a:xfrm rot="5400000">
            <a:off x="8025079" y="4544300"/>
            <a:ext cx="734400" cy="316800"/>
          </a:xfrm>
          <a:prstGeom prst="rect">
            <a:avLst/>
          </a:prstGeom>
          <a:solidFill>
            <a:srgbClr val="F6F9FC"/>
          </a:solidFill>
          <a:ln>
            <a:noFill/>
          </a:ln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Word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6" name="Google Shape;396;p4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{7BACECDF-CD0D-4CB4-B850-E0262BC4F9E8}</a:tableStyleId>
              </a:tblPr>
              <a:tblGrid>
                <a:gridCol w="3048000"/>
                <a:gridCol w="3048000"/>
                <a:gridCol w="3048000"/>
              </a:tblGrid>
              <a:tr h="568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500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Part 3: Name Ideation</a:t>
                      </a:r>
                      <a:endParaRPr b="1" sz="1600">
                        <a:solidFill>
                          <a:schemeClr val="lt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solidFill>
                      <a:srgbClr val="2E475D"/>
                    </a:solidFill>
                  </a:tcPr>
                </a:tc>
                <a:tc hMerge="1"/>
                <a:tc hMerge="1"/>
              </a:tr>
              <a:tr h="228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Single Words</a:t>
                      </a:r>
                      <a:endParaRPr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Lexend Deca"/>
                        <a:buChar char="●"/>
                      </a:pPr>
                      <a:r>
                        <a:rPr lang="en" sz="10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HubSpot</a:t>
                      </a:r>
                      <a:endParaRPr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Lexend Deca"/>
                        <a:buChar char="●"/>
                      </a:pPr>
                      <a:r>
                        <a:rPr lang="en" sz="10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Hubs</a:t>
                      </a:r>
                      <a:endParaRPr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Lexend Deca"/>
                        <a:buChar char="●"/>
                      </a:pPr>
                      <a:r>
                        <a:rPr lang="en" sz="1000"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Spot</a:t>
                      </a:r>
                      <a:endParaRPr sz="1000"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solidFill>
                      <a:srgbClr val="DBE4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Combining Words/Names</a:t>
                      </a:r>
                      <a:endParaRPr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exend Deca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DharmesHalligan</a:t>
                      </a:r>
                      <a:endParaRPr sz="10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exend Deca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SpotHub</a:t>
                      </a:r>
                      <a:endParaRPr sz="10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exend Deca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CRMSuite</a:t>
                      </a:r>
                      <a:endParaRPr sz="10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Metaphors</a:t>
                      </a:r>
                      <a:endParaRPr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exend Deca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Efficiency Suite </a:t>
                      </a:r>
                      <a:endParaRPr sz="10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exend Deca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Customer-Focus</a:t>
                      </a:r>
                      <a:endParaRPr sz="10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exend Deca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User Insights Hub</a:t>
                      </a:r>
                      <a:endParaRPr sz="10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solidFill>
                      <a:srgbClr val="DBE4ED"/>
                    </a:solidFill>
                  </a:tcPr>
                </a:tc>
              </a:tr>
              <a:tr h="228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Company Founder Names</a:t>
                      </a:r>
                      <a:endParaRPr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exend Deca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Dharmesh &amp; Halligan, LLC</a:t>
                      </a:r>
                      <a:endParaRPr sz="10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exend Deca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Brian and Dharmesh’s CRM</a:t>
                      </a:r>
                      <a:endParaRPr sz="10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exend Deca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B &amp; D CRM</a:t>
                      </a:r>
                      <a:endParaRPr sz="10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Adding/Removing a Letter</a:t>
                      </a:r>
                      <a:endParaRPr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exend Deca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HubbSpot</a:t>
                      </a:r>
                      <a:endParaRPr sz="10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exend Deca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HBSPT</a:t>
                      </a:r>
                      <a:endParaRPr sz="10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solidFill>
                      <a:srgbClr val="DBE4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Acronyms</a:t>
                      </a:r>
                      <a:endParaRPr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exend Deca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HBSPT</a:t>
                      </a:r>
                      <a:endParaRPr sz="10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Lexend Deca"/>
                        <a:buChar char="●"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HS</a:t>
                      </a:r>
                      <a:endParaRPr sz="1000">
                        <a:solidFill>
                          <a:schemeClr val="dk1"/>
                        </a:solidFill>
                        <a:latin typeface="Lexend Deca"/>
                        <a:ea typeface="Lexend Deca"/>
                        <a:cs typeface="Lexend Deca"/>
                        <a:sym typeface="Lexend Deca"/>
                      </a:endParaRPr>
                    </a:p>
                  </a:txBody>
                  <a:tcPr marT="91425" marB="91425" marR="91425" marL="91425">
                    <a:solidFill>
                      <a:srgbClr val="EAF0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4ED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/>
          <p:nvPr/>
        </p:nvSpPr>
        <p:spPr>
          <a:xfrm>
            <a:off x="3414700" y="1194373"/>
            <a:ext cx="2314500" cy="3279300"/>
          </a:xfrm>
          <a:prstGeom prst="roundRect">
            <a:avLst>
              <a:gd fmla="val 185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03" name="Google Shape;403;p49"/>
          <p:cNvSpPr txBox="1"/>
          <p:nvPr/>
        </p:nvSpPr>
        <p:spPr>
          <a:xfrm>
            <a:off x="3921863" y="1687302"/>
            <a:ext cx="130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Mission Alignment</a:t>
            </a:r>
            <a:endParaRPr b="1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04" name="Google Shape;404;p49"/>
          <p:cNvSpPr/>
          <p:nvPr/>
        </p:nvSpPr>
        <p:spPr>
          <a:xfrm>
            <a:off x="4180838" y="787095"/>
            <a:ext cx="782400" cy="78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9"/>
          <p:cNvSpPr txBox="1"/>
          <p:nvPr/>
        </p:nvSpPr>
        <p:spPr>
          <a:xfrm>
            <a:off x="4257675" y="901170"/>
            <a:ext cx="62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b="1" sz="27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6" name="Google Shape;406;p49"/>
          <p:cNvSpPr/>
          <p:nvPr/>
        </p:nvSpPr>
        <p:spPr>
          <a:xfrm>
            <a:off x="885825" y="1194373"/>
            <a:ext cx="2314500" cy="3279300"/>
          </a:xfrm>
          <a:prstGeom prst="roundRect">
            <a:avLst>
              <a:gd fmla="val 185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07" name="Google Shape;407;p49"/>
          <p:cNvSpPr txBox="1"/>
          <p:nvPr/>
        </p:nvSpPr>
        <p:spPr>
          <a:xfrm>
            <a:off x="1392975" y="1790547"/>
            <a:ext cx="130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SEO</a:t>
            </a:r>
            <a:endParaRPr b="1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08" name="Google Shape;408;p49"/>
          <p:cNvSpPr txBox="1"/>
          <p:nvPr/>
        </p:nvSpPr>
        <p:spPr>
          <a:xfrm>
            <a:off x="957375" y="2423200"/>
            <a:ext cx="21870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Deca"/>
              <a:buChar char="❏"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Search volume exists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34950" lvl="0" marL="34290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Deca"/>
              <a:buChar char="❏"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Keyword difficulty is not high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34950" lvl="0" marL="342900" rtl="0" algn="l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100"/>
              <a:buFont typeface="Lexend Deca"/>
              <a:buChar char="❏"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Search intent aligns with company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09" name="Google Shape;409;p49"/>
          <p:cNvSpPr/>
          <p:nvPr/>
        </p:nvSpPr>
        <p:spPr>
          <a:xfrm>
            <a:off x="1651950" y="787095"/>
            <a:ext cx="782400" cy="78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9"/>
          <p:cNvSpPr txBox="1"/>
          <p:nvPr/>
        </p:nvSpPr>
        <p:spPr>
          <a:xfrm>
            <a:off x="1728788" y="901170"/>
            <a:ext cx="62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b="1" sz="27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1" name="Google Shape;411;p49"/>
          <p:cNvSpPr/>
          <p:nvPr/>
        </p:nvSpPr>
        <p:spPr>
          <a:xfrm>
            <a:off x="5943600" y="1194373"/>
            <a:ext cx="2314500" cy="3279300"/>
          </a:xfrm>
          <a:prstGeom prst="roundRect">
            <a:avLst>
              <a:gd fmla="val 1852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12" name="Google Shape;412;p49"/>
          <p:cNvSpPr txBox="1"/>
          <p:nvPr/>
        </p:nvSpPr>
        <p:spPr>
          <a:xfrm>
            <a:off x="6450750" y="1687302"/>
            <a:ext cx="130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Conflict Aversion</a:t>
            </a:r>
            <a:endParaRPr b="1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13" name="Google Shape;413;p49"/>
          <p:cNvSpPr/>
          <p:nvPr/>
        </p:nvSpPr>
        <p:spPr>
          <a:xfrm>
            <a:off x="6709725" y="787095"/>
            <a:ext cx="782400" cy="78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9"/>
          <p:cNvSpPr txBox="1"/>
          <p:nvPr/>
        </p:nvSpPr>
        <p:spPr>
          <a:xfrm>
            <a:off x="6786563" y="901170"/>
            <a:ext cx="62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b="1" sz="27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5" name="Google Shape;415;p49"/>
          <p:cNvSpPr txBox="1"/>
          <p:nvPr/>
        </p:nvSpPr>
        <p:spPr>
          <a:xfrm>
            <a:off x="50" y="1500"/>
            <a:ext cx="9144000" cy="599100"/>
          </a:xfrm>
          <a:prstGeom prst="rect">
            <a:avLst/>
          </a:prstGeom>
          <a:solidFill>
            <a:srgbClr val="2E475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Part 3: Naming Best Practices Checklist</a:t>
            </a:r>
            <a:endParaRPr b="1" sz="1600">
              <a:solidFill>
                <a:srgbClr val="FFFFFF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16" name="Google Shape;416;p49"/>
          <p:cNvSpPr txBox="1"/>
          <p:nvPr/>
        </p:nvSpPr>
        <p:spPr>
          <a:xfrm>
            <a:off x="3478450" y="2423200"/>
            <a:ext cx="21870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Deca"/>
              <a:buChar char="❏"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Name does not confuse/detract from business mission 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34950" lvl="0" marL="342900" rtl="0" algn="l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100"/>
              <a:buFont typeface="Lexend Deca"/>
              <a:buChar char="❏"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Name aligns with emotional intent of business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17" name="Google Shape;417;p49"/>
          <p:cNvSpPr txBox="1"/>
          <p:nvPr/>
        </p:nvSpPr>
        <p:spPr>
          <a:xfrm>
            <a:off x="6008911" y="2423200"/>
            <a:ext cx="2187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Deca"/>
              <a:buChar char="❏"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Name is not taken by another business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34950" lvl="0" marL="34290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Deca"/>
              <a:buChar char="❏"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Name is not too similar to competitive business’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34950" lvl="0" marL="34290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Deca"/>
              <a:buChar char="❏"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Name’s website is not assigned/unavailable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234950" lvl="0" marL="342900" rtl="0" algn="l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100"/>
              <a:buFont typeface="Lexend Deca"/>
              <a:buChar char="❏"/>
            </a:pPr>
            <a:r>
              <a:rPr lang="en"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Name isn’t trademarked</a:t>
            </a:r>
            <a:endParaRPr sz="11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18" name="Google Shape;418;p49"/>
          <p:cNvSpPr/>
          <p:nvPr/>
        </p:nvSpPr>
        <p:spPr>
          <a:xfrm>
            <a:off x="885850" y="4648125"/>
            <a:ext cx="7372200" cy="354000"/>
          </a:xfrm>
          <a:prstGeom prst="roundRect">
            <a:avLst>
              <a:gd fmla="val 5634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To mark an item as complete, right click the box next to the task and click the check mark.</a:t>
            </a:r>
            <a:endParaRPr b="1"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34485A"/>
      </a:dk1>
      <a:lt1>
        <a:srgbClr val="F5F8FA"/>
      </a:lt1>
      <a:dk2>
        <a:srgbClr val="7C98B6"/>
      </a:dk2>
      <a:lt2>
        <a:srgbClr val="FF7A59"/>
      </a:lt2>
      <a:accent1>
        <a:srgbClr val="00BDA5"/>
      </a:accent1>
      <a:accent2>
        <a:srgbClr val="6A78D1"/>
      </a:accent2>
      <a:accent3>
        <a:srgbClr val="F2545B"/>
      </a:accent3>
      <a:accent4>
        <a:srgbClr val="F2547D"/>
      </a:accent4>
      <a:accent5>
        <a:srgbClr val="FF8F59"/>
      </a:accent5>
      <a:accent6>
        <a:srgbClr val="F5C26B"/>
      </a:accent6>
      <a:hlink>
        <a:srgbClr val="00A4BD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