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8384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36270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370398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298557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850698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508030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593613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7803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31838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10083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02950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502298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450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90173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683517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827066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58450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60828F3-EBC7-45A7-8B61-A101C0DBD05B}" type="datetimeFigureOut">
              <a:rPr lang="hu-HU" smtClean="0"/>
              <a:t>2022.05.05.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39A152-2794-462E-AA2D-B94D8E667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425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Mi kell egy jó prezentációhoz?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Készítettem én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419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sz="4400" b="1" dirty="0" smtClean="0"/>
              <a:t>A jó prezentáció meggyőzi, inspirálja vagy tájékoztatja a közönséget egy személyre szabott tartalom segítségével. Egy megfelelően felépített, jól kivitelezett előadás azonnal magával ragadja a jelenlévőket.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12261426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Kezdj egy jó tervvel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 körben </a:t>
            </a:r>
            <a:r>
              <a:rPr lang="hu-HU" dirty="0" err="1"/>
              <a:t>gyűjts</a:t>
            </a:r>
            <a:r>
              <a:rPr lang="hu-HU" dirty="0"/>
              <a:t> össze minden információt és képet, amiket a témáddal kapcsolatban találsz, hogy kidolgozhass egy vázlatot. Figyelj arra, hogy az ötleteidet, a kommunikációs célokat és a közönséget figyelembe véve egy egységes szerkezetet alakíts ki. Amikor otthon elkészíted a terved, akkor ne felejtsd el, hogy tartalmaznia kell mindent, ami releváns lehet a prezentációd szempontjából.</a:t>
            </a:r>
          </a:p>
        </p:txBody>
      </p:sp>
    </p:spTree>
    <p:extLst>
      <p:ext uri="{BB962C8B-B14F-4D97-AF65-F5344CB8AC3E}">
        <p14:creationId xmlns:p14="http://schemas.microsoft.com/office/powerpoint/2010/main" val="15984157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Hívd fel a figyelmet magadra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Közönséged </a:t>
            </a:r>
            <a:r>
              <a:rPr lang="hu-HU" dirty="0"/>
              <a:t>lehet egy komoly vállalat vagy egy csoport kisgyerek, mindenképpen az ő érdekeiket kell szem előtt tartanod, amikor létrehozod a prezentációdat. Meg kell fognod őket, hogy az elejétől a </a:t>
            </a:r>
            <a:r>
              <a:rPr lang="hu-HU" dirty="0" err="1"/>
              <a:t>végééig</a:t>
            </a:r>
            <a:r>
              <a:rPr lang="hu-HU" dirty="0"/>
              <a:t> tátott szájjal hallgassanak téged. Élned kell a sztereotípiákkal, hiszen csak így fogod tudni meghatározni a hallgatóságod. Szemügyre kell venned az igényeiket és elvárásaikat.</a:t>
            </a:r>
          </a:p>
        </p:txBody>
      </p:sp>
    </p:spTree>
    <p:extLst>
      <p:ext uri="{BB962C8B-B14F-4D97-AF65-F5344CB8AC3E}">
        <p14:creationId xmlns:p14="http://schemas.microsoft.com/office/powerpoint/2010/main" val="492470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 dia egy gondolatot tartalmazzon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nem csak abban segít, hogy a </a:t>
            </a:r>
            <a:r>
              <a:rPr lang="hu-HU" dirty="0" err="1"/>
              <a:t>prezi</a:t>
            </a:r>
            <a:r>
              <a:rPr lang="hu-HU" dirty="0"/>
              <a:t> felépítése minél jobb legyen, hanem abban is, hogy a jelen lévők könnyedén követhessék a tartalmat.</a:t>
            </a:r>
          </a:p>
        </p:txBody>
      </p:sp>
    </p:spTree>
    <p:extLst>
      <p:ext uri="{BB962C8B-B14F-4D97-AF65-F5344CB8AC3E}">
        <p14:creationId xmlns:p14="http://schemas.microsoft.com/office/powerpoint/2010/main" val="4934931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Emeld ki a lényegeket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kiemelt pontoknak nem az a célja, hogy mindent felsorolj, hanem ezeknek a megerősítése, ezért a lényeget kell kiemelned. Egy bemutató nagyon különbözik az írott kommunikációtól és ez így van jól! Mivel ez egy másfajta diskurzus emeld ki a legfontosabb szavakat, amelyre ha te is ránézel vagy a közönséged, azonnal tudni fogják, hogy mire kell gondolniuk.</a:t>
            </a:r>
          </a:p>
        </p:txBody>
      </p:sp>
    </p:spTree>
    <p:extLst>
      <p:ext uri="{BB962C8B-B14F-4D97-AF65-F5344CB8AC3E}">
        <p14:creationId xmlns:p14="http://schemas.microsoft.com/office/powerpoint/2010/main" val="11745396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Maradjanak rövidek a gondolatok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idézetekkel kiteljesedhet a prezentációd. Személyiséget és hitelességet tesz majd az előadásodhoz. Ha az idézet túl hosszú, akkor csak használd a kivonatát.</a:t>
            </a:r>
          </a:p>
        </p:txBody>
      </p:sp>
    </p:spTree>
    <p:extLst>
      <p:ext uri="{BB962C8B-B14F-4D97-AF65-F5344CB8AC3E}">
        <p14:creationId xmlns:p14="http://schemas.microsoft.com/office/powerpoint/2010/main" val="204219869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302</Words>
  <Application>Microsoft Office PowerPoint</Application>
  <PresentationFormat>Szélesvásznú</PresentationFormat>
  <Paragraphs>13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Tanácsterem</vt:lpstr>
      <vt:lpstr>Mi kell egy jó prezentációhoz?</vt:lpstr>
      <vt:lpstr>PowerPoint-bemutató</vt:lpstr>
      <vt:lpstr>Kezdj egy jó tervvel</vt:lpstr>
      <vt:lpstr>Hívd fel a figyelmet magadra</vt:lpstr>
      <vt:lpstr>Egy dia egy gondolatot tartalmazzon</vt:lpstr>
      <vt:lpstr>Emeld ki a lényegeket</vt:lpstr>
      <vt:lpstr>Maradjanak rövidek a gondolatok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kell egy jó prezentációhoz?</dc:title>
  <dc:creator>ricsi</dc:creator>
  <cp:lastModifiedBy>ricsi</cp:lastModifiedBy>
  <cp:revision>1</cp:revision>
  <dcterms:created xsi:type="dcterms:W3CDTF">2022-05-05T21:36:11Z</dcterms:created>
  <dcterms:modified xsi:type="dcterms:W3CDTF">2022-05-05T21:36:44Z</dcterms:modified>
</cp:coreProperties>
</file>