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70" r:id="rId4"/>
    <p:sldId id="25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67" r:id="rId13"/>
    <p:sldId id="262" r:id="rId14"/>
    <p:sldId id="277" r:id="rId15"/>
    <p:sldId id="278" r:id="rId16"/>
    <p:sldId id="279" r:id="rId1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2" autoAdjust="0"/>
    <p:restoredTop sz="94660"/>
  </p:normalViewPr>
  <p:slideViewPr>
    <p:cSldViewPr snapToGrid="0" snapToObjects="1">
      <p:cViewPr>
        <p:scale>
          <a:sx n="232" d="100"/>
          <a:sy n="232" d="100"/>
        </p:scale>
        <p:origin x="-2400" y="-19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 camilo avila martinez" userId="888d6a28b451e522" providerId="LiveId" clId="{65B21432-630E-4293-B242-D2F1687C0BA6}"/>
    <pc:docChg chg="undo custSel addSld delSld modSld">
      <pc:chgData name="johan camilo avila martinez" userId="888d6a28b451e522" providerId="LiveId" clId="{65B21432-630E-4293-B242-D2F1687C0BA6}" dt="2021-03-10T21:53:33.931" v="3" actId="47"/>
      <pc:docMkLst>
        <pc:docMk/>
      </pc:docMkLst>
      <pc:sldChg chg="modSp add del mod">
        <pc:chgData name="johan camilo avila martinez" userId="888d6a28b451e522" providerId="LiveId" clId="{65B21432-630E-4293-B242-D2F1687C0BA6}" dt="2021-03-10T21:53:33.931" v="3" actId="47"/>
        <pc:sldMkLst>
          <pc:docMk/>
          <pc:sldMk cId="2905876429" sldId="278"/>
        </pc:sldMkLst>
        <pc:picChg chg="mod">
          <ac:chgData name="johan camilo avila martinez" userId="888d6a28b451e522" providerId="LiveId" clId="{65B21432-630E-4293-B242-D2F1687C0BA6}" dt="2021-03-10T21:31:41.317" v="1" actId="1036"/>
          <ac:picMkLst>
            <pc:docMk/>
            <pc:sldMk cId="2905876429" sldId="278"/>
            <ac:picMk id="5" creationId="{B25B47E0-05A8-4E43-A2ED-A3516234F7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A0F4B63-595A-4BBE-8072-6DC7FC5A9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51" t="41339" r="43605" b="29642"/>
          <a:stretch/>
        </p:blipFill>
        <p:spPr>
          <a:xfrm>
            <a:off x="7312432" y="901908"/>
            <a:ext cx="1073889" cy="149183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SLENDER</a:t>
            </a:r>
          </a:p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Nacional de Aprendizaje – SENA, Centro de Electricidad Electrónica y Telecomunicaciones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Desarrollo de Sistemas de Información, Tercer Trimestre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Albeiro Ramos 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Bogotá, 10 de marzo de 2021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29448" y="1647824"/>
            <a:ext cx="7324717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González Gamba Naren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Silva Rodríguez Ivonne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Avila Martinez Johan</a:t>
            </a:r>
          </a:p>
          <a:p>
            <a:pPr algn="ctr"/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31772" y="11067"/>
            <a:ext cx="437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y Delimitación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83735" y="171967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3B1924-0686-4B5F-806D-DF5717DFD8A5}"/>
              </a:ext>
            </a:extLst>
          </p:cNvPr>
          <p:cNvSpPr txBox="1"/>
          <p:nvPr/>
        </p:nvSpPr>
        <p:spPr>
          <a:xfrm>
            <a:off x="866951" y="1727704"/>
            <a:ext cx="65189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Desarrollar un Sistema de Información Web para el seguimiento de productos mediante un inventario de la empresa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FajateYa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sin embargo, no se va a tener en cuenta procesos como servicio de atención a cliente o cambios de prendas. </a:t>
            </a:r>
            <a:b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CO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2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Alcance y Delimitación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00419" y="1232954"/>
            <a:ext cx="402135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Qué hace 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seguimiento de productos mediante un inventario de la empresa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FajateYaQué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hace 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se va a tener en cuenta procesos como servicio de atención a cliente o cambios de prendas.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949505" y="1232954"/>
            <a:ext cx="38116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DELIMITACIÓN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Tiempo Total: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años.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Actividades a desarrollar: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Especificación (Tiempo-Entregables). Análisis (Tiempo-Entregables). Diseño (Tiempo-Entregables), Desarrollo (Tiempo-Entregables). Implementación (Tiempo-Entregables). Pruebas (Tiempo-Entregables).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040917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/>
          <p:cNvCxnSpPr/>
          <p:nvPr/>
        </p:nvCxnSpPr>
        <p:spPr>
          <a:xfrm>
            <a:off x="4580389" y="1232954"/>
            <a:ext cx="0" cy="373332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6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286000" y="1778352"/>
            <a:ext cx="4572000" cy="1754326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Hipervínculo a Carpeta Drive Entregable 1</a:t>
            </a:r>
          </a:p>
          <a:p>
            <a:pPr algn="ctr"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Hipervínculo a Carpeta Drive Entregable 2</a:t>
            </a:r>
          </a:p>
          <a:p>
            <a:pPr algn="ctr"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Hipervínculo a Carpeta Drive Entregable 3</a:t>
            </a:r>
          </a:p>
          <a:p>
            <a:pPr algn="ctr"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Hipervínculo a Carpeta Drive Entregable 4</a:t>
            </a:r>
          </a:p>
          <a:p>
            <a:pPr algn="ctr"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Hipervínculo a Carpeta Drive Entregable 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Proyecto </a:t>
            </a:r>
          </a:p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Formativo por Trimestre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DA4B0A9-7F2F-4B33-AF4B-8F9D311F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6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25B47E0-05A8-4E43-A2ED-A3516234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9" y="5374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7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C40A4D-C441-4C4D-B3C3-2AFCA4FB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4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Breve descripción de la planeación de Presentación General.</a:t>
            </a:r>
          </a:p>
          <a:p>
            <a:pPr algn="just" defTabSz="943239" hangingPunct="0"/>
            <a:endParaRPr lang="es-ES" sz="1600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“Pueden reemplazar la imagen por otra fotografía”</a:t>
            </a:r>
            <a:r>
              <a:rPr kumimoji="0" lang="es-ES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E6F9C7D-FF28-4E7F-960A-69868F106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51" t="41339" r="43605" b="29642"/>
          <a:stretch/>
        </p:blipFill>
        <p:spPr>
          <a:xfrm>
            <a:off x="7733929" y="3375192"/>
            <a:ext cx="1073889" cy="14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85AEDB4A-9ECB-42E1-B016-D14EA0EE5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51" t="41339" r="43605" b="29642"/>
          <a:stretch/>
        </p:blipFill>
        <p:spPr>
          <a:xfrm>
            <a:off x="5061099" y="1125477"/>
            <a:ext cx="2891934" cy="291489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rgbClr val="FFFFFF"/>
                </a:solidFill>
              </a:rPr>
              <a:t>Marca externa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rgbClr val="FFFFFF"/>
                </a:solidFill>
              </a:rPr>
              <a:t>CONTENIDO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FFFF"/>
                </a:solidFill>
                <a:hlinkClick r:id="rId3" action="ppaction://hlinksldjump"/>
              </a:rPr>
              <a:t>Problema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4" action="ppaction://hlinksldjump"/>
              </a:rPr>
              <a:t>Objetivos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5" action="ppaction://hlinksldjump"/>
              </a:rPr>
              <a:t>Justificación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6" action="ppaction://hlinksldjump"/>
              </a:rPr>
              <a:t>Alcance y Delimitación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7" action="ppaction://hlinksldjump"/>
              </a:rPr>
              <a:t>Entregables Trimestre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11271" y="410790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31357" y="1896717"/>
            <a:ext cx="6720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 encuentra el problema en una empresa dedicada a ventas, dentro de sus procesos se gestionan inventarios por medio de un Excel, el cual lleva todos sus datos, cantidades y estado en bodega.</a:t>
            </a:r>
          </a:p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861868" y="1197095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17801F-59A3-44E8-A9FA-DDB5AC7C5C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51" t="41339" r="43605" b="29642"/>
          <a:stretch/>
        </p:blipFill>
        <p:spPr>
          <a:xfrm>
            <a:off x="3854906" y="3130643"/>
            <a:ext cx="1073889" cy="14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8006" y="1486877"/>
            <a:ext cx="830812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Empresa: </a:t>
            </a:r>
            <a:r>
              <a:rPr lang="es-CO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FajateYa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(Dedicada a la venta de fajas para adelgazar)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Procesos en los que se va a intervenir : </a:t>
            </a:r>
            <a:r>
              <a:rPr lang="es-CO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compras,</a:t>
            </a:r>
            <a:r>
              <a:rPr lang="es-CO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CO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pedidos, Gestionar inventarios, Gestionar usuarios.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 Información: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Revisión Documental (Análisis de datos). Entrevista (Entrevista).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Necesidades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Desarrollar un Sistema de Información Web que permita dar seguimiento al inventario de productos de la empresa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FajateYa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63CCE5D-8F5C-4BC6-94BB-D80E21D28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51" t="41339" r="43605" b="29642"/>
          <a:stretch/>
        </p:blipFill>
        <p:spPr>
          <a:xfrm>
            <a:off x="7733930" y="3578990"/>
            <a:ext cx="927186" cy="12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11271" y="877416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025550" y="174702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92A2EC-5A99-4F42-BB7D-5F63F7562570}"/>
              </a:ext>
            </a:extLst>
          </p:cNvPr>
          <p:cNvSpPr txBox="1"/>
          <p:nvPr/>
        </p:nvSpPr>
        <p:spPr>
          <a:xfrm>
            <a:off x="2121614" y="22024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Desarrollar un Sistema de Información Web 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7AB32BC-97BE-4792-A60B-CAA46118D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51" t="41339" r="43605" b="29642"/>
          <a:stretch/>
        </p:blipFill>
        <p:spPr>
          <a:xfrm>
            <a:off x="7733929" y="3650354"/>
            <a:ext cx="875815" cy="121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2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4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Desarrollar un Sistema de Información Web que permita dar seguimiento al inventario de productos de la empresa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FajateYa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867" y="2393064"/>
            <a:ext cx="8347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 marL="342900" indent="-342900">
              <a:buFont typeface="+mj-lt"/>
              <a:buAutoNum type="arabicPeriod"/>
            </a:pP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los usuarios de la empresa de ventas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FajateYa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través del Sistema de Información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Slender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el inventario de productos de la empresa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FajateYa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los reportes gráficos e impresos del inventario de productos de la Empresa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FajateYa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3A71B3C-F11F-40FB-A637-C72236AB16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51" t="41339" r="43605" b="29642"/>
          <a:stretch/>
        </p:blipFill>
        <p:spPr>
          <a:xfrm>
            <a:off x="8063959" y="4033609"/>
            <a:ext cx="660058" cy="9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8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088255" y="353667"/>
            <a:ext cx="370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381686" y="1699367"/>
            <a:ext cx="495747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ctr" rtl="0"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sistema de Información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Slender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permitirá a la empresa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FajateYa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apoyar el seguimiento al inventario de productos  o mercancía que comercializa, teniendo de manera exacta la cantidad de producto con los que cuenta en stock. </a:t>
            </a:r>
          </a:p>
          <a:p>
            <a:br>
              <a:rPr lang="es-ES" dirty="0"/>
            </a:b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03618" y="1111876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0418512-BE5A-4FF4-AE05-A1758F0BD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51" t="41339" r="43605" b="29642"/>
          <a:stretch/>
        </p:blipFill>
        <p:spPr>
          <a:xfrm>
            <a:off x="7733929" y="3829829"/>
            <a:ext cx="746621" cy="103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Justificación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82868" y="1232954"/>
            <a:ext cx="830812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sistema de Información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Slender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permitirá a la empresa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FajateYa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apoyar el seguimiento al inventario de productos  o mercancía que comercializa, teniendo de manera exacta la cantidad de producto con los que cuenta en stock. 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Importancia del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beneficios que tendrá la empresa es que pueden automatizar el proceso de registro de los datos de la mercancía que llego a bodega, lo que beneficiara los tiempos de ejecución de este proceso; además con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Sleder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podrá tener certeza de sus ingresos y sus salidas de productos cuando les sea solicitados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Aporte al Sector: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aporte del sistema de información propuesto a la empresa es que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tendra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posibilidad de ampliarse ya que es modular y podrá ser compatible con otros procesos como facturación electrónica entre otros.</a:t>
            </a:r>
          </a:p>
          <a:p>
            <a:br>
              <a:rPr lang="es-ES" sz="1600" b="0" dirty="0">
                <a:effectLst/>
              </a:rPr>
            </a:b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B8AD9E-40F2-406D-B602-2D525CFC2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51" t="41339" r="43605" b="29642"/>
          <a:stretch/>
        </p:blipFill>
        <p:spPr>
          <a:xfrm>
            <a:off x="7733929" y="3537482"/>
            <a:ext cx="957065" cy="13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11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604</Words>
  <Application>Microsoft Office PowerPoint</Application>
  <PresentationFormat>Presentación en pantalla (16:9)</PresentationFormat>
  <Paragraphs>74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Calibir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johan camilo avila martinez</cp:lastModifiedBy>
  <cp:revision>79</cp:revision>
  <dcterms:created xsi:type="dcterms:W3CDTF">2019-11-27T03:16:21Z</dcterms:created>
  <dcterms:modified xsi:type="dcterms:W3CDTF">2021-03-10T21:53:56Z</dcterms:modified>
</cp:coreProperties>
</file>