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2" r:id="rId3"/>
    <p:sldId id="267" r:id="rId4"/>
    <p:sldId id="269" r:id="rId5"/>
    <p:sldId id="268" r:id="rId6"/>
    <p:sldId id="270" r:id="rId7"/>
    <p:sldId id="271" r:id="rId8"/>
    <p:sldId id="272" r:id="rId9"/>
    <p:sldId id="273" r:id="rId10"/>
    <p:sldId id="275" r:id="rId11"/>
    <p:sldId id="258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110" d="100"/>
          <a:sy n="110" d="100"/>
        </p:scale>
        <p:origin x="197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200" d="100"/>
          <a:sy n="200" d="100"/>
        </p:scale>
        <p:origin x="240" y="-268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059767" y="8532440"/>
            <a:ext cx="624167" cy="3719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‹N°›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AddNotifier#2"/>
          <p:cNvSpPr txBox="1">
            <a:spLocks noChangeArrowheads="1"/>
          </p:cNvSpPr>
          <p:nvPr/>
        </p:nvSpPr>
        <p:spPr bwMode="auto">
          <a:xfrm>
            <a:off x="228898" y="8544386"/>
            <a:ext cx="59135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500"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 Codex, Atos Consulting, Atos Worldgrid, Bull, Canopy, equensWorldline, Unify, Worldline and Zero Email are registered trademarks of the Atos group. October 2018. © 2018 Atos. Confidential information owned by Atos, to be used by the recipient only. This document, or any part of it, may not be reproduced, copied, circulated and/or distributed nor quoted without prior written approval from Atos.</a:t>
            </a:r>
            <a:endParaRPr lang="en-US" sz="5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200" y="251520"/>
            <a:ext cx="1208903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912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059767" y="8532440"/>
            <a:ext cx="624167" cy="3719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‹N°›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AddNotifier#3"/>
          <p:cNvSpPr txBox="1">
            <a:spLocks noChangeArrowheads="1"/>
          </p:cNvSpPr>
          <p:nvPr/>
        </p:nvSpPr>
        <p:spPr bwMode="auto">
          <a:xfrm>
            <a:off x="228898" y="8544386"/>
            <a:ext cx="59135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500"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 Codex, Atos Consulting, Atos Worldgrid, Bull, Canopy, equensWorldline, Unify, Worldline and Zero Email are registered trademarks of the Atos group. October 2018. © 2018 Atos. Confidential information owned by Atos, to be used by the recipient only. This document, or any part of it, may not be reproduced, copied, circulated and/or distributed nor quoted without prior written approval from Atos.</a:t>
            </a:r>
            <a:endParaRPr lang="en-US" sz="5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035" y="107504"/>
            <a:ext cx="808357" cy="43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52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269BF997-9B5F-4A82-AF31-6E87F25749B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347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10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666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2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054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3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713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4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371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5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910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6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263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7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494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8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461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9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183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only">
    <p:bg bwMode="gray"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5779" y="1203598"/>
            <a:ext cx="8309346" cy="110251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3000" b="1" baseline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Title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14879" y="2320746"/>
            <a:ext cx="8312194" cy="1115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800" b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Sub </a:t>
            </a:r>
            <a:r>
              <a:rPr lang="nl-NL" dirty="0" err="1"/>
              <a:t>title</a:t>
            </a:r>
            <a:endParaRPr lang="nl-NL" dirty="0"/>
          </a:p>
        </p:txBody>
      </p:sp>
      <p:sp>
        <p:nvSpPr>
          <p:cNvPr id="8" name="AddCustomDate#1"/>
          <p:cNvSpPr txBox="1"/>
          <p:nvPr userDrawn="1"/>
        </p:nvSpPr>
        <p:spPr>
          <a:xfrm>
            <a:off x="217612" y="3723878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sz="1200" b="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AddClassification"/>
          <p:cNvSpPr txBox="1">
            <a:spLocks noChangeArrowheads="1"/>
          </p:cNvSpPr>
          <p:nvPr userDrawn="1"/>
        </p:nvSpPr>
        <p:spPr bwMode="auto">
          <a:xfrm>
            <a:off x="4479635" y="4652161"/>
            <a:ext cx="18473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/>
            <a:endParaRPr lang="en-US" sz="800" b="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5" name="Straight Connector 4"/>
          <p:cNvCxnSpPr>
            <a:cxnSpLocks/>
          </p:cNvCxnSpPr>
          <p:nvPr userDrawn="1"/>
        </p:nvCxnSpPr>
        <p:spPr>
          <a:xfrm>
            <a:off x="313480" y="2307166"/>
            <a:ext cx="883052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4284624"/>
            <a:ext cx="1005537" cy="53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0333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7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60097"/>
            <a:ext cx="9186488" cy="202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76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8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4525"/>
            <a:ext cx="9186488" cy="205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35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9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4525"/>
            <a:ext cx="9186488" cy="205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70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0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35471"/>
            <a:ext cx="9204416" cy="204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70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1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72" y="1560265"/>
            <a:ext cx="9197784" cy="202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625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2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4505"/>
            <a:ext cx="9186488" cy="205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3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3769"/>
            <a:ext cx="9186488" cy="205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4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60097"/>
            <a:ext cx="9186488" cy="202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5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58584"/>
            <a:ext cx="9186488" cy="202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6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35471"/>
            <a:ext cx="9204416" cy="204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6" y="1559341"/>
            <a:ext cx="9166852" cy="202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469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7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59509"/>
            <a:ext cx="9204416" cy="202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8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33769"/>
            <a:ext cx="9204416" cy="205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9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33939"/>
            <a:ext cx="9204416" cy="205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20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004048" y="1995686"/>
            <a:ext cx="403244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50381"/>
            <a:ext cx="9204416" cy="204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 bwMode="gray"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15779" y="1203598"/>
            <a:ext cx="4950000" cy="110251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3000" b="1" baseline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nl-NL" dirty="0"/>
              <a:t>Click to edit the title</a:t>
            </a:r>
          </a:p>
        </p:txBody>
      </p:sp>
      <p:sp>
        <p:nvSpPr>
          <p:cNvPr id="7" name="AddNotifier#1"/>
          <p:cNvSpPr txBox="1">
            <a:spLocks noChangeArrowheads="1"/>
          </p:cNvSpPr>
          <p:nvPr userDrawn="1"/>
        </p:nvSpPr>
        <p:spPr bwMode="auto">
          <a:xfrm>
            <a:off x="234016" y="4208250"/>
            <a:ext cx="4914048" cy="63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700" kern="12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 Codex, Atos Consulting, Atos Worldgrid, Bull, Canopy, equensWorldline, Unify, Worldline and Zero Email are registered trademarks of the Atos group. October 2018. © 2018 Atos. Confidential information owned by Atos, to be used by the recipient only. This document, or any part of it, may not be reproduced, copied, circulated and/or distributed nor quoted without prior written approval from Atos.</a:t>
            </a:r>
            <a:endParaRPr lang="en-US" sz="7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5" name="Straight Connector 4"/>
          <p:cNvCxnSpPr>
            <a:cxnSpLocks/>
          </p:cNvCxnSpPr>
          <p:nvPr userDrawn="1"/>
        </p:nvCxnSpPr>
        <p:spPr>
          <a:xfrm>
            <a:off x="313480" y="2307166"/>
            <a:ext cx="883052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4284624"/>
            <a:ext cx="1005537" cy="53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01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0300" y="1150978"/>
            <a:ext cx="8748000" cy="3474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‹N°›</a:t>
            </a:fld>
            <a:endParaRPr lang="nl-NL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16488" y="123478"/>
            <a:ext cx="8748000" cy="72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the header</a:t>
            </a:r>
          </a:p>
        </p:txBody>
      </p:sp>
      <p:cxnSp>
        <p:nvCxnSpPr>
          <p:cNvPr id="5" name="Straight Connector 4"/>
          <p:cNvCxnSpPr>
            <a:cxnSpLocks/>
          </p:cNvCxnSpPr>
          <p:nvPr userDrawn="1"/>
        </p:nvCxnSpPr>
        <p:spPr>
          <a:xfrm>
            <a:off x="326874" y="4625878"/>
            <a:ext cx="882047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 userDrawn="1"/>
        </p:nvCxnSpPr>
        <p:spPr>
          <a:xfrm>
            <a:off x="329209" y="944932"/>
            <a:ext cx="882047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610" y="4705199"/>
            <a:ext cx="713349" cy="38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07829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No 2nd top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6488" y="843558"/>
            <a:ext cx="8748000" cy="37236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‹N°›</a:t>
            </a:fld>
            <a:endParaRPr lang="nl-NL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16488" y="123478"/>
            <a:ext cx="8748000" cy="72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the header</a:t>
            </a:r>
          </a:p>
        </p:txBody>
      </p:sp>
      <p:cxnSp>
        <p:nvCxnSpPr>
          <p:cNvPr id="5" name="Straight Connector 4"/>
          <p:cNvCxnSpPr>
            <a:cxnSpLocks/>
          </p:cNvCxnSpPr>
          <p:nvPr userDrawn="1"/>
        </p:nvCxnSpPr>
        <p:spPr>
          <a:xfrm>
            <a:off x="326874" y="4625878"/>
            <a:ext cx="882047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610" y="4705199"/>
            <a:ext cx="713349" cy="38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27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2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52" y="1534505"/>
            <a:ext cx="9192464" cy="205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01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3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3939"/>
            <a:ext cx="9180512" cy="205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026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4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59341"/>
            <a:ext cx="9180512" cy="202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0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5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58584"/>
            <a:ext cx="9180512" cy="202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81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6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4525"/>
            <a:ext cx="9186488" cy="205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31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‹N°›</a:t>
            </a:fld>
            <a:endParaRPr lang="nl-NL" dirty="0"/>
          </a:p>
        </p:txBody>
      </p:sp>
      <p:sp>
        <p:nvSpPr>
          <p:cNvPr id="10" name="AddCustomFooter#1"/>
          <p:cNvSpPr txBox="1"/>
          <p:nvPr userDrawn="1"/>
        </p:nvSpPr>
        <p:spPr>
          <a:xfrm>
            <a:off x="236700" y="4729862"/>
            <a:ext cx="4988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aseline="0">
                <a:latin typeface="Verdana" pitchFamily="34" charset="0"/>
                <a:ea typeface="Verdana" pitchFamily="34" charset="0"/>
                <a:cs typeface="Verdana" pitchFamily="34" charset="0"/>
              </a:rPr>
              <a:t>       </a:t>
            </a:r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216488" y="1090800"/>
            <a:ext cx="8748000" cy="3474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16488" y="123478"/>
            <a:ext cx="8748000" cy="567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/>
              <a:t>Click to edit the header</a:t>
            </a:r>
          </a:p>
        </p:txBody>
      </p:sp>
    </p:spTree>
    <p:extLst>
      <p:ext uri="{BB962C8B-B14F-4D97-AF65-F5344CB8AC3E}">
        <p14:creationId xmlns:p14="http://schemas.microsoft.com/office/powerpoint/2010/main" val="199818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6" r:id="rId2"/>
    <p:sldLayoutId id="2147483653" r:id="rId3"/>
    <p:sldLayoutId id="2147483654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55" r:id="rId2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270000" indent="-270000" algn="l" defTabSz="914400" rtl="0" eaLnBrk="1" latinLnBrk="0" hangingPunct="1">
        <a:spcBef>
          <a:spcPct val="20000"/>
        </a:spcBef>
        <a:buClr>
          <a:schemeClr val="tx2"/>
        </a:buClr>
        <a:buFont typeface="Lucida Sans Unicode" pitchFamily="34" charset="0"/>
        <a:buChar char="▶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540000" indent="-270000" algn="l" defTabSz="914400" rtl="0" eaLnBrk="1" latinLnBrk="0" hangingPunct="1">
        <a:spcBef>
          <a:spcPts val="384"/>
        </a:spcBef>
        <a:buClr>
          <a:schemeClr val="tx2"/>
        </a:buClr>
        <a:buFont typeface="Arial" pitchFamily="34" charset="0"/>
        <a:buChar char="–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81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08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35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ymfony.com/doc/current/page_creation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peckyboy.com/free-html-resume-templates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ymfony.com/doc/3.4/index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florent.coquil@gmail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VGsD5zc1/sf-uga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w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%3cmy_repo%3e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UGA - Module </a:t>
            </a:r>
            <a:r>
              <a:rPr lang="en-US" dirty="0" err="1"/>
              <a:t>Symfony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Florent </a:t>
            </a:r>
            <a:r>
              <a:rPr lang="en-US" dirty="0" err="1"/>
              <a:t>Coquil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46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10</a:t>
            </a:fld>
            <a:endParaRPr lang="nl-N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</a:t>
            </a:r>
            <a:r>
              <a:rPr lang="en-US" dirty="0" err="1"/>
              <a:t>Symfony</a:t>
            </a:r>
            <a:endParaRPr lang="en-US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FE29B89-7280-414B-94C5-22647545BB53}"/>
              </a:ext>
            </a:extLst>
          </p:cNvPr>
          <p:cNvSpPr txBox="1"/>
          <p:nvPr/>
        </p:nvSpPr>
        <p:spPr>
          <a:xfrm>
            <a:off x="323528" y="1131590"/>
            <a:ext cx="849694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Créer</a:t>
            </a:r>
            <a:r>
              <a:rPr lang="en-US" b="1" dirty="0"/>
              <a:t> ma première page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3"/>
              </a:rPr>
              <a:t>https://symfony.com/doc/current/page_creation.html</a:t>
            </a:r>
            <a:endParaRPr lang="en-US" sz="1400" dirty="0"/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Choisir</a:t>
            </a:r>
            <a:r>
              <a:rPr lang="en-US" b="1" dirty="0"/>
              <a:t> un template sur internet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https://speckyboy.com/free-html-resume-templates/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199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779" y="1753069"/>
            <a:ext cx="4950000" cy="1656184"/>
          </a:xfrm>
        </p:spPr>
        <p:txBody>
          <a:bodyPr anchor="t"/>
          <a:lstStyle/>
          <a:p>
            <a:r>
              <a:rPr lang="en-US" dirty="0"/>
              <a:t>Thanks</a:t>
            </a:r>
            <a:br>
              <a:rPr lang="en-US" dirty="0"/>
            </a:br>
            <a:br>
              <a:rPr lang="en-US" sz="1200" dirty="0"/>
            </a:br>
            <a:r>
              <a:rPr lang="en-US" sz="1200" b="0" dirty="0"/>
              <a:t>For more information please contact: florent.coquil@gmail.com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203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2</a:t>
            </a:fld>
            <a:endParaRPr lang="nl-N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</a:t>
            </a:r>
            <a:r>
              <a:rPr lang="en-US" dirty="0" err="1"/>
              <a:t>Symfony</a:t>
            </a:r>
            <a:endParaRPr lang="en-US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FE29B89-7280-414B-94C5-22647545BB53}"/>
              </a:ext>
            </a:extLst>
          </p:cNvPr>
          <p:cNvSpPr txBox="1"/>
          <p:nvPr/>
        </p:nvSpPr>
        <p:spPr>
          <a:xfrm>
            <a:off x="323528" y="1131590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Pourquoi</a:t>
            </a:r>
            <a:r>
              <a:rPr lang="en-US" dirty="0"/>
              <a:t> un module </a:t>
            </a:r>
            <a:r>
              <a:rPr lang="en-US" dirty="0" err="1"/>
              <a:t>Symfony</a:t>
            </a:r>
            <a:r>
              <a:rPr lang="en-US" dirty="0"/>
              <a:t> 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1er framework PHP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Pourquoi</a:t>
            </a:r>
            <a:r>
              <a:rPr lang="en-US" dirty="0"/>
              <a:t> PHP ?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1er language web !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dirty="0" err="1"/>
              <a:t>Employabilité</a:t>
            </a:r>
            <a:endParaRPr lang="en-US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Symfony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approche</a:t>
            </a:r>
            <a:r>
              <a:rPr lang="en-US" dirty="0"/>
              <a:t> </a:t>
            </a:r>
            <a:r>
              <a:rPr lang="en-US" dirty="0" err="1"/>
              <a:t>composant</a:t>
            </a:r>
            <a:r>
              <a:rPr lang="en-US" dirty="0"/>
              <a:t> 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AutoShape 5" descr="Symfony">
            <a:extLst>
              <a:ext uri="{FF2B5EF4-FFF2-40B4-BE49-F238E27FC236}">
                <a16:creationId xmlns:a16="http://schemas.microsoft.com/office/drawing/2014/main" id="{3C99E541-DE10-4D32-899D-0029163E56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1" name="Picture 7" descr="Symfony logo and screenshots">
            <a:extLst>
              <a:ext uri="{FF2B5EF4-FFF2-40B4-BE49-F238E27FC236}">
                <a16:creationId xmlns:a16="http://schemas.microsoft.com/office/drawing/2014/main" id="{A6740219-B4FA-48D0-BAEC-670D65CC8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167281"/>
            <a:ext cx="2592288" cy="312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263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3</a:t>
            </a:fld>
            <a:endParaRPr lang="nl-N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</a:t>
            </a:r>
            <a:r>
              <a:rPr lang="en-US" dirty="0" err="1"/>
              <a:t>Symfony</a:t>
            </a:r>
            <a:endParaRPr lang="en-US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7D50896-462C-4F9B-B681-763DCB7F3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550" y="1047750"/>
            <a:ext cx="56769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056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4</a:t>
            </a:fld>
            <a:endParaRPr lang="nl-N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</a:t>
            </a:r>
            <a:r>
              <a:rPr lang="en-US" dirty="0" err="1"/>
              <a:t>Symfony</a:t>
            </a:r>
            <a:endParaRPr lang="en-US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10AFC40-8220-42A8-A714-09EA438FE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537" y="1328737"/>
            <a:ext cx="58769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22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5</a:t>
            </a:fld>
            <a:endParaRPr lang="nl-N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</a:t>
            </a:r>
            <a:r>
              <a:rPr lang="en-US" dirty="0" err="1"/>
              <a:t>Symfony</a:t>
            </a:r>
            <a:endParaRPr lang="en-US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FE29B89-7280-414B-94C5-22647545BB53}"/>
              </a:ext>
            </a:extLst>
          </p:cNvPr>
          <p:cNvSpPr txBox="1"/>
          <p:nvPr/>
        </p:nvSpPr>
        <p:spPr>
          <a:xfrm>
            <a:off x="323528" y="1131590"/>
            <a:ext cx="8496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Pour advancer sur </a:t>
            </a:r>
            <a:r>
              <a:rPr lang="en-US" dirty="0" err="1"/>
              <a:t>Symfony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seule</a:t>
            </a:r>
            <a:r>
              <a:rPr lang="en-US" dirty="0"/>
              <a:t> </a:t>
            </a:r>
            <a:r>
              <a:rPr lang="en-US" dirty="0" err="1"/>
              <a:t>adresse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https://symfony.com/doc/3.4/index.html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Une version LTS -&gt; 3.4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Une version current -&gt; 4.2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DA699D8-9CB8-4B64-B436-E5E64C6D1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1759424"/>
            <a:ext cx="3958734" cy="282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451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6</a:t>
            </a:fld>
            <a:endParaRPr lang="nl-N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</a:t>
            </a:r>
            <a:r>
              <a:rPr lang="en-US" dirty="0" err="1"/>
              <a:t>Symfony</a:t>
            </a:r>
            <a:endParaRPr lang="en-US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FE29B89-7280-414B-94C5-22647545BB53}"/>
              </a:ext>
            </a:extLst>
          </p:cNvPr>
          <p:cNvSpPr txBox="1"/>
          <p:nvPr/>
        </p:nvSpPr>
        <p:spPr>
          <a:xfrm>
            <a:off x="323528" y="1131590"/>
            <a:ext cx="8496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Modèle</a:t>
            </a:r>
            <a:r>
              <a:rPr lang="en-US" b="1" dirty="0"/>
              <a:t> MVC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2B8A3520-6CA0-4C88-8F98-459C55A9CD10}"/>
              </a:ext>
            </a:extLst>
          </p:cNvPr>
          <p:cNvSpPr/>
          <p:nvPr/>
        </p:nvSpPr>
        <p:spPr>
          <a:xfrm>
            <a:off x="1691680" y="2073999"/>
            <a:ext cx="1656184" cy="14773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Modèle</a:t>
            </a:r>
          </a:p>
          <a:p>
            <a:pPr algn="ctr"/>
            <a:r>
              <a:rPr lang="fr-FR" dirty="0"/>
              <a:t>« </a:t>
            </a:r>
            <a:r>
              <a:rPr lang="fr-FR" dirty="0" err="1"/>
              <a:t>Entity</a:t>
            </a:r>
            <a:r>
              <a:rPr lang="fr-FR" dirty="0"/>
              <a:t> »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3696860A-E5CB-4A74-81BF-D89A341C7D3A}"/>
              </a:ext>
            </a:extLst>
          </p:cNvPr>
          <p:cNvSpPr/>
          <p:nvPr/>
        </p:nvSpPr>
        <p:spPr>
          <a:xfrm>
            <a:off x="4317891" y="1094422"/>
            <a:ext cx="1982289" cy="14773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Vue</a:t>
            </a:r>
          </a:p>
          <a:p>
            <a:pPr algn="ctr"/>
            <a:r>
              <a:rPr lang="fr-FR" dirty="0"/>
              <a:t>« Page </a:t>
            </a:r>
            <a:r>
              <a:rPr lang="fr-FR" dirty="0" err="1"/>
              <a:t>twig</a:t>
            </a:r>
            <a:r>
              <a:rPr lang="fr-FR" dirty="0"/>
              <a:t> »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60DC14B-8B23-4FDE-90DE-FC653DD69F24}"/>
              </a:ext>
            </a:extLst>
          </p:cNvPr>
          <p:cNvSpPr/>
          <p:nvPr/>
        </p:nvSpPr>
        <p:spPr>
          <a:xfrm>
            <a:off x="4317892" y="2903649"/>
            <a:ext cx="1982300" cy="14773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Contrôleur</a:t>
            </a:r>
          </a:p>
          <a:p>
            <a:pPr algn="ctr"/>
            <a:r>
              <a:rPr lang="fr-FR" dirty="0"/>
              <a:t>« Controller »</a:t>
            </a:r>
          </a:p>
        </p:txBody>
      </p:sp>
      <p:pic>
        <p:nvPicPr>
          <p:cNvPr id="9" name="Graphique 8" descr="Utilisateur">
            <a:extLst>
              <a:ext uri="{FF2B5EF4-FFF2-40B4-BE49-F238E27FC236}">
                <a16:creationId xmlns:a16="http://schemas.microsoft.com/office/drawing/2014/main" id="{7D563494-459A-4ADD-9C69-20372AA4D5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68866" y="1952527"/>
            <a:ext cx="1720271" cy="1720271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DC8DE42-0BF3-4A6B-AC9A-4435C9A4884C}"/>
              </a:ext>
            </a:extLst>
          </p:cNvPr>
          <p:cNvCxnSpPr>
            <a:cxnSpLocks/>
          </p:cNvCxnSpPr>
          <p:nvPr/>
        </p:nvCxnSpPr>
        <p:spPr>
          <a:xfrm flipH="1">
            <a:off x="6381424" y="3429855"/>
            <a:ext cx="1114044" cy="21245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9F929ED1-232C-4872-8294-ED2801C98B79}"/>
              </a:ext>
            </a:extLst>
          </p:cNvPr>
          <p:cNvCxnSpPr>
            <a:cxnSpLocks/>
          </p:cNvCxnSpPr>
          <p:nvPr/>
        </p:nvCxnSpPr>
        <p:spPr>
          <a:xfrm flipH="1" flipV="1">
            <a:off x="3423940" y="3048153"/>
            <a:ext cx="787965" cy="459701"/>
          </a:xfrm>
          <a:prstGeom prst="straightConnector1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A8F136EE-A0F1-4CB8-A71F-AFA21C233CC7}"/>
              </a:ext>
            </a:extLst>
          </p:cNvPr>
          <p:cNvCxnSpPr>
            <a:cxnSpLocks/>
          </p:cNvCxnSpPr>
          <p:nvPr/>
        </p:nvCxnSpPr>
        <p:spPr>
          <a:xfrm flipV="1">
            <a:off x="5119059" y="2595577"/>
            <a:ext cx="0" cy="2866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8C1D8FA-DDAD-4E4B-A8FE-62EDE889F6EC}"/>
              </a:ext>
            </a:extLst>
          </p:cNvPr>
          <p:cNvCxnSpPr>
            <a:cxnSpLocks/>
          </p:cNvCxnSpPr>
          <p:nvPr/>
        </p:nvCxnSpPr>
        <p:spPr>
          <a:xfrm>
            <a:off x="6381424" y="1979179"/>
            <a:ext cx="1114044" cy="5472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676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7</a:t>
            </a:fld>
            <a:endParaRPr lang="nl-N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</a:t>
            </a:r>
            <a:r>
              <a:rPr lang="en-US" dirty="0" err="1"/>
              <a:t>Symfony</a:t>
            </a:r>
            <a:endParaRPr lang="en-US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FE29B89-7280-414B-94C5-22647545BB53}"/>
              </a:ext>
            </a:extLst>
          </p:cNvPr>
          <p:cNvSpPr txBox="1"/>
          <p:nvPr/>
        </p:nvSpPr>
        <p:spPr>
          <a:xfrm>
            <a:off x="323528" y="1131590"/>
            <a:ext cx="84969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Notation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 </a:t>
            </a:r>
            <a:r>
              <a:rPr lang="en-US" dirty="0" err="1"/>
              <a:t>projet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par </a:t>
            </a:r>
            <a:r>
              <a:rPr lang="en-US" dirty="0" err="1"/>
              <a:t>personne</a:t>
            </a:r>
            <a:r>
              <a:rPr lang="en-US" dirty="0"/>
              <a:t> à </a:t>
            </a:r>
            <a:r>
              <a:rPr lang="en-US" dirty="0" err="1"/>
              <a:t>rendre</a:t>
            </a:r>
            <a:r>
              <a:rPr lang="en-US" dirty="0"/>
              <a:t> au dernier </a:t>
            </a:r>
            <a:r>
              <a:rPr lang="en-US" dirty="0" err="1"/>
              <a:t>cours</a:t>
            </a:r>
            <a:r>
              <a:rPr lang="en-US" dirty="0"/>
              <a:t> </a:t>
            </a:r>
            <a:r>
              <a:rPr lang="en-US" dirty="0" err="1"/>
              <a:t>obligatoirement</a:t>
            </a:r>
            <a:r>
              <a:rPr lang="en-US" dirty="0"/>
              <a:t> par email: </a:t>
            </a:r>
            <a:r>
              <a:rPr lang="en-US" dirty="0">
                <a:hlinkClick r:id="rId3"/>
              </a:rPr>
              <a:t>florent.coquil@gmail.com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Les points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attribués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function des </a:t>
            </a:r>
            <a:r>
              <a:rPr lang="en-US" dirty="0" err="1"/>
              <a:t>tâches</a:t>
            </a:r>
            <a:r>
              <a:rPr lang="en-US" dirty="0"/>
              <a:t> </a:t>
            </a:r>
            <a:r>
              <a:rPr lang="en-US" dirty="0" err="1"/>
              <a:t>présentes</a:t>
            </a:r>
            <a:r>
              <a:rPr lang="en-US" dirty="0"/>
              <a:t> dans </a:t>
            </a:r>
            <a:r>
              <a:rPr lang="en-US" dirty="0" err="1"/>
              <a:t>l’application</a:t>
            </a:r>
            <a:r>
              <a:rPr lang="en-US" dirty="0"/>
              <a:t> </a:t>
            </a:r>
            <a:r>
              <a:rPr lang="en-US" dirty="0" err="1"/>
              <a:t>livrée</a:t>
            </a:r>
            <a:r>
              <a:rPr lang="en-US" dirty="0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La </a:t>
            </a:r>
            <a:r>
              <a:rPr lang="en-US" dirty="0" err="1"/>
              <a:t>liste</a:t>
            </a:r>
            <a:r>
              <a:rPr lang="en-US" dirty="0"/>
              <a:t> </a:t>
            </a:r>
            <a:r>
              <a:rPr lang="en-US" dirty="0" err="1"/>
              <a:t>attendue</a:t>
            </a:r>
            <a:r>
              <a:rPr lang="en-US" dirty="0"/>
              <a:t> : </a:t>
            </a:r>
            <a:r>
              <a:rPr lang="en-US" dirty="0">
                <a:hlinkClick r:id="rId4"/>
              </a:rPr>
              <a:t>https://trello.com/b/VGsD5zc1/sf-uga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dirty="0" err="1"/>
              <a:t>chaque</a:t>
            </a:r>
            <a:r>
              <a:rPr lang="en-US" dirty="0"/>
              <a:t> </a:t>
            </a:r>
            <a:r>
              <a:rPr lang="en-US" dirty="0" err="1"/>
              <a:t>cours</a:t>
            </a:r>
            <a:r>
              <a:rPr lang="en-US" dirty="0"/>
              <a:t>, </a:t>
            </a:r>
            <a:r>
              <a:rPr lang="en-US" dirty="0" err="1"/>
              <a:t>vous</a:t>
            </a:r>
            <a:r>
              <a:rPr lang="en-US" dirty="0"/>
              <a:t> </a:t>
            </a:r>
            <a:r>
              <a:rPr lang="en-US" dirty="0" err="1"/>
              <a:t>serez</a:t>
            </a:r>
            <a:r>
              <a:rPr lang="en-US" dirty="0"/>
              <a:t> </a:t>
            </a:r>
            <a:r>
              <a:rPr lang="en-US" dirty="0" err="1"/>
              <a:t>accompagné</a:t>
            </a:r>
            <a:r>
              <a:rPr lang="en-US" dirty="0"/>
              <a:t> par des fiches </a:t>
            </a:r>
            <a:r>
              <a:rPr lang="en-US" dirty="0" err="1"/>
              <a:t>d’aide</a:t>
            </a:r>
            <a:r>
              <a:rPr lang="en-US" dirty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277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8</a:t>
            </a:fld>
            <a:endParaRPr lang="nl-N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</a:t>
            </a:r>
            <a:r>
              <a:rPr lang="en-US" dirty="0" err="1"/>
              <a:t>Symfony</a:t>
            </a:r>
            <a:endParaRPr lang="en-US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FE29B89-7280-414B-94C5-22647545BB53}"/>
              </a:ext>
            </a:extLst>
          </p:cNvPr>
          <p:cNvSpPr txBox="1"/>
          <p:nvPr/>
        </p:nvSpPr>
        <p:spPr>
          <a:xfrm>
            <a:off x="323528" y="1131590"/>
            <a:ext cx="84969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Cloud9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Mettre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place PHP7 =&gt; </a:t>
            </a:r>
            <a:r>
              <a:rPr lang="en-US" b="1" dirty="0"/>
              <a:t>php --version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dirty="0" err="1"/>
              <a:t>sudo</a:t>
            </a:r>
            <a:r>
              <a:rPr lang="en-US" dirty="0"/>
              <a:t> add-apt-repository </a:t>
            </a:r>
            <a:r>
              <a:rPr lang="en-US" dirty="0" err="1"/>
              <a:t>ppa:ondrej</a:t>
            </a:r>
            <a:r>
              <a:rPr lang="en-US" dirty="0"/>
              <a:t>/php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apt-get update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apt-get install php7.1-curl php7.1-dev php7.1-gd php7.1-intl php7.1-mcrypt php7.1-json php7.1-mysql php7.1-opcache php7.1-bcmath php7.1-mbstring php7.1-soap php7.1-xml libapache2-mod-php7.1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a2dismod php5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a2enmod php7.1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service apache2 restart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226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9</a:t>
            </a:fld>
            <a:endParaRPr lang="nl-N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</a:t>
            </a:r>
            <a:r>
              <a:rPr lang="en-US" dirty="0" err="1"/>
              <a:t>Symfony</a:t>
            </a:r>
            <a:endParaRPr lang="en-US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FE29B89-7280-414B-94C5-22647545BB53}"/>
              </a:ext>
            </a:extLst>
          </p:cNvPr>
          <p:cNvSpPr txBox="1"/>
          <p:nvPr/>
        </p:nvSpPr>
        <p:spPr>
          <a:xfrm>
            <a:off x="323528" y="1131590"/>
            <a:ext cx="8496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Initialisation</a:t>
            </a:r>
            <a:r>
              <a:rPr lang="en-US" b="1" dirty="0"/>
              <a:t> de mon </a:t>
            </a:r>
            <a:r>
              <a:rPr lang="en-US" b="1" dirty="0" err="1"/>
              <a:t>projet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composer create-project </a:t>
            </a:r>
            <a:r>
              <a:rPr lang="en-US" dirty="0" err="1"/>
              <a:t>symfony</a:t>
            </a:r>
            <a:r>
              <a:rPr lang="en-US" dirty="0"/>
              <a:t>/skeleton:~3.4.0 </a:t>
            </a:r>
            <a:r>
              <a:rPr lang="en-US" dirty="0" err="1"/>
              <a:t>my_cv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LISEZ LES MESSAGES !!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Mettre</a:t>
            </a:r>
            <a:r>
              <a:rPr lang="en-US" dirty="0"/>
              <a:t> </a:t>
            </a:r>
            <a:r>
              <a:rPr lang="en-US" dirty="0" err="1"/>
              <a:t>votre</a:t>
            </a:r>
            <a:r>
              <a:rPr lang="en-US" dirty="0"/>
              <a:t> </a:t>
            </a:r>
            <a:r>
              <a:rPr lang="en-US" dirty="0" err="1"/>
              <a:t>projet</a:t>
            </a:r>
            <a:r>
              <a:rPr lang="en-US" dirty="0"/>
              <a:t> sur </a:t>
            </a:r>
            <a:r>
              <a:rPr lang="en-US" b="1" dirty="0" err="1"/>
              <a:t>Github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hlinkClick r:id="rId3"/>
              </a:rPr>
              <a:t>https://github.com/new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git </a:t>
            </a:r>
            <a:r>
              <a:rPr lang="en-US" b="1" dirty="0" err="1"/>
              <a:t>init</a:t>
            </a:r>
            <a:r>
              <a:rPr lang="en-US" b="1" dirty="0"/>
              <a:t> </a:t>
            </a:r>
            <a:r>
              <a:rPr lang="en-US" dirty="0"/>
              <a:t>dans le dossier du </a:t>
            </a:r>
            <a:r>
              <a:rPr lang="en-US" dirty="0" err="1"/>
              <a:t>projet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git remote add origin </a:t>
            </a:r>
            <a:r>
              <a:rPr lang="en-US" b="1" dirty="0">
                <a:hlinkClick r:id="rId4"/>
              </a:rPr>
              <a:t>https://github.com/&lt;my_repo&gt;.git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git add –A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git commit –m “Initial commit”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git push -u origin master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275392"/>
      </p:ext>
    </p:extLst>
  </p:cSld>
  <p:clrMapOvr>
    <a:masterClrMapping/>
  </p:clrMapOvr>
</p:sld>
</file>

<file path=ppt/theme/theme1.xml><?xml version="1.0" encoding="utf-8"?>
<a:theme xmlns:a="http://schemas.openxmlformats.org/drawingml/2006/main" name="Atos v4.0">
  <a:themeElements>
    <a:clrScheme name="Atos Principal Colors 2">
      <a:dk1>
        <a:sysClr val="windowText" lastClr="000000"/>
      </a:dk1>
      <a:lt1>
        <a:sysClr val="window" lastClr="FFFFFF"/>
      </a:lt1>
      <a:dk2>
        <a:srgbClr val="0066A1"/>
      </a:dk2>
      <a:lt2>
        <a:srgbClr val="829DC7"/>
      </a:lt2>
      <a:accent1>
        <a:srgbClr val="0066A1"/>
      </a:accent1>
      <a:accent2>
        <a:srgbClr val="829DC7"/>
      </a:accent2>
      <a:accent3>
        <a:srgbClr val="000000"/>
      </a:accent3>
      <a:accent4>
        <a:srgbClr val="808080"/>
      </a:accent4>
      <a:accent5>
        <a:srgbClr val="FFFFFF"/>
      </a:accent5>
      <a:accent6>
        <a:srgbClr val="BFBFBF"/>
      </a:accent6>
      <a:hlink>
        <a:srgbClr val="0066A1"/>
      </a:hlink>
      <a:folHlink>
        <a:srgbClr val="829DC7"/>
      </a:folHlink>
    </a:clrScheme>
    <a:fontScheme name="Atos Font PP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Atos Primary Color Atos Blue">
      <a:srgbClr val="0066A1"/>
    </a:custClr>
    <a:custClr name="Atos Primary Color White">
      <a:srgbClr val="FFFFFF"/>
    </a:custClr>
    <a:custClr name="Atos Primary Color Grey">
      <a:srgbClr val="808080"/>
    </a:custClr>
    <a:custClr name="Atos Primary Color Black">
      <a:srgbClr val="000000"/>
    </a:custClr>
    <a:custClr name="Atos Secondary Color Orange">
      <a:srgbClr val="FA6119"/>
    </a:custClr>
    <a:custClr name="Atos Secondary Color Yellow">
      <a:srgbClr val="9E9500"/>
    </a:custClr>
    <a:custClr name="Atos Secondary Color Dark purple">
      <a:srgbClr val="6639B7"/>
    </a:custClr>
    <a:custClr name="Atos Secondary Color Light purple">
      <a:srgbClr val="A626AA"/>
    </a:custClr>
    <a:custClr name="Atos Secondary Color Teal">
      <a:srgbClr val="00A59C"/>
    </a:custClr>
    <a:custClr name="Atos Complementary Color Green">
      <a:srgbClr val="3F9C35"/>
    </a:custClr>
    <a:custClr name="Atos Complementary Color Pink">
      <a:srgbClr val="D71F85"/>
    </a:custClr>
    <a:custClr name="Atos Complementary Color Dark grey">
      <a:srgbClr val="898D8D"/>
    </a:custClr>
    <a:custClr name="Atos Complementary Color Light blue">
      <a:srgbClr val="00AFD8"/>
    </a:custClr>
    <a:custClr name="Atos Complementary Color Blue">
      <a:srgbClr val="0089C4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Atos v4.0</Template>
  <TotalTime>0</TotalTime>
  <Words>313</Words>
  <Application>Microsoft Office PowerPoint</Application>
  <PresentationFormat>Affichage à l'écran (16:9)</PresentationFormat>
  <Paragraphs>91</Paragraphs>
  <Slides>11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Lucida Sans Unicode</vt:lpstr>
      <vt:lpstr>Verdana</vt:lpstr>
      <vt:lpstr>Atos v4.0</vt:lpstr>
      <vt:lpstr>UGA - Module Symfony</vt:lpstr>
      <vt:lpstr>Module Symfony</vt:lpstr>
      <vt:lpstr>Module Symfony</vt:lpstr>
      <vt:lpstr>Module Symfony</vt:lpstr>
      <vt:lpstr>Module Symfony</vt:lpstr>
      <vt:lpstr>Module Symfony</vt:lpstr>
      <vt:lpstr>Module Symfony</vt:lpstr>
      <vt:lpstr>Module Symfony</vt:lpstr>
      <vt:lpstr>Module Symfony</vt:lpstr>
      <vt:lpstr>Module Symfony</vt:lpstr>
      <vt:lpstr>Thanks  For more information please contact: florent.coquil@gmail.com</vt:lpstr>
    </vt:vector>
  </TitlesOfParts>
  <Company>Canopy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Retour prestation La Bonne Agence</dc:title>
  <dc:creator>a454007</dc:creator>
  <cp:lastModifiedBy>COQUIL, FLORENT</cp:lastModifiedBy>
  <cp:revision>35</cp:revision>
  <dcterms:created xsi:type="dcterms:W3CDTF">2018-10-11T13:49:33Z</dcterms:created>
  <dcterms:modified xsi:type="dcterms:W3CDTF">2019-01-27T23:22:04Z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um">
    <vt:lpwstr>dd-mm-yyyy</vt:lpwstr>
  </property>
  <property fmtid="{D5CDD505-2E9C-101B-9397-08002B2CF9AE}" pid="3" name="Author">
    <vt:lpwstr/>
  </property>
  <property fmtid="{D5CDD505-2E9C-101B-9397-08002B2CF9AE}" pid="4" name="GBU">
    <vt:lpwstr/>
  </property>
  <property fmtid="{D5CDD505-2E9C-101B-9397-08002B2CF9AE}" pid="5" name="Division">
    <vt:lpwstr/>
  </property>
  <property fmtid="{D5CDD505-2E9C-101B-9397-08002B2CF9AE}" pid="6" name="Department">
    <vt:lpwstr/>
  </property>
  <property fmtid="{D5CDD505-2E9C-101B-9397-08002B2CF9AE}" pid="7" name="Classification">
    <vt:lpwstr>© Atos - For internal use</vt:lpwstr>
  </property>
</Properties>
</file>