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5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5" d="100"/>
          <a:sy n="115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240" y="-26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00" y="251520"/>
            <a:ext cx="120890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35" y="107504"/>
            <a:ext cx="808357" cy="4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6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7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1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9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6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9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479635" y="4652161"/>
            <a:ext cx="1847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284624"/>
            <a:ext cx="1005537" cy="5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October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284624"/>
            <a:ext cx="1005537" cy="5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10" y="4705199"/>
            <a:ext cx="713349" cy="3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10" y="4705199"/>
            <a:ext cx="713349" cy="3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zeLeOuf/myc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eckyboy.com/free-html-resume-templates/" TargetMode="External"/><Relationship Id="rId4" Type="http://schemas.openxmlformats.org/officeDocument/2006/relationships/hyperlink" Target="https://symfony.com/doc/current/page_creatio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3.4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lorent.coquil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VGsD5zc1/sf-ug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%3cmy_repo%3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UGA - 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Florent </a:t>
            </a:r>
            <a:r>
              <a:rPr lang="en-US" dirty="0" err="1"/>
              <a:t>Coquil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Github</a:t>
            </a:r>
            <a:r>
              <a:rPr lang="en-US" b="1" dirty="0"/>
              <a:t> du prof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https://github.com/AizeLeOuf/mycv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Créer</a:t>
            </a:r>
            <a:r>
              <a:rPr lang="en-US" b="1" dirty="0"/>
              <a:t> ma première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https://symfony.com/doc/current/page_creation.html</a:t>
            </a:r>
            <a:endParaRPr lang="en-US" sz="14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Choisir</a:t>
            </a:r>
            <a:r>
              <a:rPr lang="en-US" b="1" dirty="0"/>
              <a:t> un template sur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https://speckyboy.com/free-html-resume-templates/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en-US" dirty="0"/>
              <a:t>Thanks</a:t>
            </a:r>
            <a:br>
              <a:rPr lang="en-US" dirty="0"/>
            </a:br>
            <a:br>
              <a:rPr lang="en-US" sz="1200" dirty="0"/>
            </a:br>
            <a:r>
              <a:rPr lang="en-US" sz="1200" b="0" dirty="0"/>
              <a:t>For more information please contact: florent.coquil@gmail.com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Pourquoi</a:t>
            </a:r>
            <a:r>
              <a:rPr lang="en-US" dirty="0"/>
              <a:t> un module </a:t>
            </a:r>
            <a:r>
              <a:rPr lang="en-US" dirty="0" err="1"/>
              <a:t>Symfony</a:t>
            </a:r>
            <a:r>
              <a:rPr lang="en-US" dirty="0"/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1er framework PHP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Pourquoi</a:t>
            </a:r>
            <a:r>
              <a:rPr lang="en-US" dirty="0"/>
              <a:t> PHP 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1er language web !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Employabilité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Symfony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</a:t>
            </a:r>
            <a:r>
              <a:rPr lang="en-US" dirty="0" err="1"/>
              <a:t>composant</a:t>
            </a:r>
            <a:r>
              <a:rPr lang="en-US" dirty="0"/>
              <a:t>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AutoShape 5" descr="Symfony">
            <a:extLst>
              <a:ext uri="{FF2B5EF4-FFF2-40B4-BE49-F238E27FC236}">
                <a16:creationId xmlns:a16="http://schemas.microsoft.com/office/drawing/2014/main" id="{3C99E541-DE10-4D32-899D-0029163E56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Symfony logo and screenshots">
            <a:extLst>
              <a:ext uri="{FF2B5EF4-FFF2-40B4-BE49-F238E27FC236}">
                <a16:creationId xmlns:a16="http://schemas.microsoft.com/office/drawing/2014/main" id="{A6740219-B4FA-48D0-BAEC-670D65CC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7281"/>
            <a:ext cx="2592288" cy="31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7D50896-462C-4F9B-B681-763DCB7F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047750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5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0AFC40-8220-42A8-A714-09EA438F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328737"/>
            <a:ext cx="5876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 advancer sur </a:t>
            </a:r>
            <a:r>
              <a:rPr lang="en-US" dirty="0" err="1"/>
              <a:t>Symfony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adresse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https://symfony.com/doc/3.4/index.html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 version LTS -&gt; 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 version current -&gt; 4.2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A699D8-9CB8-4B64-B436-E5E64C6D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759424"/>
            <a:ext cx="3958734" cy="28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Modèle</a:t>
            </a:r>
            <a:r>
              <a:rPr lang="en-US" b="1" dirty="0"/>
              <a:t>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B8A3520-6CA0-4C88-8F98-459C55A9CD10}"/>
              </a:ext>
            </a:extLst>
          </p:cNvPr>
          <p:cNvSpPr/>
          <p:nvPr/>
        </p:nvSpPr>
        <p:spPr>
          <a:xfrm>
            <a:off x="1691680" y="2073999"/>
            <a:ext cx="1656184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</a:t>
            </a:r>
          </a:p>
          <a:p>
            <a:pPr algn="ctr"/>
            <a:r>
              <a:rPr lang="fr-FR" dirty="0"/>
              <a:t>« </a:t>
            </a:r>
            <a:r>
              <a:rPr lang="fr-FR" dirty="0" err="1"/>
              <a:t>Entity</a:t>
            </a:r>
            <a:r>
              <a:rPr lang="fr-FR" dirty="0"/>
              <a:t> 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696860A-E5CB-4A74-81BF-D89A341C7D3A}"/>
              </a:ext>
            </a:extLst>
          </p:cNvPr>
          <p:cNvSpPr/>
          <p:nvPr/>
        </p:nvSpPr>
        <p:spPr>
          <a:xfrm>
            <a:off x="4317891" y="1094422"/>
            <a:ext cx="1982289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« Page </a:t>
            </a:r>
            <a:r>
              <a:rPr lang="fr-FR" dirty="0" err="1"/>
              <a:t>twig</a:t>
            </a:r>
            <a:r>
              <a:rPr lang="fr-FR" dirty="0"/>
              <a:t> »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0DC14B-8B23-4FDE-90DE-FC653DD69F24}"/>
              </a:ext>
            </a:extLst>
          </p:cNvPr>
          <p:cNvSpPr/>
          <p:nvPr/>
        </p:nvSpPr>
        <p:spPr>
          <a:xfrm>
            <a:off x="4317892" y="2903649"/>
            <a:ext cx="1982300" cy="147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  <a:p>
            <a:pPr algn="ctr"/>
            <a:r>
              <a:rPr lang="fr-FR" dirty="0"/>
              <a:t>« Controller »</a:t>
            </a:r>
          </a:p>
        </p:txBody>
      </p:sp>
      <p:pic>
        <p:nvPicPr>
          <p:cNvPr id="9" name="Graphique 8" descr="Utilisateur">
            <a:extLst>
              <a:ext uri="{FF2B5EF4-FFF2-40B4-BE49-F238E27FC236}">
                <a16:creationId xmlns:a16="http://schemas.microsoft.com/office/drawing/2014/main" id="{7D563494-459A-4ADD-9C69-20372AA4D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8866" y="1952527"/>
            <a:ext cx="1720271" cy="172027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DC8DE42-0BF3-4A6B-AC9A-4435C9A4884C}"/>
              </a:ext>
            </a:extLst>
          </p:cNvPr>
          <p:cNvCxnSpPr>
            <a:cxnSpLocks/>
          </p:cNvCxnSpPr>
          <p:nvPr/>
        </p:nvCxnSpPr>
        <p:spPr>
          <a:xfrm flipH="1">
            <a:off x="6381424" y="3429855"/>
            <a:ext cx="1114044" cy="212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929ED1-232C-4872-8294-ED2801C98B79}"/>
              </a:ext>
            </a:extLst>
          </p:cNvPr>
          <p:cNvCxnSpPr>
            <a:cxnSpLocks/>
          </p:cNvCxnSpPr>
          <p:nvPr/>
        </p:nvCxnSpPr>
        <p:spPr>
          <a:xfrm flipH="1" flipV="1">
            <a:off x="3423940" y="3048153"/>
            <a:ext cx="787965" cy="45970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8F136EE-A0F1-4CB8-A71F-AFA21C233CC7}"/>
              </a:ext>
            </a:extLst>
          </p:cNvPr>
          <p:cNvCxnSpPr>
            <a:cxnSpLocks/>
          </p:cNvCxnSpPr>
          <p:nvPr/>
        </p:nvCxnSpPr>
        <p:spPr>
          <a:xfrm flipV="1">
            <a:off x="5119059" y="2595577"/>
            <a:ext cx="0" cy="2866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8C1D8FA-DDAD-4E4B-A8FE-62EDE889F6EC}"/>
              </a:ext>
            </a:extLst>
          </p:cNvPr>
          <p:cNvCxnSpPr>
            <a:cxnSpLocks/>
          </p:cNvCxnSpPr>
          <p:nvPr/>
        </p:nvCxnSpPr>
        <p:spPr>
          <a:xfrm>
            <a:off x="6381424" y="1979179"/>
            <a:ext cx="1114044" cy="5472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par </a:t>
            </a:r>
            <a:r>
              <a:rPr lang="en-US" dirty="0" err="1"/>
              <a:t>personne</a:t>
            </a:r>
            <a:r>
              <a:rPr lang="en-US" dirty="0"/>
              <a:t> à </a:t>
            </a:r>
            <a:r>
              <a:rPr lang="en-US" dirty="0" err="1"/>
              <a:t>rendre</a:t>
            </a:r>
            <a:r>
              <a:rPr lang="en-US" dirty="0"/>
              <a:t> au dernier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obligatoirement</a:t>
            </a:r>
            <a:r>
              <a:rPr lang="en-US" dirty="0"/>
              <a:t> par email: </a:t>
            </a:r>
            <a:r>
              <a:rPr lang="en-US" dirty="0">
                <a:hlinkClick r:id="rId3"/>
              </a:rPr>
              <a:t>florent.coquil@gmail.com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 points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attribués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des </a:t>
            </a: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présentes</a:t>
            </a:r>
            <a:r>
              <a:rPr lang="en-US" dirty="0"/>
              <a:t> dans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livrée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attendue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https://trello.com/b/VGsD5zc1/sf-uga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serez</a:t>
            </a:r>
            <a:r>
              <a:rPr lang="en-US" dirty="0"/>
              <a:t> </a:t>
            </a:r>
            <a:r>
              <a:rPr lang="en-US" dirty="0" err="1"/>
              <a:t>accompagné</a:t>
            </a:r>
            <a:r>
              <a:rPr lang="en-US" dirty="0"/>
              <a:t> par des fiches </a:t>
            </a:r>
            <a:r>
              <a:rPr lang="en-US" dirty="0" err="1"/>
              <a:t>d’aide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PHP7 =&gt; </a:t>
            </a:r>
            <a:r>
              <a:rPr lang="en-US" b="1" dirty="0"/>
              <a:t>php --version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add-apt-repository </a:t>
            </a:r>
            <a:r>
              <a:rPr lang="en-US" dirty="0" err="1"/>
              <a:t>ppa:ondrej</a:t>
            </a:r>
            <a:r>
              <a:rPr lang="en-US" dirty="0"/>
              <a:t>/php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php7.1-curl php7.1-dev php7.1-gd php7.1-intl php7.1-mcrypt php7.1-json php7.1-mysql php7.1-opcache php7.1-bcmath php7.1-mbstring php7.1-soap php7.1-xml libapache2-mod-php7.1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a2dismod php5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a2enmod php7.1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apache2 restart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2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E29B89-7280-414B-94C5-22647545BB53}"/>
              </a:ext>
            </a:extLst>
          </p:cNvPr>
          <p:cNvSpPr txBox="1"/>
          <p:nvPr/>
        </p:nvSpPr>
        <p:spPr>
          <a:xfrm>
            <a:off x="323528" y="113159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Initialisation</a:t>
            </a:r>
            <a:r>
              <a:rPr lang="en-US" b="1" dirty="0"/>
              <a:t> de mon </a:t>
            </a:r>
            <a:r>
              <a:rPr lang="en-US" b="1" dirty="0" err="1"/>
              <a:t>projet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composer create-project </a:t>
            </a:r>
            <a:r>
              <a:rPr lang="en-US" dirty="0" err="1"/>
              <a:t>symfony</a:t>
            </a:r>
            <a:r>
              <a:rPr lang="en-US" dirty="0"/>
              <a:t>/skeleton:~3.4.0 </a:t>
            </a:r>
            <a:r>
              <a:rPr lang="en-US" dirty="0" err="1"/>
              <a:t>my_cv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LISEZ LES MESSAGES 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sur </a:t>
            </a:r>
            <a:r>
              <a:rPr lang="en-US" b="1" dirty="0" err="1"/>
              <a:t>Github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https://github.com/new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dans le dossier du </a:t>
            </a:r>
            <a:r>
              <a:rPr lang="en-US" dirty="0" err="1"/>
              <a:t>projet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remote add origin </a:t>
            </a:r>
            <a:r>
              <a:rPr lang="en-US" b="1" dirty="0">
                <a:hlinkClick r:id="rId4"/>
              </a:rPr>
              <a:t>https://github.com/&lt;my_repo&gt;.git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add –A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commit –m “Initial commit”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git push -u origin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75392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Atos Principal Colors 2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325</Words>
  <Application>Microsoft Office PowerPoint</Application>
  <PresentationFormat>Affichage à l'écran (16:9)</PresentationFormat>
  <Paragraphs>94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 Unicode</vt:lpstr>
      <vt:lpstr>Verdana</vt:lpstr>
      <vt:lpstr>Atos v4.0</vt:lpstr>
      <vt:lpstr>UGA - 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Module Symfony</vt:lpstr>
      <vt:lpstr>Thanks  For more information please contact: florent.coquil@gmail.com</vt:lpstr>
    </vt:vector>
  </TitlesOfParts>
  <Company>Canopy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prestation La Bonne Agence</dc:title>
  <dc:creator>a454007</dc:creator>
  <cp:lastModifiedBy>COQUIL, FLORENT</cp:lastModifiedBy>
  <cp:revision>36</cp:revision>
  <dcterms:created xsi:type="dcterms:W3CDTF">2018-10-11T13:49:33Z</dcterms:created>
  <dcterms:modified xsi:type="dcterms:W3CDTF">2019-01-28T07:00:44Z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</Properties>
</file>