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5"/>
    <a:srgbClr val="2D6793"/>
    <a:srgbClr val="527F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2231-D499-C7F3-ED61-ADE4E08C8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5DCA1-0B31-6EBD-3643-D589766E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D462-CEB7-982B-1154-BA3C0C1A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08A0-50DF-8BB0-C385-4D9C1997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ADFE-AFBE-69DD-32A3-F9ED4079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1915-3286-B1FF-46EB-3B0B5714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8C59-1A53-5586-3BD7-23504E558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0923-E4A5-BBDC-E95D-84D5975D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8D7E-3078-0CFE-A3EB-CA47AFA2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7F3-AB3D-C573-1462-A0D1E35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3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AE44-D447-EB90-2055-073F4B16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84B60-AACD-85A5-5CC3-479CB1A4D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55DF-55A8-3EBE-5869-0DDF0704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C882-236A-1658-DA14-6FCAB020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F890-8155-0B3C-5320-F31C9847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8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FE9B-79CA-BF7B-3A9F-BA24D321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26FC-3786-A6E0-2244-9270D27D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AA1F-F04C-3A6F-8FA6-087F394F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4C82-5E80-C88A-E5AC-5B555027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7462-815D-8402-6FFA-51BC341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8A4B-2EF7-CB96-98C1-82F351A8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FA28-A734-6852-DF92-6E7FB725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5D04-ACB7-4894-F965-C3A5C457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3ED1-6E56-2E78-5D92-0D26BA84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1982-BC8F-F162-7C91-7C6A993E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54AD-5700-1FCC-A941-A684DD3F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233F-4EDC-D84B-41CF-23B285A93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28CBC-F5B2-B835-D914-E7AA6773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3EA0-A028-2299-9B3F-9C26F57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5D73-8A4C-FE7D-066E-1348EC44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6ED05-1E0F-5AB5-9602-92B0F6F9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7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9D88-D12F-B542-7120-F4F74496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F5D4-DD0A-1CE2-94C8-45008904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010E-E47D-D36A-4C0B-7F64F78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F82A6-DB2A-45EA-EDDF-A3690CC8F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31B00-72A9-8589-969F-DA8B8A027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B2880-CCAA-260D-4A81-629D1613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B8EFF-7010-9243-E575-AF0295A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BD3A9-ECCB-8100-AAC9-CAF929C0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7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5E38-643D-16A0-8915-608A834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FEEEB-7C31-C8A7-84DB-8DF2C4AD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16BED-5885-561C-3124-BDD5AC5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8A194-66E7-529C-924D-0AB72B93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37FC0-1733-3018-A5EC-3A52A66D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D2A0-41B8-C4F3-614F-2449359D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EB3C2-F57C-F60C-623F-1DDA7A80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50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0067-4C83-AA53-E791-1AD901E2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B8EF-AFAB-6FC7-D7F2-FF2FC117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E38B5-B89D-34D8-55B1-DE21451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CEC7-406E-7550-D0E1-1348A612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B2C3-E0C1-C0D3-224E-EBCC8E67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5A35-D64C-9E4D-54E2-18AB27EB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0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C2FF-9FFC-CBDE-1DD3-4E7207DA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6A9BC-0DA7-F589-B52D-AAC5682E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01FD-9A5E-D370-4FA1-61C558717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0CB57-ACDF-C39A-5A96-647C5986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ABC8-EDF7-7B67-8749-47A6B66D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5E98-5649-6717-5063-B5E496E1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08A46-B0CB-F302-1B80-7A22E94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7816-408F-B578-45FA-B6700F94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EED2-0AC1-FF9A-2D38-CDF7FC256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FBA9-100B-4463-B6AC-A8553DF4A184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C58C-E618-B4BB-729B-D8B178795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1B0C-2EC0-FDD1-43FF-AE6B85CEB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79FB-C732-4A21-B0A9-ECB5EB72A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2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29FFFF-857D-13D1-7E7C-A58465AD413A}"/>
              </a:ext>
            </a:extLst>
          </p:cNvPr>
          <p:cNvSpPr/>
          <p:nvPr/>
        </p:nvSpPr>
        <p:spPr>
          <a:xfrm>
            <a:off x="1423303" y="2881993"/>
            <a:ext cx="1934936" cy="1094014"/>
          </a:xfrm>
          <a:prstGeom prst="roundRect">
            <a:avLst/>
          </a:prstGeom>
          <a:solidFill>
            <a:srgbClr val="527F9E"/>
          </a:solidFill>
          <a:ln w="38100">
            <a:solidFill>
              <a:srgbClr val="2D679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DBA35"/>
                </a:solidFill>
                <a:latin typeface="Berlin Sans FB" panose="020E0602020502020306" pitchFamily="34" charset="0"/>
              </a:rPr>
              <a:t>DNA</a:t>
            </a:r>
            <a:endParaRPr lang="en-GB" dirty="0">
              <a:solidFill>
                <a:srgbClr val="FDBA35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B78D0-122E-BF01-A864-7407BEBB53DE}"/>
              </a:ext>
            </a:extLst>
          </p:cNvPr>
          <p:cNvSpPr/>
          <p:nvPr/>
        </p:nvSpPr>
        <p:spPr>
          <a:xfrm>
            <a:off x="4503967" y="2881993"/>
            <a:ext cx="1934936" cy="1094014"/>
          </a:xfrm>
          <a:prstGeom prst="roundRect">
            <a:avLst/>
          </a:prstGeom>
          <a:solidFill>
            <a:srgbClr val="527F9E"/>
          </a:solidFill>
          <a:ln w="38100">
            <a:solidFill>
              <a:srgbClr val="2D679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DBA35"/>
                </a:solidFill>
                <a:latin typeface="Berlin Sans FB" panose="020E0602020502020306" pitchFamily="34" charset="0"/>
              </a:rPr>
              <a:t>RNA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AF6073-43AC-40DD-6F21-FCE727C762CF}"/>
              </a:ext>
            </a:extLst>
          </p:cNvPr>
          <p:cNvSpPr/>
          <p:nvPr/>
        </p:nvSpPr>
        <p:spPr>
          <a:xfrm>
            <a:off x="7587349" y="2881993"/>
            <a:ext cx="1934936" cy="1094014"/>
          </a:xfrm>
          <a:prstGeom prst="roundRect">
            <a:avLst/>
          </a:prstGeom>
          <a:solidFill>
            <a:srgbClr val="527F9E"/>
          </a:solidFill>
          <a:ln w="38100">
            <a:solidFill>
              <a:srgbClr val="2D679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DBA35"/>
                </a:solidFill>
                <a:latin typeface="Berlin Sans FB" panose="020E0602020502020306" pitchFamily="34" charset="0"/>
              </a:rPr>
              <a:t>Protein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938087-3667-0C00-EC59-5BD17CDB6B9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58239" y="3429000"/>
            <a:ext cx="1145728" cy="0"/>
          </a:xfrm>
          <a:prstGeom prst="straightConnector1">
            <a:avLst/>
          </a:prstGeom>
          <a:ln w="57150">
            <a:solidFill>
              <a:srgbClr val="FDBA3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CA265B2-4835-435E-D1CA-5518C954B4B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2549" y="3422650"/>
            <a:ext cx="1094014" cy="12700"/>
          </a:xfrm>
          <a:prstGeom prst="curvedConnector5">
            <a:avLst>
              <a:gd name="adj1" fmla="val -14180"/>
              <a:gd name="adj2" fmla="val 4210701"/>
              <a:gd name="adj3" fmla="val 120896"/>
            </a:avLst>
          </a:prstGeom>
          <a:ln w="38100">
            <a:solidFill>
              <a:srgbClr val="FDBA35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23D2AF7-2DEE-501A-866E-C94FA2FB68AF}"/>
              </a:ext>
            </a:extLst>
          </p:cNvPr>
          <p:cNvCxnSpPr>
            <a:cxnSpLocks/>
          </p:cNvCxnSpPr>
          <p:nvPr/>
        </p:nvCxnSpPr>
        <p:spPr>
          <a:xfrm rot="5400000" flipH="1">
            <a:off x="1863730" y="3422650"/>
            <a:ext cx="1094014" cy="12700"/>
          </a:xfrm>
          <a:prstGeom prst="curvedConnector5">
            <a:avLst>
              <a:gd name="adj1" fmla="val -14180"/>
              <a:gd name="adj2" fmla="val 4210701"/>
              <a:gd name="adj3" fmla="val 120896"/>
            </a:avLst>
          </a:prstGeom>
          <a:ln w="38100">
            <a:solidFill>
              <a:srgbClr val="FDBA35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F4DEF-41E0-0D85-0BCF-247A7C21549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38903" y="3429000"/>
            <a:ext cx="1148446" cy="0"/>
          </a:xfrm>
          <a:prstGeom prst="straightConnector1">
            <a:avLst/>
          </a:prstGeom>
          <a:ln w="57150">
            <a:solidFill>
              <a:srgbClr val="FDB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PaazRonaaz _-_</dc:creator>
  <cp:lastModifiedBy>PaazRonaaz _-_</cp:lastModifiedBy>
  <cp:revision>1</cp:revision>
  <dcterms:created xsi:type="dcterms:W3CDTF">2022-12-27T15:06:13Z</dcterms:created>
  <dcterms:modified xsi:type="dcterms:W3CDTF">2022-12-27T15:24:12Z</dcterms:modified>
</cp:coreProperties>
</file>