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4431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075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65657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969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06583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70507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0DEA-CED6-4FFC-A538-2F6268F7B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C93104-EFA1-44D9-8552-16F2A241E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F6101-0870-4BAE-8D36-A3A956FB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3671A-8925-4270-889E-ED65B00A3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B3124-1BE3-43A7-B843-7848EC5E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64630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A4A88-61B4-4EA5-94FA-550FD98D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07F0E-B162-42B4-A155-DFF19E98B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DD00E-45CB-47FA-B275-05A1B28C5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8F2EE-D03D-4F44-8A36-4D6061F6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8DABD-CF6A-429B-A9DA-CD0D81CA8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26610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0F30-6280-435A-9B33-4A42381C3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673DE6-9785-4CF2-85DA-243A10DB9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055F7-F8FB-4371-8823-A7E61EDFF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A5E1A-E4F5-430A-9CFC-2C0F1D8FD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95410-A102-4A6E-9907-54F42E46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3886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2ECD-73F9-479C-AF15-491F5733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1D31B9-D4D5-4175-A89D-23074B628D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EEDFC-39A8-4E89-AED6-DA06ED1116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F21F6-6D86-4314-A831-98352AD5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9E5019-C384-4657-B6BE-FE521F8E4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2C252-ECEE-4FB0-969F-876D28B0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83565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92C20-D4AF-4385-BFEA-1A855C313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7242E8-CD67-4626-94FB-01AD616E5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3243F-6E01-4479-A52F-0AA5095444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C8C7E3-C43C-404C-951E-4807D01CB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F3FD2-110F-46B4-A3B2-B350FB35E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C9C1A1-0A2C-4DC0-9518-C316CC266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5E2A17-8815-45EB-B828-7603CA6A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2E7B8-EE45-4FBB-8966-F657CE22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58990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11774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1A858-F89B-4AD9-BEED-CEAABC9E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8B834-9A5C-48F7-80C9-EE7A227D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70F95B-E26D-495F-9838-79BF0E3AD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9628C-0799-4872-88F6-02EF40E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37917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34AA48-FED7-4DB6-9BF6-A6F779BFC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588A0-776F-479A-A260-FE0411A77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7B916-F7A4-44FF-858D-C112A46BD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30811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9C35E-2DF2-44FB-A056-080D2ED7A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BC9A7-279F-4A2A-9A1E-2B2CFEA41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76883-5FF0-4547-85A0-7EDFBE9336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849CF-EE4F-4D49-B243-F7E6D98E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080977-0FAA-4288-92DB-4924E0849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AFFA0-4583-4F49-96D0-574DE9A95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671845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F9622-C2BB-4F65-B2AB-476E40632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A657B2-EF51-49B2-A389-33247F0E1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19B72E-790C-42FB-870B-126249894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822CD3-145E-48CF-9490-8C48D22F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ED892-389E-488E-A994-8EE04978A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8D2341-F34C-407C-887B-63FDA56F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7088862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17D5-C64F-4CEB-AD9F-4B5D46748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8E2F85-7453-439A-B5BD-2F13814EDE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E4C6B-FF4E-4147-BF66-B2DEA397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484D8-18F1-44D9-B95D-BD7035F1A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F49AF-07D9-4EBB-832F-4F755C8B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24548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D4F8B6-1F29-4CFB-BD0B-12966C4908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842931-8902-41AD-BD36-6D52AD5593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C9F38-1FEB-4328-B70F-E2EDF4AD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4776F-7D53-4B1D-9279-40CF5C0BB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25196-B6BA-474E-9E57-344A0B6E3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615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86358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69291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92490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04753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9997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65438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15427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967036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7BC742-ED03-4B2C-B166-3362401AD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89F3-436A-4E62-89E4-81F001404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A02FF-B2D8-472A-B6AC-86D0313BD9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F638A-9B8F-4D53-924A-79D7975AA8DC}" type="datetimeFigureOut">
              <a:rPr lang="en-IL" smtClean="0"/>
              <a:t>20/01/2019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1F21E-01EA-4279-B840-8CEA54450F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EC49D-1D80-4924-B184-9BE20BBAF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F5641-50EC-4AEA-954F-D842A44A51A0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4879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ncbi.nlm.nih.gov/sites/GDSbrowser?acc=GDS5801&amp;fbclid=IwAR2YoCBZlS1p9Ef7H0dMCqSAj0rsk8ysOuIEyde_3mqnsnb51GnjKHaHNeU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sport, basketball&#10;&#10;Description automatically generated">
            <a:extLst>
              <a:ext uri="{FF2B5EF4-FFF2-40B4-BE49-F238E27FC236}">
                <a16:creationId xmlns:a16="http://schemas.microsoft.com/office/drawing/2014/main" id="{37D0EF18-CB1B-4B84-9C5F-28BBD5C337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634" b="-2"/>
          <a:stretch/>
        </p:blipFill>
        <p:spPr>
          <a:xfrm>
            <a:off x="4818888" y="1"/>
            <a:ext cx="7373112" cy="6857999"/>
          </a:xfrm>
          <a:prstGeom prst="rect">
            <a:avLst/>
          </a:prstGeom>
        </p:spPr>
      </p:pic>
      <p:sp>
        <p:nvSpPr>
          <p:cNvPr id="19" name="Freeform 8">
            <a:extLst>
              <a:ext uri="{FF2B5EF4-FFF2-40B4-BE49-F238E27FC236}">
                <a16:creationId xmlns:a16="http://schemas.microsoft.com/office/drawing/2014/main" id="{9225B0D8-E56E-4ACC-A464-81F406276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1" y="-478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 11">
            <a:extLst>
              <a:ext uri="{FF2B5EF4-FFF2-40B4-BE49-F238E27FC236}">
                <a16:creationId xmlns:a16="http://schemas.microsoft.com/office/drawing/2014/main" id="{8F5D1B28-3976-4367-807C-CAD629CDD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52" y="-478"/>
            <a:ext cx="8078052" cy="6858478"/>
          </a:xfrm>
          <a:custGeom>
            <a:avLst/>
            <a:gdLst>
              <a:gd name="connsiteX0" fmla="*/ 0 w 8078052"/>
              <a:gd name="connsiteY0" fmla="*/ 0 h 6858478"/>
              <a:gd name="connsiteX1" fmla="*/ 3829872 w 8078052"/>
              <a:gd name="connsiteY1" fmla="*/ 0 h 6858478"/>
              <a:gd name="connsiteX2" fmla="*/ 4896100 w 8078052"/>
              <a:gd name="connsiteY2" fmla="*/ 0 h 6858478"/>
              <a:gd name="connsiteX3" fmla="*/ 4901677 w 8078052"/>
              <a:gd name="connsiteY3" fmla="*/ 0 h 6858478"/>
              <a:gd name="connsiteX4" fmla="*/ 8078052 w 8078052"/>
              <a:gd name="connsiteY4" fmla="*/ 6858478 h 6858478"/>
              <a:gd name="connsiteX5" fmla="*/ 653497 w 8078052"/>
              <a:gd name="connsiteY5" fmla="*/ 6858478 h 6858478"/>
              <a:gd name="connsiteX6" fmla="*/ 653757 w 8078052"/>
              <a:gd name="connsiteY6" fmla="*/ 6857916 h 6858478"/>
              <a:gd name="connsiteX7" fmla="*/ 0 w 8078052"/>
              <a:gd name="connsiteY7" fmla="*/ 6857916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2" h="6858478">
                <a:moveTo>
                  <a:pt x="0" y="0"/>
                </a:moveTo>
                <a:lnTo>
                  <a:pt x="3829872" y="0"/>
                </a:lnTo>
                <a:lnTo>
                  <a:pt x="4896100" y="0"/>
                </a:lnTo>
                <a:lnTo>
                  <a:pt x="4901677" y="0"/>
                </a:lnTo>
                <a:lnTo>
                  <a:pt x="8078052" y="6858478"/>
                </a:lnTo>
                <a:lnTo>
                  <a:pt x="653497" y="6858478"/>
                </a:lnTo>
                <a:lnTo>
                  <a:pt x="653757" y="6857916"/>
                </a:lnTo>
                <a:lnTo>
                  <a:pt x="0" y="6857916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73423F-7FF0-4471-8394-E1103C11D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076" y="2741539"/>
            <a:ext cx="5853924" cy="3320973"/>
          </a:xfrm>
        </p:spPr>
        <p:txBody>
          <a:bodyPr anchor="t">
            <a:normAutofit/>
          </a:bodyPr>
          <a:lstStyle/>
          <a:p>
            <a:pPr algn="l"/>
            <a:r>
              <a:rPr lang="en-US" sz="5400" dirty="0">
                <a:solidFill>
                  <a:schemeClr val="accent4">
                    <a:lumMod val="75000"/>
                  </a:schemeClr>
                </a:solidFill>
              </a:rPr>
              <a:t>Bioinformatics Project</a:t>
            </a:r>
            <a:br>
              <a:rPr lang="en-US" sz="5400" dirty="0"/>
            </a:br>
            <a:r>
              <a:rPr lang="en-US" sz="5400" dirty="0"/>
              <a:t>Winter - 2019</a:t>
            </a:r>
            <a:endParaRPr lang="en-IL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CA3D9-FCD7-4BFE-9857-D3EE12D627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5331" y="0"/>
            <a:ext cx="4167376" cy="1155525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/>
              <a:t>Max Kolchinsky</a:t>
            </a:r>
          </a:p>
          <a:p>
            <a:pPr algn="l"/>
            <a:r>
              <a:rPr lang="en-US" sz="2000" dirty="0"/>
              <a:t>Anna Romanov</a:t>
            </a:r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9487013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5212-C13B-4EDB-9B48-76E1A974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The Problem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3BCB-2128-4B67-8283-FDC56EEF5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The problem of classification is hard</a:t>
            </a:r>
          </a:p>
          <a:p>
            <a:r>
              <a:rPr lang="en-US" sz="2000" dirty="0">
                <a:solidFill>
                  <a:srgbClr val="FFFFFF"/>
                </a:solidFill>
              </a:rPr>
              <a:t>There are many classification methods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We would like to know how good are those methods on a specific dataset</a:t>
            </a:r>
            <a:endParaRPr lang="en-I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3282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5212-C13B-4EDB-9B48-76E1A974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Our Dataset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3BCB-2128-4B67-8283-FDC56EEF5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hlinkClick r:id="rId2"/>
              </a:rPr>
              <a:t>https://www.ncbi.nlm.nih.gov/sites/GDSbrowser?acc=GDS5801&amp;fbclid=IwAR2YoCBZlS1p9Ef7H0dMCqSAj0rsk8ysOuIEyde_3mqnsnb51GnjKHaHNeU</a:t>
            </a:r>
            <a:endParaRPr lang="en-US" u="sng" dirty="0"/>
          </a:p>
          <a:p>
            <a:pPr marL="0" indent="0">
              <a:buNone/>
            </a:pPr>
            <a:endParaRPr lang="en-IL" sz="2000" dirty="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5D4BE-C2D7-432D-AE0D-0BD9C254FC4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833001" y="4268284"/>
            <a:ext cx="11017253" cy="1726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6841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5212-C13B-4EDB-9B48-76E1A974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Biological Background</a:t>
            </a:r>
            <a:endParaRPr lang="en-IL" dirty="0">
              <a:solidFill>
                <a:srgbClr val="FFFF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43BCB-2128-4B67-8283-FDC56EEF5E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rgbClr val="FFFFFF"/>
                    </a:solidFill>
                  </a:rPr>
                  <a:t>Breast Cancer</a:t>
                </a: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Protein Kinase C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000" dirty="0">
                  <a:solidFill>
                    <a:srgbClr val="FFFFFF"/>
                  </a:solidFill>
                </a:endParaRPr>
              </a:p>
              <a:p>
                <a:r>
                  <a:rPr lang="en-US" sz="2000" dirty="0">
                    <a:solidFill>
                      <a:srgbClr val="FFFFFF"/>
                    </a:solidFill>
                  </a:rPr>
                  <a:t>Apoptosis</a:t>
                </a:r>
                <a:endParaRPr lang="en-IL" sz="2000" dirty="0">
                  <a:solidFill>
                    <a:srgbClr val="FFFFFF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943BCB-2128-4B67-8283-FDC56EEF5E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2022601"/>
                <a:ext cx="10515598" cy="415436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62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5212-C13B-4EDB-9B48-76E1A974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Working Plan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3BCB-2128-4B67-8283-FDC56EEF5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Choose the classification methods we would like to use for </a:t>
            </a:r>
            <a:r>
              <a:rPr lang="en-US" sz="2000">
                <a:solidFill>
                  <a:srgbClr val="FFFFFF"/>
                </a:solidFill>
              </a:rPr>
              <a:t>the project</a:t>
            </a:r>
          </a:p>
          <a:p>
            <a:endParaRPr lang="en-I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21323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5212-C13B-4EDB-9B48-76E1A974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Relevant Tools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3BCB-2128-4B67-8283-FDC56EEF5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endParaRPr lang="en-I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793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D5212-C13B-4EDB-9B48-76E1A974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002" y="365125"/>
            <a:ext cx="10520702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</a:t>
            </a:r>
            <a:endParaRPr lang="en-IL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43BCB-2128-4B67-8283-FDC56EEF5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22601"/>
            <a:ext cx="10515598" cy="4154361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Is this database the best choice for our project?</a:t>
            </a:r>
          </a:p>
          <a:p>
            <a:endParaRPr lang="en-IL" sz="20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0172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10</TotalTime>
  <Words>96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Century Gothic</vt:lpstr>
      <vt:lpstr>Wingdings 2</vt:lpstr>
      <vt:lpstr>Quotable</vt:lpstr>
      <vt:lpstr>Office Theme</vt:lpstr>
      <vt:lpstr>Bioinformatics Project Winter - 2019</vt:lpstr>
      <vt:lpstr>The Problem</vt:lpstr>
      <vt:lpstr>Our Dataset</vt:lpstr>
      <vt:lpstr>Biological Background</vt:lpstr>
      <vt:lpstr>Working Plan</vt:lpstr>
      <vt:lpstr>Relevant Tools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Bioinformatics Project Winter - 2019</dc:title>
  <dc:creator>Max Kolchinsky</dc:creator>
  <cp:lastModifiedBy>Max Kolchinsky</cp:lastModifiedBy>
  <cp:revision>2</cp:revision>
  <dcterms:created xsi:type="dcterms:W3CDTF">2019-01-20T19:14:38Z</dcterms:created>
  <dcterms:modified xsi:type="dcterms:W3CDTF">2019-01-20T19:24:58Z</dcterms:modified>
</cp:coreProperties>
</file>