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sldIdLst>
    <p:sldId id="261" r:id="rId2"/>
  </p:sldIdLst>
  <p:sldSz cx="25199975" cy="35999738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2" autoAdjust="0"/>
  </p:normalViewPr>
  <p:slideViewPr>
    <p:cSldViewPr snapToGrid="0">
      <p:cViewPr>
        <p:scale>
          <a:sx n="25" d="100"/>
          <a:sy n="25" d="100"/>
        </p:scale>
        <p:origin x="281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CAB7B-E514-4804-9960-21CF4CBA39D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1336675"/>
            <a:ext cx="25273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395F1-B950-4B66-B08E-5EA55322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395F1-B950-4B66-B08E-5EA55322F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7365-B4C0-452C-B792-BD4EE3403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997" y="5891626"/>
            <a:ext cx="18899981" cy="12533242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4D7AA-F77E-4887-BAA3-8CB4EFE59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538D-DCD3-427A-B479-BB5773B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BBB0E-F5DE-4796-AC78-0299B041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6910-0B2C-47DD-9EE5-E259E76E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EA1E-4728-4A5B-8A44-9C136F8A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3F07D-234F-47A9-B04B-7C30DA31D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333E-2446-4A13-9351-F20DA8EA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A8D0-A33A-49E1-B6BA-6F1FAB47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B139-44CD-4B5C-B16A-3DC8AF7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E290D-CCFA-4874-BDA1-9F2D3687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3732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911EF-35CE-4BAE-9BB1-DF51CB5DD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2498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0945-B914-4FCF-BE95-B382A800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7EFF-E398-4E46-8506-3EA3F272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DC34-8E51-4A7A-A474-F4258750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2C72-2854-4CE7-8752-13A2DD1D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B2E2-52F0-465C-AE58-5A3A170C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0169-2758-4181-83EF-991DC492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0E86-3E5A-4557-AD33-68E5EECD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8651-7CEB-4AAA-950E-A2CF19C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668B-13AC-4F22-BCE4-2643D446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374" y="8974940"/>
            <a:ext cx="21734978" cy="149748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9577-F973-4DBA-BA01-52D1F401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374" y="24091497"/>
            <a:ext cx="21734978" cy="7874940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5E8F-E852-4A6E-98CC-CAF8D1A4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B09B-5938-4065-B763-0C81AFFA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E356-BF29-4386-A801-2D3F44F1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8451-A377-468C-904F-9854B26E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0A43-B9C9-49A7-8548-383BE86E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CFAE-05CA-49D8-9C79-CB8AB10E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A573-4B02-4DAE-A6A8-60161B55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674E-0158-4D39-BBEC-C8991C77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DD50-EC4B-49EC-B7ED-B7555F9B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EFE2-C3BE-4DC3-8CA0-7DA2DA97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1" y="1916656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9DBD-F4B5-4FCA-92FE-42DB0E1F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781" y="8824938"/>
            <a:ext cx="10660770" cy="4324966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05F2B-4622-46E1-B905-16E4F1494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5781" y="13149904"/>
            <a:ext cx="10660770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928F-43BF-41BA-AFA1-7045C94A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7487" y="8824938"/>
            <a:ext cx="10713272" cy="4324966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512B0-AE41-4937-AE91-BE608D04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7487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37253-0751-478E-839C-3BED2198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882F1-F1BD-4C0A-8FD9-4C9E04C4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4D178-7C72-4842-9E5B-1B3ECE19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5A5A-74BB-44B7-BC89-9FDFC50C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B43BB-7EB4-408B-B97C-6CF2300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0FA56-B4C7-43BB-862B-CD91FDA9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B4588-7F85-4033-87C4-F7C29AF5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87333-9D0E-4758-94B9-DA2431A9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DD1F-A6F8-437F-BE22-61C69418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56D3D-D078-456F-917A-7CFAA3DE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0FDE-6EF1-44CC-B7BE-23D84AC8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2" y="2399982"/>
            <a:ext cx="8127647" cy="839993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C3A5-DC1C-4FDD-9C71-A9BFCD51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272" y="5183298"/>
            <a:ext cx="12757487" cy="25583147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D8407-4E83-49DE-AFD8-755F454D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782" y="10799922"/>
            <a:ext cx="8127647" cy="20008190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B118B-2389-4D4B-B272-5B50D2D3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8DF78-F58F-4854-9DD1-6EE76B2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A62E4-7FA5-4C9B-B1D9-601C6AD7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0E65-E1DD-4D8E-B1A4-71962BCB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2" y="2399982"/>
            <a:ext cx="8127647" cy="839993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52389-DD31-40C6-BFED-48D71763E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3272" y="5183298"/>
            <a:ext cx="12757487" cy="25583147"/>
          </a:xfrm>
        </p:spPr>
        <p:txBody>
          <a:bodyPr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E4D5-2470-4BC1-B320-9D7406064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782" y="10799922"/>
            <a:ext cx="8127647" cy="20008190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3F30-57B0-49B7-A4E4-D1C22770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810FE-8C71-4EA3-B80B-61001131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7798-C132-45AA-8BF2-240E49D3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5623C-8582-4B18-801E-B59032D6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99" y="1916656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6903-7627-4E9D-B099-FBA7C62E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C0D7-E557-43BF-BE54-2E82B729C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2498" y="33366426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6F0E-D959-4DCC-BD27-9F892AA7C0ED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6A14-92C8-4D82-8120-CAF3047A0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7492" y="33366426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3471-9028-4135-9735-68F5AB0A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797483" y="33366426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6F58-BFF0-48B6-AB8A-9DC5AA57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66680" y="703800"/>
            <a:ext cx="4570200" cy="1628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1269720" y="32425640"/>
            <a:ext cx="22297320" cy="3641760"/>
          </a:xfrm>
          <a:prstGeom prst="rect">
            <a:avLst/>
          </a:prstGeom>
          <a:noFill/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24" dirty="0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Maxim Kolchinsky, Ilya Freidkin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8000" b="1" strike="noStrike" spc="24" dirty="0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Instructors: </a:t>
            </a:r>
            <a:r>
              <a:rPr lang="en-US" sz="8000" b="1" strike="noStrike" spc="24" dirty="0" err="1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Itzik</a:t>
            </a:r>
            <a:r>
              <a:rPr lang="en-US" sz="8000" b="1" strike="noStrike" spc="24" dirty="0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Ashkenazi, Aviel Glam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4589280" y="703800"/>
            <a:ext cx="2889000" cy="1628280"/>
          </a:xfrm>
          <a:prstGeom prst="rect">
            <a:avLst/>
          </a:prstGeom>
          <a:solidFill>
            <a:srgbClr val="FB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7"/>
          <p:cNvSpPr/>
          <p:nvPr/>
        </p:nvSpPr>
        <p:spPr>
          <a:xfrm>
            <a:off x="4766400" y="703800"/>
            <a:ext cx="2711880" cy="1593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2"/>
          <p:cNvPicPr/>
          <p:nvPr/>
        </p:nvPicPr>
        <p:blipFill>
          <a:blip r:embed="rId5"/>
          <a:stretch/>
        </p:blipFill>
        <p:spPr>
          <a:xfrm>
            <a:off x="8102520" y="777600"/>
            <a:ext cx="16415640" cy="1554480"/>
          </a:xfrm>
          <a:prstGeom prst="rect">
            <a:avLst/>
          </a:prstGeom>
          <a:ln>
            <a:noFill/>
          </a:ln>
        </p:spPr>
      </p:pic>
      <p:sp>
        <p:nvSpPr>
          <p:cNvPr id="46" name="CustomShape 8"/>
          <p:cNvSpPr/>
          <p:nvPr/>
        </p:nvSpPr>
        <p:spPr>
          <a:xfrm>
            <a:off x="1269720" y="19874880"/>
            <a:ext cx="22297320" cy="11168280"/>
          </a:xfrm>
          <a:prstGeom prst="rect">
            <a:avLst/>
          </a:prstGeom>
          <a:noFill/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A5BF99-D6ED-4369-8038-5BC1AD3CE0D9}"/>
              </a:ext>
            </a:extLst>
          </p:cNvPr>
          <p:cNvSpPr/>
          <p:nvPr/>
        </p:nvSpPr>
        <p:spPr>
          <a:xfrm>
            <a:off x="7239000" y="2801629"/>
            <a:ext cx="17279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Collecting information from sensors using drone and </a:t>
            </a:r>
            <a:r>
              <a:rPr lang="en-US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LoRaWAN</a:t>
            </a: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Protocol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0DF1E0-DB96-405F-9D30-E68A82D7C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600" y="7569131"/>
            <a:ext cx="6208560" cy="4121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6054BE-1786-4EE4-9FE6-9E5AD94C1B38}"/>
              </a:ext>
            </a:extLst>
          </p:cNvPr>
          <p:cNvSpPr txBox="1"/>
          <p:nvPr/>
        </p:nvSpPr>
        <p:spPr>
          <a:xfrm>
            <a:off x="2451780" y="11835402"/>
            <a:ext cx="4029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Path Planning</a:t>
            </a:r>
            <a:endParaRPr lang="en-IL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7404F-7FB4-47D1-8E53-15738B5C0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94" y="2843050"/>
            <a:ext cx="8570991" cy="26372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0C46CB-B795-4137-805B-F03B7872CCC2}"/>
              </a:ext>
            </a:extLst>
          </p:cNvPr>
          <p:cNvSpPr txBox="1"/>
          <p:nvPr/>
        </p:nvSpPr>
        <p:spPr>
          <a:xfrm>
            <a:off x="10626545" y="11835402"/>
            <a:ext cx="468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Mission Planner</a:t>
            </a:r>
            <a:endParaRPr lang="en-IL" sz="5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F1C570-6072-4BA5-9154-51FBD9742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3206" y="8708424"/>
            <a:ext cx="3990975" cy="284797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D5CF03-869D-40B2-B779-BDFEE5785638}"/>
              </a:ext>
            </a:extLst>
          </p:cNvPr>
          <p:cNvSpPr/>
          <p:nvPr/>
        </p:nvSpPr>
        <p:spPr>
          <a:xfrm>
            <a:off x="8102520" y="9630064"/>
            <a:ext cx="2524025" cy="885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9" name="Picture 28" descr="A picture containing bicycle&#10;&#10;Description automatically generated">
            <a:extLst>
              <a:ext uri="{FF2B5EF4-FFF2-40B4-BE49-F238E27FC236}">
                <a16:creationId xmlns:a16="http://schemas.microsoft.com/office/drawing/2014/main" id="{A31A3B2D-B04E-4CA3-83F5-A04F68811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188" y="7767981"/>
            <a:ext cx="6119941" cy="4589956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F10C4AE2-1551-4786-B1D2-2F7A7C9CE5BD}"/>
              </a:ext>
            </a:extLst>
          </p:cNvPr>
          <p:cNvSpPr/>
          <p:nvPr/>
        </p:nvSpPr>
        <p:spPr>
          <a:xfrm>
            <a:off x="15597172" y="9620010"/>
            <a:ext cx="2524025" cy="885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6A0FEA0-C7CA-4E9B-89E4-5038C7589F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647" y="15418729"/>
            <a:ext cx="5622107" cy="39184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FA1EB71-644C-4793-BB53-36CFDE23DD55}"/>
              </a:ext>
            </a:extLst>
          </p:cNvPr>
          <p:cNvSpPr txBox="1"/>
          <p:nvPr/>
        </p:nvSpPr>
        <p:spPr>
          <a:xfrm>
            <a:off x="20482944" y="11830428"/>
            <a:ext cx="1915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Drone</a:t>
            </a:r>
            <a:endParaRPr lang="en-IL" sz="54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E7920A0-F9D1-4219-ACAA-1CE6DBABEC1F}"/>
              </a:ext>
            </a:extLst>
          </p:cNvPr>
          <p:cNvSpPr/>
          <p:nvPr/>
        </p:nvSpPr>
        <p:spPr>
          <a:xfrm>
            <a:off x="20932250" y="13182600"/>
            <a:ext cx="1051450" cy="2094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D5F5EB-AD94-4B90-8A44-25BA841D8428}"/>
              </a:ext>
            </a:extLst>
          </p:cNvPr>
          <p:cNvSpPr txBox="1"/>
          <p:nvPr/>
        </p:nvSpPr>
        <p:spPr>
          <a:xfrm>
            <a:off x="18340583" y="19144359"/>
            <a:ext cx="5401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R.PI </a:t>
            </a:r>
            <a:r>
              <a:rPr lang="en-US" sz="5400" dirty="0" err="1"/>
              <a:t>LoRa</a:t>
            </a:r>
            <a:r>
              <a:rPr lang="en-US" sz="5400" dirty="0"/>
              <a:t> Gateway</a:t>
            </a:r>
            <a:endParaRPr lang="en-IL" sz="5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2E2A0F4-495E-441B-BB67-C5E92787DF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7822" y="15815982"/>
            <a:ext cx="6057900" cy="39243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123396C-68C0-4906-842D-B91B0444DDB9}"/>
              </a:ext>
            </a:extLst>
          </p:cNvPr>
          <p:cNvSpPr txBox="1"/>
          <p:nvPr/>
        </p:nvSpPr>
        <p:spPr>
          <a:xfrm>
            <a:off x="10663092" y="19606024"/>
            <a:ext cx="3510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LoRa</a:t>
            </a:r>
            <a:r>
              <a:rPr lang="en-US" sz="5400" dirty="0"/>
              <a:t> Server</a:t>
            </a:r>
            <a:endParaRPr lang="en-IL" sz="5400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914505A-C164-47D7-8BFD-0D31E1E66892}"/>
              </a:ext>
            </a:extLst>
          </p:cNvPr>
          <p:cNvSpPr/>
          <p:nvPr/>
        </p:nvSpPr>
        <p:spPr>
          <a:xfrm rot="5400000">
            <a:off x="16208833" y="17055013"/>
            <a:ext cx="1051450" cy="2094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653C0F6-D159-4E3F-8468-13E44F004E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83150" y="22921517"/>
            <a:ext cx="3149690" cy="171423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8AAEF35-473C-41FF-8CB3-3E69590372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64468" y="23070113"/>
            <a:ext cx="3149690" cy="17142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00E1A7B-45C7-433B-A80B-3551F74F4A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46165" y="24875958"/>
            <a:ext cx="3149690" cy="171423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58152D-C02B-4CFC-8C3F-537A766B7C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27483" y="25024554"/>
            <a:ext cx="3149690" cy="171423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899A41A-569C-47F3-845D-588960C2410F}"/>
              </a:ext>
            </a:extLst>
          </p:cNvPr>
          <p:cNvSpPr txBox="1"/>
          <p:nvPr/>
        </p:nvSpPr>
        <p:spPr>
          <a:xfrm>
            <a:off x="19862275" y="26841829"/>
            <a:ext cx="3870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LoRa</a:t>
            </a:r>
            <a:r>
              <a:rPr lang="en-US" sz="5400" dirty="0"/>
              <a:t> Sensors</a:t>
            </a:r>
            <a:endParaRPr lang="en-IL" sz="5400" dirty="0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DE7FA032-B05F-4802-82AF-7441EF9AE6F2}"/>
              </a:ext>
            </a:extLst>
          </p:cNvPr>
          <p:cNvSpPr/>
          <p:nvPr/>
        </p:nvSpPr>
        <p:spPr>
          <a:xfrm rot="5400000">
            <a:off x="19701487" y="20930017"/>
            <a:ext cx="2589646" cy="923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EEE80B1B-1997-4BAE-8623-A46374A70C43}"/>
              </a:ext>
            </a:extLst>
          </p:cNvPr>
          <p:cNvSpPr/>
          <p:nvPr/>
        </p:nvSpPr>
        <p:spPr>
          <a:xfrm rot="8039250">
            <a:off x="7534661" y="12448587"/>
            <a:ext cx="1051450" cy="4277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795A0-4122-4DBB-B8C0-15F53B9A8BE7}"/>
              </a:ext>
            </a:extLst>
          </p:cNvPr>
          <p:cNvSpPr txBox="1"/>
          <p:nvPr/>
        </p:nvSpPr>
        <p:spPr>
          <a:xfrm>
            <a:off x="1632600" y="21776377"/>
            <a:ext cx="117289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800" dirty="0"/>
              <a:t>Calculate optimal path based on start point, sensor coordinates, radii and obstacles.</a:t>
            </a:r>
          </a:p>
          <a:p>
            <a:pPr marL="742950" indent="-742950">
              <a:buAutoNum type="arabicPeriod"/>
            </a:pPr>
            <a:r>
              <a:rPr lang="en-US" sz="4800" dirty="0"/>
              <a:t>Open result via mission planner and write path to drone</a:t>
            </a:r>
          </a:p>
          <a:p>
            <a:pPr marL="742950" indent="-742950">
              <a:buAutoNum type="arabicPeriod"/>
            </a:pPr>
            <a:r>
              <a:rPr lang="en-US" sz="4800" dirty="0"/>
              <a:t>Connect </a:t>
            </a:r>
            <a:r>
              <a:rPr lang="en-US" sz="4800" dirty="0" err="1"/>
              <a:t>LoRa</a:t>
            </a:r>
            <a:r>
              <a:rPr lang="en-US" sz="4800" dirty="0"/>
              <a:t> Gateway to drone</a:t>
            </a:r>
          </a:p>
          <a:p>
            <a:pPr marL="742950" indent="-742950">
              <a:buAutoNum type="arabicPeriod"/>
            </a:pPr>
            <a:r>
              <a:rPr lang="en-US" sz="4800" dirty="0"/>
              <a:t>Send the drone to fly according to mission planner path</a:t>
            </a:r>
          </a:p>
          <a:p>
            <a:pPr marL="742950" indent="-742950">
              <a:buAutoNum type="arabicPeriod"/>
            </a:pPr>
            <a:r>
              <a:rPr lang="en-US" sz="4800" dirty="0"/>
              <a:t>After returning with the data, unload it to </a:t>
            </a:r>
            <a:r>
              <a:rPr lang="en-US" sz="4800" dirty="0" err="1"/>
              <a:t>LoRa</a:t>
            </a:r>
            <a:r>
              <a:rPr lang="en-US" sz="4800" dirty="0"/>
              <a:t> server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89630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9066</TotalTime>
  <Words>87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 Palny</dc:creator>
  <dc:description/>
  <cp:lastModifiedBy>Max Kolchinsky</cp:lastModifiedBy>
  <cp:revision>111</cp:revision>
  <dcterms:created xsi:type="dcterms:W3CDTF">2018-05-23T08:54:40Z</dcterms:created>
  <dcterms:modified xsi:type="dcterms:W3CDTF">2019-05-31T09:36:32Z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false</vt:bool>
  </property>
  <property fmtid="{D5CDD505-2E9C-101B-9397-08002B2CF9AE}" pid="11" name="InternalTags">
    <vt:lpwstr/>
  </property>
  <property fmtid="{D5CDD505-2E9C-101B-9397-08002B2CF9AE}" pid="12" name="LinksUpToDate">
    <vt:bool>false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0</vt:i4>
  </property>
  <property fmtid="{D5CDD505-2E9C-101B-9397-08002B2CF9AE}" pid="16" name="Order">
    <vt:i4>74064600</vt:i4>
  </property>
  <property fmtid="{D5CDD505-2E9C-101B-9397-08002B2CF9AE}" pid="17" name="PresentationFormat">
    <vt:lpwstr>Custom</vt:lpwstr>
  </property>
  <property fmtid="{D5CDD505-2E9C-101B-9397-08002B2CF9AE}" pid="18" name="ScaleCrop">
    <vt:bool>false</vt:bool>
  </property>
  <property fmtid="{D5CDD505-2E9C-101B-9397-08002B2CF9AE}" pid="19" name="ScenarioTags">
    <vt:lpwstr/>
  </property>
  <property fmtid="{D5CDD505-2E9C-101B-9397-08002B2CF9AE}" pid="20" name="ShareDoc">
    <vt:bool>false</vt:bool>
  </property>
  <property fmtid="{D5CDD505-2E9C-101B-9397-08002B2CF9AE}" pid="21" name="Slides">
    <vt:i4>2</vt:i4>
  </property>
</Properties>
</file>