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61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14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0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53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93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66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10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68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8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4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D0B2-3863-4AC0-BD5D-3A8930417F7C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A6B-1EF4-41E7-B8D1-2110DFE35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23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SAPNET</a:t>
            </a:r>
            <a:endParaRPr lang="es-MX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210243" y="1491497"/>
            <a:ext cx="51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 CABLEADO VOZ-DATOS</a:t>
            </a:r>
            <a:r>
              <a:rPr lang="es-MX" dirty="0" smtClean="0">
                <a:latin typeface="Arial Black" panose="020B0A04020102020204" pitchFamily="34" charset="0"/>
              </a:rPr>
              <a:t>/ FIBRA OPTICA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987824" y="2308565"/>
            <a:ext cx="512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MAS DE 10OOOO NODOS INSTALADOS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987824" y="2864701"/>
            <a:ext cx="456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MAS DE </a:t>
            </a:r>
            <a:r>
              <a:rPr lang="es-MX" dirty="0" smtClean="0">
                <a:latin typeface="Arial Black" panose="020B0A04020102020204" pitchFamily="34" charset="0"/>
              </a:rPr>
              <a:t>25 </a:t>
            </a:r>
            <a:r>
              <a:rPr lang="es-MX" dirty="0" smtClean="0">
                <a:latin typeface="Arial Black" panose="020B0A04020102020204" pitchFamily="34" charset="0"/>
              </a:rPr>
              <a:t>AÑOS EN EL MERCADO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275856" y="3573016"/>
            <a:ext cx="411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EL VALOR DE LA EXPERIENCIA</a:t>
            </a:r>
            <a:endParaRPr lang="es-MX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:\Users\Felipe\Pictures\logo WhatsA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21" y="3974053"/>
            <a:ext cx="23145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046998" y="50131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55 1143 5633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69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SAPNET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SAPNET</dc:title>
  <dc:creator>Felipe</dc:creator>
  <cp:lastModifiedBy>Felipe</cp:lastModifiedBy>
  <cp:revision>6</cp:revision>
  <dcterms:created xsi:type="dcterms:W3CDTF">2019-10-14T23:18:25Z</dcterms:created>
  <dcterms:modified xsi:type="dcterms:W3CDTF">2020-01-09T17:41:40Z</dcterms:modified>
</cp:coreProperties>
</file>