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9EEDB-738F-41AA-AD99-3934550FC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163157-C415-4F6E-9393-7FC5F09CA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8E291-6B6C-4933-ACD1-9C55547BD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904F-B5F7-4E53-B562-F852BBE1BDD6}" type="datetimeFigureOut">
              <a:rPr lang="en-SE" smtClean="0"/>
              <a:t>2020-04-05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A4B31-8E0F-4528-887C-3E9A3B020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0783A-EA6C-4D12-9435-AD20A9176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42E75-F12F-45D6-9194-6EF795680CD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27924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F08A6-DFFD-4392-8542-C1C26E6C4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5DD5D4-00A6-458A-B366-B3A3CFAF2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B13EA-2E89-44B8-952C-1AEE1A2C4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904F-B5F7-4E53-B562-F852BBE1BDD6}" type="datetimeFigureOut">
              <a:rPr lang="en-SE" smtClean="0"/>
              <a:t>2020-04-05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359D2-ABF6-4D33-B041-34D80313A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AA3D3-4C64-4AB1-91B3-501DFB936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42E75-F12F-45D6-9194-6EF795680CD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47332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7517EC-EE3E-485B-8A9B-11AE546A35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E83BE0-31C8-42E8-808B-E565E225C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2434C-1A61-49A3-AFCA-E8FA7CF16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904F-B5F7-4E53-B562-F852BBE1BDD6}" type="datetimeFigureOut">
              <a:rPr lang="en-SE" smtClean="0"/>
              <a:t>2020-04-05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B597E-2B6C-4DD7-955B-08EFA33CF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3B9B5-6A30-49C1-9FFC-5D45F89C9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42E75-F12F-45D6-9194-6EF795680CD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6174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BAD26-36BF-498F-9FB0-650A16BA8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269F7-D565-4132-B57A-3BAE9AE48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E675D-8D9E-4B63-96B5-A3BDF5E6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904F-B5F7-4E53-B562-F852BBE1BDD6}" type="datetimeFigureOut">
              <a:rPr lang="en-SE" smtClean="0"/>
              <a:t>2020-04-05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2A0C7-104C-458D-B754-F41090A05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42670-577B-4BDE-8F9D-FBCB83FB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42E75-F12F-45D6-9194-6EF795680CD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50985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F2511-B7B7-4E87-A6C7-7501D203E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C018F-0DB8-46CD-8925-D5F173591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87E4A-0504-40BC-811A-920C8A404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904F-B5F7-4E53-B562-F852BBE1BDD6}" type="datetimeFigureOut">
              <a:rPr lang="en-SE" smtClean="0"/>
              <a:t>2020-04-05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B0415-D36F-44BB-921B-BBAA85D5C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391F2-6963-4AE9-ADCA-EE22E6D3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42E75-F12F-45D6-9194-6EF795680CD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80929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FD5E7-5BB4-4546-8D78-7BB8A553D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B7E8D-5C04-402D-97F3-D0A9BDE56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AAE95-5642-4C5C-9CEB-3237D270C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EE02B-2FB1-4195-BCC6-B68C9F18A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904F-B5F7-4E53-B562-F852BBE1BDD6}" type="datetimeFigureOut">
              <a:rPr lang="en-SE" smtClean="0"/>
              <a:t>2020-04-05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C6299-87F9-4EDA-9B30-87773F2A2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1FF5D-44B5-475C-B506-D85B5CDFA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42E75-F12F-45D6-9194-6EF795680CD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82048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11FEC-3EE1-42FD-9B04-C765C6F07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16088-682C-46FB-9D38-C84DC24F2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A7A8AE-5685-436E-B8AE-3CAB469D7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28767A-A7BC-4DE3-911D-618E8D76E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38D870-C1BD-4CC5-9753-3C688256B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B17F38-13E2-4577-A6C8-1DEF7BC21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904F-B5F7-4E53-B562-F852BBE1BDD6}" type="datetimeFigureOut">
              <a:rPr lang="en-SE" smtClean="0"/>
              <a:t>2020-04-05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2160B6-0080-4B5C-971C-7430AC3FC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5E5784-05E7-4377-A2BC-8F8078E5A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42E75-F12F-45D6-9194-6EF795680CD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41999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1CE96-5510-4870-ADD6-F58252694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02F7B2-41D9-4F91-99A1-876EB45B1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904F-B5F7-4E53-B562-F852BBE1BDD6}" type="datetimeFigureOut">
              <a:rPr lang="en-SE" smtClean="0"/>
              <a:t>2020-04-05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36826F-8CC5-40DB-9E23-F2AF4E772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95F1B-A358-45ED-B239-E1A869A5F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42E75-F12F-45D6-9194-6EF795680CD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88256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12692F-FC07-4FD7-8198-7CE225D03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904F-B5F7-4E53-B562-F852BBE1BDD6}" type="datetimeFigureOut">
              <a:rPr lang="en-SE" smtClean="0"/>
              <a:t>2020-04-05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697616-79E6-4FE4-866F-9823F4486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282C9-09EC-482C-A4C3-7FE29692F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42E75-F12F-45D6-9194-6EF795680CD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8841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7EF6C-6E11-466F-AC1D-CAEC4E6B7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98F28-DC4A-466C-8024-DA784817A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0E59D5-0CF4-4B4F-AEBC-DBF34FC4B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45675-9E4E-4819-8DC5-A655883CA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904F-B5F7-4E53-B562-F852BBE1BDD6}" type="datetimeFigureOut">
              <a:rPr lang="en-SE" smtClean="0"/>
              <a:t>2020-04-05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37245-7E3C-46E9-B566-F0ECCE0B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C4CA6-6339-4841-B431-6D0C2D23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42E75-F12F-45D6-9194-6EF795680CD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8020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EF362-5548-4129-92BB-2901E574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DD6245-7936-4742-9A43-7B5AFC3106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5B3E31-2C9E-4A7C-9885-8D1E53ABB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48FB2-B36A-4219-A196-387D85049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904F-B5F7-4E53-B562-F852BBE1BDD6}" type="datetimeFigureOut">
              <a:rPr lang="en-SE" smtClean="0"/>
              <a:t>2020-04-05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D6FB0-6FE4-443C-875E-769D290FF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1CAAE-BE33-4386-A68D-F16B57371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42E75-F12F-45D6-9194-6EF795680CD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657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3BF8B4-818C-4DD2-B314-A0FD92686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CB050-82C7-4608-90EE-079BBB2E6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72738-E157-4ED5-863E-BD694BEAC1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0904F-B5F7-4E53-B562-F852BBE1BDD6}" type="datetimeFigureOut">
              <a:rPr lang="en-SE" smtClean="0"/>
              <a:t>2020-04-05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F3FA1-F33A-4983-A4B4-C2DAD40FE9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136B9-E7D1-4876-9217-485EEEBC6B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42E75-F12F-45D6-9194-6EF795680CD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33925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0F2E37C5-4E70-4B2D-94ED-1C1C8EBCB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10" y="755780"/>
            <a:ext cx="5283082" cy="55517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88D317-63B8-4C90-A0FC-DF3AB9802B3A}"/>
              </a:ext>
            </a:extLst>
          </p:cNvPr>
          <p:cNvSpPr txBox="1"/>
          <p:nvPr/>
        </p:nvSpPr>
        <p:spPr>
          <a:xfrm>
            <a:off x="7287208" y="1324947"/>
            <a:ext cx="38815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used 8.6Kohm resistors-</a:t>
            </a:r>
          </a:p>
          <a:p>
            <a:r>
              <a:rPr lang="en-US" dirty="0"/>
              <a:t>White: Vin</a:t>
            </a:r>
          </a:p>
          <a:p>
            <a:r>
              <a:rPr lang="en-US" dirty="0"/>
              <a:t>Red: Signal</a:t>
            </a:r>
          </a:p>
          <a:p>
            <a:r>
              <a:rPr lang="en-US" dirty="0"/>
              <a:t>Black: </a:t>
            </a:r>
            <a:r>
              <a:rPr lang="en-US" dirty="0" err="1"/>
              <a:t>Gnd</a:t>
            </a:r>
            <a:endParaRPr lang="en-US" dirty="0"/>
          </a:p>
          <a:p>
            <a:r>
              <a:rPr lang="en-US" dirty="0"/>
              <a:t>GPIO S1:4 &amp; 10</a:t>
            </a:r>
            <a:endParaRPr lang="en-SE" dirty="0"/>
          </a:p>
        </p:txBody>
      </p:sp>
      <p:pic>
        <p:nvPicPr>
          <p:cNvPr id="8" name="Picture 7" descr="A circuit board&#10;&#10;Description automatically generated">
            <a:extLst>
              <a:ext uri="{FF2B5EF4-FFF2-40B4-BE49-F238E27FC236}">
                <a16:creationId xmlns:a16="http://schemas.microsoft.com/office/drawing/2014/main" id="{1474E3BF-DEEA-4D29-AD07-9AFDEC0EA5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57207"/>
            <a:ext cx="5277558" cy="314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879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Mikko Erik Kjellberg</dc:creator>
  <cp:lastModifiedBy>Mikko Erik Kjellberg</cp:lastModifiedBy>
  <cp:revision>7</cp:revision>
  <dcterms:created xsi:type="dcterms:W3CDTF">2020-04-04T15:03:03Z</dcterms:created>
  <dcterms:modified xsi:type="dcterms:W3CDTF">2020-04-05T11:45:42Z</dcterms:modified>
</cp:coreProperties>
</file>