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0"/>
    <a:srgbClr val="B33E3B"/>
    <a:srgbClr val="C44F4C"/>
    <a:srgbClr val="E9D015"/>
    <a:srgbClr val="DBC103"/>
    <a:srgbClr val="FCD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3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1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1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2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8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DE98-717F-4B3F-9D4C-653661331CAB}" type="datetimeFigureOut">
              <a:rPr lang="fr-FR" smtClean="0"/>
              <a:t>24/06/2017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8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481635" y="300430"/>
            <a:ext cx="1209821" cy="66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4" name="Étoile à 6 branches 53"/>
          <p:cNvSpPr/>
          <p:nvPr/>
        </p:nvSpPr>
        <p:spPr>
          <a:xfrm>
            <a:off x="388232" y="3780503"/>
            <a:ext cx="985849" cy="1072545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Slumdog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millionaire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8" name="Étoile à 6 branches 97"/>
          <p:cNvSpPr/>
          <p:nvPr/>
        </p:nvSpPr>
        <p:spPr>
          <a:xfrm>
            <a:off x="10204484" y="-100455"/>
            <a:ext cx="1228572" cy="1297469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Sécurité avant tout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458718" y="1723826"/>
            <a:ext cx="1209821" cy="66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L’argent des abonnés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26219" y="203119"/>
            <a:ext cx="1139483" cy="62726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bon timing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084278" y="5733651"/>
            <a:ext cx="1722198" cy="859365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C’est trois nains qui vont à la mine….</a:t>
            </a:r>
          </a:p>
        </p:txBody>
      </p:sp>
      <p:sp>
        <p:nvSpPr>
          <p:cNvPr id="136" name="Étoile à 6 branches 135"/>
          <p:cNvSpPr/>
          <p:nvPr/>
        </p:nvSpPr>
        <p:spPr>
          <a:xfrm>
            <a:off x="10860773" y="5458265"/>
            <a:ext cx="1053494" cy="1169774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Par décret…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133272" y="532089"/>
            <a:ext cx="1339205" cy="665537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Flemmardise à l’américaine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30197" y="953935"/>
            <a:ext cx="1139483" cy="62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Pour le style !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35981" y="5040111"/>
            <a:ext cx="1319961" cy="859365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 légalité la plus totale.</a:t>
            </a:r>
          </a:p>
        </p:txBody>
      </p:sp>
      <p:sp>
        <p:nvSpPr>
          <p:cNvPr id="258" name="Étoile à 6 branches 257"/>
          <p:cNvSpPr/>
          <p:nvPr/>
        </p:nvSpPr>
        <p:spPr>
          <a:xfrm>
            <a:off x="4152755" y="5691614"/>
            <a:ext cx="1014509" cy="1100092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Bien sûr que si, c’est vert.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301416" y="5899476"/>
            <a:ext cx="1189092" cy="678901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… version abrégée.</a:t>
            </a:r>
          </a:p>
        </p:txBody>
      </p:sp>
      <p:cxnSp>
        <p:nvCxnSpPr>
          <p:cNvPr id="42" name="Connecteur droit 41"/>
          <p:cNvCxnSpPr>
            <a:endCxn id="41" idx="2"/>
          </p:cNvCxnSpPr>
          <p:nvPr/>
        </p:nvCxnSpPr>
        <p:spPr>
          <a:xfrm flipV="1">
            <a:off x="7057250" y="965967"/>
            <a:ext cx="29296" cy="77964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cxnSpLocks/>
          </p:cNvCxnSpPr>
          <p:nvPr/>
        </p:nvCxnSpPr>
        <p:spPr>
          <a:xfrm flipH="1" flipV="1">
            <a:off x="4368739" y="2121909"/>
            <a:ext cx="1021337" cy="85984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H="1">
            <a:off x="1636904" y="3119943"/>
            <a:ext cx="790957" cy="12592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9192822" y="2346320"/>
            <a:ext cx="97784" cy="58450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9587407" y="2381450"/>
            <a:ext cx="1035883" cy="8303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9839650" y="924931"/>
            <a:ext cx="660983" cy="82068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5" idx="1"/>
            <a:endCxn id="111" idx="3"/>
          </p:cNvCxnSpPr>
          <p:nvPr/>
        </p:nvCxnSpPr>
        <p:spPr>
          <a:xfrm flipH="1" flipV="1">
            <a:off x="1465702" y="516749"/>
            <a:ext cx="1344876" cy="123250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</p:cNvCxnSpPr>
          <p:nvPr/>
        </p:nvCxnSpPr>
        <p:spPr>
          <a:xfrm>
            <a:off x="6491517" y="3567486"/>
            <a:ext cx="225940" cy="216616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10872374" y="4785481"/>
            <a:ext cx="378242" cy="894806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V="1">
            <a:off x="7682385" y="1118945"/>
            <a:ext cx="508608" cy="69054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>
            <a:stCxn id="5" idx="1"/>
            <a:endCxn id="181" idx="3"/>
          </p:cNvCxnSpPr>
          <p:nvPr/>
        </p:nvCxnSpPr>
        <p:spPr>
          <a:xfrm flipH="1" flipV="1">
            <a:off x="1469680" y="1267565"/>
            <a:ext cx="1340898" cy="48168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cxnSpLocks/>
            <a:stCxn id="4" idx="3"/>
          </p:cNvCxnSpPr>
          <p:nvPr/>
        </p:nvCxnSpPr>
        <p:spPr>
          <a:xfrm flipH="1">
            <a:off x="1465702" y="3493870"/>
            <a:ext cx="3811618" cy="1858992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H="1">
            <a:off x="1487437" y="6316196"/>
            <a:ext cx="639748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>
            <a:cxnSpLocks/>
          </p:cNvCxnSpPr>
          <p:nvPr/>
        </p:nvCxnSpPr>
        <p:spPr>
          <a:xfrm flipH="1">
            <a:off x="4826087" y="5469793"/>
            <a:ext cx="557234" cy="42968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038248" y="5876454"/>
            <a:ext cx="1269685" cy="85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Please</a:t>
            </a:r>
            <a:r>
              <a:rPr lang="fr-FR" sz="1600" dirty="0"/>
              <a:t>,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touch</a:t>
            </a:r>
            <a:r>
              <a:rPr lang="fr-FR" sz="1600" dirty="0"/>
              <a:t> </a:t>
            </a:r>
            <a:r>
              <a:rPr lang="fr-FR" sz="1600" dirty="0" err="1"/>
              <a:t>anything</a:t>
            </a:r>
            <a:r>
              <a:rPr lang="fr-FR" sz="1600" dirty="0"/>
              <a:t>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810578" y="1414401"/>
            <a:ext cx="1683073" cy="6697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Jean-Michel « pas le temps »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2039665" y="2351031"/>
            <a:ext cx="1257502" cy="72321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Une petite pièce ?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133272" y="2881813"/>
            <a:ext cx="1603433" cy="6927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God’s</a:t>
            </a:r>
            <a:r>
              <a:rPr lang="fr-FR" sz="1600" dirty="0"/>
              <a:t> </a:t>
            </a:r>
            <a:r>
              <a:rPr lang="fr-FR" sz="1600" dirty="0" err="1"/>
              <a:t>busy</a:t>
            </a:r>
            <a:r>
              <a:rPr lang="fr-FR" sz="1600" dirty="0"/>
              <a:t>.</a:t>
            </a:r>
          </a:p>
          <a:p>
            <a:pPr algn="ctr"/>
            <a:r>
              <a:rPr lang="fr-FR" sz="1600" dirty="0"/>
              <a:t>Can I help </a:t>
            </a:r>
            <a:r>
              <a:rPr lang="fr-FR" sz="1600" dirty="0" err="1"/>
              <a:t>you</a:t>
            </a:r>
            <a:r>
              <a:rPr lang="fr-FR" sz="1600" dirty="0"/>
              <a:t>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107016" y="1715913"/>
            <a:ext cx="1611314" cy="6697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Numérotation en cours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719945" y="1715913"/>
            <a:ext cx="1209821" cy="665537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Il suffit de demander</a:t>
            </a:r>
          </a:p>
        </p:txBody>
      </p:sp>
      <p:sp>
        <p:nvSpPr>
          <p:cNvPr id="133" name="Rectangle à coins arrondis 132"/>
          <p:cNvSpPr/>
          <p:nvPr/>
        </p:nvSpPr>
        <p:spPr>
          <a:xfrm>
            <a:off x="9776579" y="4417996"/>
            <a:ext cx="1480556" cy="4188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Mégalomanie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133004" y="4829437"/>
            <a:ext cx="1019779" cy="63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L’artiste en herbe</a:t>
            </a:r>
          </a:p>
        </p:txBody>
      </p:sp>
      <p:cxnSp>
        <p:nvCxnSpPr>
          <p:cNvPr id="33" name="Connecteur droit 32"/>
          <p:cNvCxnSpPr>
            <a:cxnSpLocks/>
            <a:stCxn id="4" idx="2"/>
          </p:cNvCxnSpPr>
          <p:nvPr/>
        </p:nvCxnSpPr>
        <p:spPr>
          <a:xfrm flipH="1" flipV="1">
            <a:off x="3297167" y="3019561"/>
            <a:ext cx="1609813" cy="21932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747667" y="2407848"/>
            <a:ext cx="582237" cy="55642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9523095" y="3574575"/>
            <a:ext cx="643742" cy="94583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1388489" y="4071574"/>
            <a:ext cx="638306" cy="20599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cxnSpLocks/>
            <a:stCxn id="4" idx="4"/>
            <a:endCxn id="189" idx="0"/>
          </p:cNvCxnSpPr>
          <p:nvPr/>
        </p:nvCxnSpPr>
        <p:spPr>
          <a:xfrm flipH="1">
            <a:off x="5642894" y="3599490"/>
            <a:ext cx="528506" cy="122994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cxnSpLocks/>
          </p:cNvCxnSpPr>
          <p:nvPr/>
        </p:nvCxnSpPr>
        <p:spPr>
          <a:xfrm flipH="1">
            <a:off x="3205971" y="3456927"/>
            <a:ext cx="2581239" cy="241952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  <a:endCxn id="6" idx="2"/>
          </p:cNvCxnSpPr>
          <p:nvPr/>
        </p:nvCxnSpPr>
        <p:spPr>
          <a:xfrm flipV="1">
            <a:off x="6647579" y="2385614"/>
            <a:ext cx="265094" cy="628516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7497" y="3686806"/>
            <a:ext cx="1474316" cy="502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 charité</a:t>
            </a:r>
          </a:p>
        </p:txBody>
      </p:sp>
      <p:cxnSp>
        <p:nvCxnSpPr>
          <p:cNvPr id="8" name="Connecteur droit 7"/>
          <p:cNvCxnSpPr>
            <a:cxnSpLocks/>
            <a:endCxn id="23" idx="3"/>
          </p:cNvCxnSpPr>
          <p:nvPr/>
        </p:nvCxnSpPr>
        <p:spPr>
          <a:xfrm flipH="1">
            <a:off x="3471813" y="3348054"/>
            <a:ext cx="1560227" cy="59018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1231" y="1704751"/>
            <a:ext cx="1126460" cy="641569"/>
          </a:xfrm>
          <a:prstGeom prst="rect">
            <a:avLst/>
          </a:prstGeom>
          <a:solidFill>
            <a:srgbClr val="B33E3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Lois de la mécanique</a:t>
            </a:r>
          </a:p>
        </p:txBody>
      </p:sp>
      <p:cxnSp>
        <p:nvCxnSpPr>
          <p:cNvPr id="88" name="Connecteur droit 87"/>
          <p:cNvCxnSpPr>
            <a:stCxn id="5" idx="1"/>
          </p:cNvCxnSpPr>
          <p:nvPr/>
        </p:nvCxnSpPr>
        <p:spPr>
          <a:xfrm flipH="1">
            <a:off x="1413440" y="1749252"/>
            <a:ext cx="1397138" cy="30164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Étoile à 6 branches 94"/>
          <p:cNvSpPr/>
          <p:nvPr/>
        </p:nvSpPr>
        <p:spPr>
          <a:xfrm>
            <a:off x="8597371" y="5687566"/>
            <a:ext cx="985849" cy="1072545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La vérité</a:t>
            </a:r>
          </a:p>
        </p:txBody>
      </p:sp>
      <p:cxnSp>
        <p:nvCxnSpPr>
          <p:cNvPr id="96" name="Connecteur droit 95"/>
          <p:cNvCxnSpPr>
            <a:cxnSpLocks/>
          </p:cNvCxnSpPr>
          <p:nvPr/>
        </p:nvCxnSpPr>
        <p:spPr>
          <a:xfrm>
            <a:off x="6693824" y="3360195"/>
            <a:ext cx="2052563" cy="253928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936689" y="4081846"/>
            <a:ext cx="1474316" cy="502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S’informer</a:t>
            </a:r>
          </a:p>
        </p:txBody>
      </p:sp>
      <p:cxnSp>
        <p:nvCxnSpPr>
          <p:cNvPr id="101" name="Connecteur droit 100"/>
          <p:cNvCxnSpPr>
            <a:cxnSpLocks/>
            <a:stCxn id="4" idx="5"/>
          </p:cNvCxnSpPr>
          <p:nvPr/>
        </p:nvCxnSpPr>
        <p:spPr>
          <a:xfrm>
            <a:off x="7065479" y="3493870"/>
            <a:ext cx="871210" cy="55362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906980" y="2878273"/>
            <a:ext cx="2528839" cy="7212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Trottoir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2474ED-39F9-44A7-892D-29D91A9851A6}"/>
              </a:ext>
            </a:extLst>
          </p:cNvPr>
          <p:cNvSpPr/>
          <p:nvPr/>
        </p:nvSpPr>
        <p:spPr>
          <a:xfrm>
            <a:off x="85313" y="3007725"/>
            <a:ext cx="1474316" cy="502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Spectacle de rue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95ED468-905D-4C2A-9ECC-721BAD93C24D}"/>
              </a:ext>
            </a:extLst>
          </p:cNvPr>
          <p:cNvCxnSpPr>
            <a:cxnSpLocks/>
          </p:cNvCxnSpPr>
          <p:nvPr/>
        </p:nvCxnSpPr>
        <p:spPr>
          <a:xfrm flipH="1" flipV="1">
            <a:off x="4660009" y="669198"/>
            <a:ext cx="1831508" cy="8338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Étoile à 6 branches 97">
            <a:extLst>
              <a:ext uri="{FF2B5EF4-FFF2-40B4-BE49-F238E27FC236}">
                <a16:creationId xmlns:a16="http://schemas.microsoft.com/office/drawing/2014/main" id="{0FDFF584-73B2-4734-A737-5296E76B01F7}"/>
              </a:ext>
            </a:extLst>
          </p:cNvPr>
          <p:cNvSpPr/>
          <p:nvPr/>
        </p:nvSpPr>
        <p:spPr>
          <a:xfrm>
            <a:off x="3452806" y="20464"/>
            <a:ext cx="1228572" cy="1297469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Je vous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l’emprunte !</a:t>
            </a:r>
          </a:p>
        </p:txBody>
      </p:sp>
      <p:sp>
        <p:nvSpPr>
          <p:cNvPr id="255" name="Triangle isocèle 254">
            <a:extLst>
              <a:ext uri="{FF2B5EF4-FFF2-40B4-BE49-F238E27FC236}">
                <a16:creationId xmlns:a16="http://schemas.microsoft.com/office/drawing/2014/main" id="{D843119B-6A6B-495A-9D55-8BDC7B1D6B47}"/>
              </a:ext>
            </a:extLst>
          </p:cNvPr>
          <p:cNvSpPr/>
          <p:nvPr/>
        </p:nvSpPr>
        <p:spPr>
          <a:xfrm>
            <a:off x="6466966" y="313681"/>
            <a:ext cx="1245006" cy="657137"/>
          </a:xfrm>
          <a:prstGeom prst="triangle">
            <a:avLst>
              <a:gd name="adj" fmla="val 100000"/>
            </a:avLst>
          </a:prstGeom>
          <a:solidFill>
            <a:srgbClr val="B33E3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81F54F-84A7-49AA-86C3-D6E13AD48185}"/>
              </a:ext>
            </a:extLst>
          </p:cNvPr>
          <p:cNvSpPr txBox="1"/>
          <p:nvPr/>
        </p:nvSpPr>
        <p:spPr>
          <a:xfrm>
            <a:off x="6506185" y="288967"/>
            <a:ext cx="1430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Brutalités</a:t>
            </a:r>
            <a:r>
              <a:rPr lang="fr-FR" sz="2000" dirty="0"/>
              <a:t> </a:t>
            </a:r>
            <a:r>
              <a:rPr lang="fr-FR" dirty="0">
                <a:solidFill>
                  <a:schemeClr val="lt1"/>
                </a:solidFill>
              </a:rPr>
              <a:t>policières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8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Légende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Menu</a:t>
            </a:r>
          </a:p>
          <a:p>
            <a:endParaRPr lang="fr-FR" dirty="0"/>
          </a:p>
          <a:p>
            <a:r>
              <a:rPr lang="fr-FR" dirty="0"/>
              <a:t>Résultat</a:t>
            </a:r>
          </a:p>
          <a:p>
            <a:endParaRPr lang="fr-FR" dirty="0"/>
          </a:p>
          <a:p>
            <a:r>
              <a:rPr lang="fr-FR" dirty="0"/>
              <a:t>Fins (victoire/défaite)</a:t>
            </a:r>
          </a:p>
          <a:p>
            <a:endParaRPr lang="fr-FR" dirty="0"/>
          </a:p>
          <a:p>
            <a:r>
              <a:rPr lang="fr-FR" dirty="0"/>
              <a:t>Exploit légendaire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381259" y="2211410"/>
            <a:ext cx="4095482" cy="72321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1381259" y="3206840"/>
            <a:ext cx="4095482" cy="73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1381259" y="4209068"/>
            <a:ext cx="1825580" cy="800813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3618963" y="4209068"/>
            <a:ext cx="1857778" cy="800813"/>
          </a:xfrm>
          <a:prstGeom prst="rect">
            <a:avLst/>
          </a:prstGeom>
          <a:solidFill>
            <a:srgbClr val="B33E3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0" name="Étoile à 6 branches 9"/>
          <p:cNvSpPr/>
          <p:nvPr/>
        </p:nvSpPr>
        <p:spPr>
          <a:xfrm>
            <a:off x="2835989" y="5058221"/>
            <a:ext cx="1186021" cy="1314002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71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107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Légende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</dc:creator>
  <cp:lastModifiedBy>Tom</cp:lastModifiedBy>
  <cp:revision>15</cp:revision>
  <dcterms:created xsi:type="dcterms:W3CDTF">2015-09-27T11:12:36Z</dcterms:created>
  <dcterms:modified xsi:type="dcterms:W3CDTF">2017-06-24T20:35:40Z</dcterms:modified>
</cp:coreProperties>
</file>