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9"/>
  </p:notesMasterIdLst>
  <p:sldIdLst>
    <p:sldId id="258" r:id="rId2"/>
    <p:sldId id="369" r:id="rId3"/>
    <p:sldId id="325" r:id="rId4"/>
    <p:sldId id="376" r:id="rId5"/>
    <p:sldId id="377" r:id="rId6"/>
    <p:sldId id="378" r:id="rId7"/>
    <p:sldId id="332" r:id="rId8"/>
    <p:sldId id="379" r:id="rId9"/>
    <p:sldId id="348" r:id="rId10"/>
    <p:sldId id="372" r:id="rId11"/>
    <p:sldId id="365" r:id="rId12"/>
    <p:sldId id="349" r:id="rId13"/>
    <p:sldId id="380" r:id="rId14"/>
    <p:sldId id="381" r:id="rId15"/>
    <p:sldId id="341" r:id="rId16"/>
    <p:sldId id="342" r:id="rId17"/>
    <p:sldId id="33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 autoAdjust="0"/>
    <p:restoredTop sz="80929" autoAdjust="0"/>
  </p:normalViewPr>
  <p:slideViewPr>
    <p:cSldViewPr snapToGrid="0" snapToObjects="1">
      <p:cViewPr>
        <p:scale>
          <a:sx n="101" d="100"/>
          <a:sy n="101" d="100"/>
        </p:scale>
        <p:origin x="1224" y="4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9028-EDE8-7244-8C0C-B621A4B8742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72BF-5085-C747-8DC0-69846DE0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8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2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Dispositifs: sortent des laboratoires, se miniaturisent, viennent avec des téléphones mobiles démocratisation des technologies: devient commun.</a:t>
            </a:r>
          </a:p>
          <a:p>
            <a:r>
              <a:rPr lang="fr-FR" baseline="0" dirty="0" smtClean="0"/>
              <a:t>Consoles de jeux*** sphère du divertissement</a:t>
            </a:r>
          </a:p>
          <a:p>
            <a:r>
              <a:rPr lang="fr-FR" baseline="0" dirty="0" smtClean="0"/>
              <a:t>App: jeux, documentaires, films,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d’achats, visualisation.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Expériences qui font pas de sens.</a:t>
            </a:r>
          </a:p>
          <a:p>
            <a:endParaRPr lang="fr-FR" baseline="0" dirty="0" smtClean="0"/>
          </a:p>
          <a:p>
            <a:pPr>
              <a:lnSpc>
                <a:spcPct val="150000"/>
              </a:lnSpc>
            </a:pPr>
            <a:r>
              <a:rPr lang="fr-CA" sz="1200" b="0" u="sng" dirty="0" smtClean="0">
                <a:solidFill>
                  <a:schemeClr val="accent2"/>
                </a:solidFill>
              </a:rPr>
              <a:t>Pour</a:t>
            </a:r>
            <a:r>
              <a:rPr lang="fr-CA" sz="1200" b="0" u="sng" baseline="0" dirty="0" smtClean="0">
                <a:solidFill>
                  <a:schemeClr val="accent2"/>
                </a:solidFill>
              </a:rPr>
              <a:t> moi:</a:t>
            </a:r>
            <a:endParaRPr lang="fr-CA" sz="1200" b="0" u="sng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200" b="0" dirty="0" smtClean="0"/>
              <a:t>L’utilisation de ces nouvelles technologies devraient remettre en question les utilisations et représentations traditionnelles.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6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1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1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0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5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Comme je suis seul dans mon équipe, tout le travail à été fait par moi, mais je sauvegarde mon projet avec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Modélisation: J'ai fait quelques dessin et j’ai ensuite suivi des tutoriels pour les animations, textures (UV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et pour la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modelisation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soit.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Rigging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aussi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(Exemple de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personnage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textures: créer des matériaux que j'ai ensuite appliquer des textures. J'ai ensuite assigner se matériaux sur le modèle et dans le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j'ai appliquer la textures sur le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unwrap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Inspiration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tye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dye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J'ai suivi un tutoriel de base pour savoir les fonctions de base et j'ai ensuite utiliser la dope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blender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créer mon animation de la pilules qui flotte. Mon personnage avait une animation, mais elle n'e fonctionnait pas dans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alors je la repousse à la seconde partie du développement.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1050F85-94B7-F249-B231-5B809826353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3485543" y="3028803"/>
            <a:ext cx="215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OLIVIER PETIT</a:t>
            </a:r>
          </a:p>
          <a:p>
            <a:pPr algn="ctr"/>
            <a:r>
              <a:rPr lang="fr-CA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2018</a:t>
            </a:r>
            <a:endParaRPr lang="fr-CA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4019" y="1876752"/>
            <a:ext cx="35825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INF 5071 </a:t>
            </a:r>
          </a:p>
          <a:p>
            <a:pPr algn="ctr"/>
            <a:r>
              <a:rPr lang="fr-CA" sz="3200" dirty="0" err="1" smtClean="0">
                <a:solidFill>
                  <a:schemeClr val="bg1"/>
                </a:solidFill>
                <a:latin typeface="+mj-lt"/>
              </a:rPr>
              <a:t>Follow</a:t>
            </a:r>
            <a:r>
              <a:rPr lang="fr-CA" sz="3200" dirty="0" smtClean="0">
                <a:solidFill>
                  <a:schemeClr val="bg1"/>
                </a:solidFill>
                <a:latin typeface="+mj-lt"/>
              </a:rPr>
              <a:t> the </a:t>
            </a:r>
            <a:r>
              <a:rPr lang="fr-CA" sz="3200" dirty="0" err="1" smtClean="0">
                <a:solidFill>
                  <a:schemeClr val="bg1"/>
                </a:solidFill>
                <a:latin typeface="+mj-lt"/>
              </a:rPr>
              <a:t>pills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9493" y="-109071"/>
            <a:ext cx="9426389" cy="541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87981" y="637894"/>
            <a:ext cx="5192950" cy="31825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A" b="0" dirty="0" smtClean="0">
                <a:solidFill>
                  <a:schemeClr val="accent2"/>
                </a:solidFill>
              </a:rPr>
              <a:t>Les types de lumières </a:t>
            </a:r>
            <a:r>
              <a:rPr lang="fr-CA" b="0" dirty="0" smtClean="0">
                <a:solidFill>
                  <a:schemeClr val="accent2"/>
                </a:solidFill>
              </a:rPr>
              <a:t>utilisés dans </a:t>
            </a:r>
            <a:r>
              <a:rPr lang="fr-CA" b="0" dirty="0" smtClean="0">
                <a:solidFill>
                  <a:schemeClr val="accent2"/>
                </a:solidFill>
              </a:rPr>
              <a:t>le jeu sont:</a:t>
            </a:r>
          </a:p>
          <a:p>
            <a:pPr>
              <a:lnSpc>
                <a:spcPct val="150000"/>
              </a:lnSpc>
            </a:pPr>
            <a:r>
              <a:rPr lang="fr-CA" b="0" dirty="0" smtClean="0">
                <a:solidFill>
                  <a:schemeClr val="accent2"/>
                </a:solidFill>
              </a:rPr>
              <a:t>Lumière émissive: J’ai </a:t>
            </a:r>
            <a:r>
              <a:rPr lang="fr-CA" b="0" dirty="0" smtClean="0">
                <a:solidFill>
                  <a:schemeClr val="accent2"/>
                </a:solidFill>
              </a:rPr>
              <a:t>appliqué </a:t>
            </a:r>
            <a:r>
              <a:rPr lang="fr-CA" b="0" dirty="0" smtClean="0">
                <a:solidFill>
                  <a:schemeClr val="accent2"/>
                </a:solidFill>
              </a:rPr>
              <a:t>une source de lumière sur les pilules pour les </a:t>
            </a:r>
            <a:r>
              <a:rPr lang="fr-CA" b="0" dirty="0" smtClean="0">
                <a:solidFill>
                  <a:schemeClr val="accent2"/>
                </a:solidFill>
              </a:rPr>
              <a:t>rendre plus visibles. </a:t>
            </a:r>
            <a:endParaRPr lang="fr-CA" b="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fr-CA" b="0" dirty="0" smtClean="0">
                <a:solidFill>
                  <a:schemeClr val="accent2"/>
                </a:solidFill>
              </a:rPr>
              <a:t>Lumière directe: Le jeu est éclairé par une lumière directe pour permettre un effet d’ombrage et pour que le jeu ne soit pas trop lumineux.</a:t>
            </a:r>
            <a:endParaRPr lang="fr-CA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586841"/>
            <a:ext cx="4485078" cy="2451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895808" y="1586840"/>
            <a:ext cx="4387964" cy="2451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266" y="1728362"/>
            <a:ext cx="3970116" cy="1992478"/>
          </a:xfrm>
        </p:spPr>
        <p:txBody>
          <a:bodyPr>
            <a:noAutofit/>
          </a:bodyPr>
          <a:lstStyle/>
          <a:p>
            <a:r>
              <a:rPr lang="fr-CA" sz="1400" u="sng" dirty="0" smtClean="0">
                <a:solidFill>
                  <a:schemeClr val="tx2"/>
                </a:solidFill>
              </a:rPr>
              <a:t>Modélisation et animation</a:t>
            </a:r>
          </a:p>
          <a:p>
            <a:pPr marL="285750" indent="-285750">
              <a:buFont typeface="Arial" charset="0"/>
              <a:buChar char="•"/>
            </a:pPr>
            <a:r>
              <a:rPr lang="is-IS" sz="1400" dirty="0" smtClean="0">
                <a:solidFill>
                  <a:schemeClr val="tx2"/>
                </a:solidFill>
              </a:rPr>
              <a:t>Faire articulation et texture pour le personnage</a:t>
            </a:r>
          </a:p>
          <a:p>
            <a:pPr marL="285750" indent="-285750">
              <a:buFont typeface="Arial" charset="0"/>
              <a:buChar char="•"/>
            </a:pPr>
            <a:r>
              <a:rPr lang="is-IS" sz="1400" dirty="0" smtClean="0">
                <a:solidFill>
                  <a:schemeClr val="tx2"/>
                </a:solidFill>
              </a:rPr>
              <a:t>Faire animation du personnage</a:t>
            </a:r>
          </a:p>
          <a:p>
            <a:pPr marL="285750" indent="-285750">
              <a:buFont typeface="Arial" charset="0"/>
              <a:buChar char="•"/>
            </a:pPr>
            <a:r>
              <a:rPr lang="is-IS" sz="1400" dirty="0" smtClean="0">
                <a:solidFill>
                  <a:schemeClr val="tx2"/>
                </a:solidFill>
              </a:rPr>
              <a:t>Faire des obstacles plus </a:t>
            </a:r>
            <a:r>
              <a:rPr lang="is-IS" sz="1400" dirty="0" smtClean="0">
                <a:solidFill>
                  <a:schemeClr val="tx2"/>
                </a:solidFill>
              </a:rPr>
              <a:t>diversifiés</a:t>
            </a:r>
            <a:endParaRPr lang="is-IS" sz="1400" dirty="0" smtClean="0">
              <a:solidFill>
                <a:schemeClr val="tx2"/>
              </a:solidFill>
            </a:endParaRPr>
          </a:p>
          <a:p>
            <a:endParaRPr lang="fr-FR" sz="1400" b="0" i="1" dirty="0" smtClean="0"/>
          </a:p>
          <a:p>
            <a:endParaRPr lang="fr-FR" sz="1400" b="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40380" y="1708946"/>
            <a:ext cx="4088704" cy="232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400" u="sng" dirty="0" smtClean="0">
                <a:solidFill>
                  <a:schemeClr val="bg1"/>
                </a:solidFill>
              </a:rPr>
              <a:t>Moteur de jeu</a:t>
            </a:r>
            <a:endParaRPr lang="is-IS" sz="1400" u="sng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Optimiser les collisions avec les objets (</a:t>
            </a:r>
            <a:r>
              <a:rPr lang="fr-FR" sz="1400" dirty="0" err="1" smtClean="0">
                <a:solidFill>
                  <a:schemeClr val="bg1"/>
                </a:solidFill>
              </a:rPr>
              <a:t>colliders</a:t>
            </a:r>
            <a:r>
              <a:rPr lang="fr-FR" sz="14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Modifier la carte pour permettre un plus grand nombre d’obstacles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Implémenter un système de résurrection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Faire un ciel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fr-CA" sz="1400" b="0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fr-CA" sz="1400" b="0" dirty="0" smtClean="0">
              <a:solidFill>
                <a:schemeClr val="accent2"/>
              </a:solidFill>
            </a:endParaRPr>
          </a:p>
          <a:p>
            <a:endParaRPr lang="fr-FR" sz="1400" b="0" i="1" dirty="0" smtClean="0"/>
          </a:p>
          <a:p>
            <a:endParaRPr lang="fr-FR" sz="1400" b="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705946" y="361354"/>
            <a:ext cx="402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OBJECTIFS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93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832031"/>
            <a:ext cx="8119641" cy="6456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CA" sz="2800" b="0" dirty="0" smtClean="0"/>
              <a:t>DIFFICULTÉS ET PROBLÈMES</a:t>
            </a:r>
            <a:endParaRPr lang="en-US" sz="2800" u="sng" dirty="0"/>
          </a:p>
        </p:txBody>
      </p:sp>
      <p:sp>
        <p:nvSpPr>
          <p:cNvPr id="4" name="Rectangle 3"/>
          <p:cNvSpPr/>
          <p:nvPr/>
        </p:nvSpPr>
        <p:spPr>
          <a:xfrm>
            <a:off x="8843059" y="-120585"/>
            <a:ext cx="440713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1864633"/>
            <a:ext cx="4485078" cy="2770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88185" y="1992834"/>
            <a:ext cx="3593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b="1" dirty="0" smtClean="0">
                <a:solidFill>
                  <a:schemeClr val="tx2"/>
                </a:solidFill>
              </a:rPr>
              <a:t>Armature et animation du personnage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b="1" dirty="0" smtClean="0">
                <a:solidFill>
                  <a:schemeClr val="tx2"/>
                </a:solidFill>
              </a:rPr>
              <a:t>Importation dans </a:t>
            </a:r>
            <a:r>
              <a:rPr lang="fr-CA" sz="1400" b="1" dirty="0" err="1" smtClean="0">
                <a:solidFill>
                  <a:schemeClr val="tx2"/>
                </a:solidFill>
              </a:rPr>
              <a:t>Unity</a:t>
            </a:r>
            <a:r>
              <a:rPr lang="fr-CA" sz="1400" b="1" dirty="0">
                <a:solidFill>
                  <a:schemeClr val="tx2"/>
                </a:solidFill>
              </a:rPr>
              <a:t> </a:t>
            </a:r>
            <a:r>
              <a:rPr lang="fr-CA" sz="1400" b="1" dirty="0" smtClean="0">
                <a:solidFill>
                  <a:schemeClr val="tx2"/>
                </a:solidFill>
              </a:rPr>
              <a:t>(Personnage)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b="1" dirty="0" smtClean="0">
                <a:solidFill>
                  <a:schemeClr val="tx2"/>
                </a:solidFill>
              </a:rPr>
              <a:t>Contrôle dans Blender (fenêtre)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4895808" y="1864632"/>
            <a:ext cx="4387964" cy="277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25401" y="1992834"/>
            <a:ext cx="3547641" cy="1698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Les animations dans </a:t>
            </a:r>
            <a:r>
              <a:rPr lang="fr-CA" sz="1400" dirty="0" err="1">
                <a:solidFill>
                  <a:schemeClr val="bg1"/>
                </a:solidFill>
              </a:rPr>
              <a:t>U</a:t>
            </a:r>
            <a:r>
              <a:rPr lang="fr-CA" sz="1400" dirty="0" err="1" smtClean="0">
                <a:solidFill>
                  <a:schemeClr val="bg1"/>
                </a:solidFill>
              </a:rPr>
              <a:t>nity</a:t>
            </a:r>
            <a:r>
              <a:rPr lang="fr-CA" sz="1400" dirty="0" smtClean="0">
                <a:solidFill>
                  <a:schemeClr val="bg1"/>
                </a:solidFill>
              </a:rPr>
              <a:t> </a:t>
            </a:r>
            <a:r>
              <a:rPr lang="fr-CA" sz="1400" dirty="0" smtClean="0">
                <a:solidFill>
                  <a:schemeClr val="bg1"/>
                </a:solidFill>
              </a:rPr>
              <a:t>étaient </a:t>
            </a:r>
            <a:r>
              <a:rPr lang="fr-CA" sz="1400" dirty="0" smtClean="0">
                <a:solidFill>
                  <a:schemeClr val="bg1"/>
                </a:solidFill>
              </a:rPr>
              <a:t>en lecture seulement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Les animations </a:t>
            </a:r>
            <a:r>
              <a:rPr lang="fr-CA" sz="1400" dirty="0" smtClean="0">
                <a:solidFill>
                  <a:schemeClr val="bg1"/>
                </a:solidFill>
              </a:rPr>
              <a:t>suivaient </a:t>
            </a:r>
            <a:r>
              <a:rPr lang="fr-CA" sz="1400" dirty="0" smtClean="0">
                <a:solidFill>
                  <a:schemeClr val="bg1"/>
                </a:solidFill>
              </a:rPr>
              <a:t>les coordonnées de Blender et non </a:t>
            </a:r>
            <a:r>
              <a:rPr lang="fr-CA" sz="1400" dirty="0" err="1" smtClean="0">
                <a:solidFill>
                  <a:schemeClr val="bg1"/>
                </a:solidFill>
              </a:rPr>
              <a:t>Unity</a:t>
            </a:r>
            <a:endParaRPr lang="fr-CA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Contrôle de la caméra et des collisions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fr-CA" sz="14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fr-CA" sz="1400" b="0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fr-CA" sz="14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4749" y="2000662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La caméra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3"/>
          <p:cNvSpPr txBox="1"/>
          <p:nvPr/>
        </p:nvSpPr>
        <p:spPr>
          <a:xfrm>
            <a:off x="2378193" y="1525032"/>
            <a:ext cx="51275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CA" b="1" dirty="0" smtClean="0"/>
              <a:t>Elle suit le personnage dans le jeu</a:t>
            </a:r>
          </a:p>
          <a:p>
            <a:pPr marL="285750" indent="-285750">
              <a:buFont typeface="Arial" charset="0"/>
              <a:buChar char="•"/>
            </a:pPr>
            <a:r>
              <a:rPr lang="fr-CA" b="1" dirty="0" smtClean="0"/>
              <a:t>Elle bouge avec la </a:t>
            </a:r>
            <a:r>
              <a:rPr lang="fr-CA" b="1" dirty="0" smtClean="0"/>
              <a:t>souris </a:t>
            </a:r>
            <a:r>
              <a:rPr lang="fr-CA" b="1" dirty="0" smtClean="0"/>
              <a:t>et réoriente le déplacement selon l’angle choisi.</a:t>
            </a:r>
          </a:p>
          <a:p>
            <a:pPr marL="285750" indent="-285750">
              <a:buFont typeface="Arial" charset="0"/>
              <a:buChar char="•"/>
            </a:pPr>
            <a:r>
              <a:rPr lang="fr-CA" b="1" dirty="0" smtClean="0"/>
              <a:t>Elle ne peut pas aller sous le personnage</a:t>
            </a:r>
          </a:p>
          <a:p>
            <a:pPr marL="285750" indent="-285750">
              <a:buFont typeface="Arial" charset="0"/>
              <a:buChar char="•"/>
            </a:pPr>
            <a:r>
              <a:rPr lang="fr-CA" b="1" dirty="0" smtClean="0"/>
              <a:t>Elle peut aller directement </a:t>
            </a:r>
            <a:r>
              <a:rPr lang="fr-CA" b="1" dirty="0" smtClean="0"/>
              <a:t>au-dessus </a:t>
            </a:r>
            <a:r>
              <a:rPr lang="fr-CA" b="1" dirty="0" smtClean="0"/>
              <a:t>du </a:t>
            </a:r>
            <a:r>
              <a:rPr lang="fr-CA" b="1" dirty="0" smtClean="0"/>
              <a:t>personnage, mais </a:t>
            </a:r>
            <a:r>
              <a:rPr lang="fr-CA" b="1" dirty="0" smtClean="0"/>
              <a:t>pas plus haut.</a:t>
            </a:r>
          </a:p>
          <a:p>
            <a:endParaRPr lang="fr-CA" b="1" dirty="0"/>
          </a:p>
          <a:p>
            <a:endParaRPr lang="fr-CA" b="1" dirty="0"/>
          </a:p>
          <a:p>
            <a:endParaRPr lang="fr-CA" b="1" dirty="0" smtClean="0"/>
          </a:p>
          <a:p>
            <a:endParaRPr lang="fr-CA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90896" y="431800"/>
            <a:ext cx="410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CAMÉRA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34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667113" y="2311917"/>
            <a:ext cx="1796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MERCI!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605576" y="2065696"/>
            <a:ext cx="3919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QUESTIONS/</a:t>
            </a:r>
          </a:p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COMMENTAIRES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8119641" cy="10287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5336" y="1529603"/>
            <a:ext cx="6391656" cy="28272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b="0" dirty="0" smtClean="0"/>
              <a:t>Textures:</a:t>
            </a:r>
          </a:p>
          <a:p>
            <a:pPr>
              <a:lnSpc>
                <a:spcPct val="120000"/>
              </a:lnSpc>
            </a:pPr>
            <a:r>
              <a:rPr lang="fr-FR" b="0" dirty="0" err="1" smtClean="0"/>
              <a:t>www.textures.com</a:t>
            </a:r>
            <a:endParaRPr lang="fr-FR" b="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3200" y="2023464"/>
            <a:ext cx="6260354" cy="2217531"/>
          </a:xfrm>
        </p:spPr>
        <p:txBody>
          <a:bodyPr>
            <a:normAutofit/>
          </a:bodyPr>
          <a:lstStyle/>
          <a:p>
            <a:r>
              <a:rPr lang="fr-FR" dirty="0" smtClean="0"/>
              <a:t>Modélisation: Moi</a:t>
            </a:r>
          </a:p>
          <a:p>
            <a:r>
              <a:rPr lang="fr-FR" dirty="0" err="1" smtClean="0"/>
              <a:t>Animation:Moi</a:t>
            </a:r>
            <a:endParaRPr lang="fr-FR" dirty="0" smtClean="0"/>
          </a:p>
          <a:p>
            <a:r>
              <a:rPr lang="fr-FR" dirty="0" err="1" smtClean="0"/>
              <a:t>Textures:Moi</a:t>
            </a:r>
            <a:endParaRPr lang="fr-FR" dirty="0" smtClean="0"/>
          </a:p>
          <a:p>
            <a:r>
              <a:rPr lang="fr-FR" dirty="0" err="1" smtClean="0"/>
              <a:t>Programmation:Moi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Division des t</a:t>
            </a:r>
            <a:r>
              <a:rPr lang="fr-CA" sz="2800" dirty="0" err="1" smtClean="0"/>
              <a:t>âches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59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82389" y="0"/>
            <a:ext cx="9426389" cy="5419165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067710" y="230225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mtClean="0"/>
              <a:t>Jeu de plateforme</a:t>
            </a:r>
            <a:endParaRPr lang="fr-CA" dirty="0"/>
          </a:p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916202" y="226726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Exploration</a:t>
            </a:r>
            <a:endParaRPr lang="fr-CA" dirty="0"/>
          </a:p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379515" y="710231"/>
            <a:ext cx="41520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STYLE DE JEU UTILISÉ</a:t>
            </a:r>
            <a:endParaRPr lang="fr-CA" sz="2800" dirty="0"/>
          </a:p>
          <a:p>
            <a:endParaRPr lang="fr-CA" b="1" dirty="0"/>
          </a:p>
          <a:p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247896" y="2318392"/>
            <a:ext cx="41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X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98700" y="1747213"/>
            <a:ext cx="1295400" cy="5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Journey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Inspiration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50" y="3515767"/>
            <a:ext cx="38100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50" y="1382167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4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98700" y="1747213"/>
            <a:ext cx="1295400" cy="5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Mario 3d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Inspiration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86" y="1474444"/>
            <a:ext cx="5164667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8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400"/>
            <a:ext cx="93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smtClean="0"/>
              <a:t>LANGAGE DE PROGRAMMATION ET TECHNOLOGIES</a:t>
            </a:r>
            <a:endParaRPr lang="fr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Moteur</a:t>
            </a:r>
            <a:r>
              <a:rPr lang="en-US" dirty="0" smtClean="0"/>
              <a:t> de </a:t>
            </a:r>
            <a:r>
              <a:rPr lang="en-US" dirty="0" err="1" smtClean="0"/>
              <a:t>jeu</a:t>
            </a:r>
            <a:r>
              <a:rPr lang="en-US" dirty="0" smtClean="0"/>
              <a:t>: Unity (C#)</a:t>
            </a:r>
          </a:p>
          <a:p>
            <a:r>
              <a:rPr lang="en-US" dirty="0" err="1" smtClean="0"/>
              <a:t>Modélisation</a:t>
            </a:r>
            <a:r>
              <a:rPr lang="en-US" dirty="0" smtClean="0"/>
              <a:t> et animation: Blender</a:t>
            </a:r>
          </a:p>
          <a:p>
            <a:r>
              <a:rPr lang="en-US" dirty="0" smtClean="0"/>
              <a:t>Texture: </a:t>
            </a:r>
            <a:r>
              <a:rPr lang="en-US" dirty="0" err="1" smtClean="0"/>
              <a:t>Krita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175493" y="368300"/>
            <a:ext cx="241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</a:t>
            </a:r>
            <a:r>
              <a:rPr lang="fr-FR" b="1" dirty="0" smtClean="0"/>
              <a:t>avec </a:t>
            </a:r>
            <a:r>
              <a:rPr lang="fr-FR" b="1" dirty="0" smtClean="0"/>
              <a:t>texture</a:t>
            </a:r>
            <a:endParaRPr lang="fr-FR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68300"/>
            <a:ext cx="4025900" cy="43561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6175493" y="85090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Arbre avec une texture </a:t>
            </a:r>
          </a:p>
          <a:p>
            <a:r>
              <a:rPr lang="fr-FR" b="1" dirty="0" err="1"/>
              <a:t>T</a:t>
            </a:r>
            <a:r>
              <a:rPr lang="fr-FR" b="1" dirty="0" err="1" smtClean="0"/>
              <a:t>ye</a:t>
            </a:r>
            <a:r>
              <a:rPr lang="fr-FR" b="1" dirty="0" smtClean="0"/>
              <a:t> </a:t>
            </a:r>
            <a:r>
              <a:rPr lang="fr-FR" b="1" dirty="0" smtClean="0"/>
              <a:t>Die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034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845293" y="3683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avec animation</a:t>
            </a:r>
            <a:endParaRPr lang="fr-FR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52966"/>
            <a:ext cx="4553972" cy="3498334"/>
          </a:xfrm>
          <a:prstGeom prst="rect">
            <a:avLst/>
          </a:prstGeom>
        </p:spPr>
      </p:pic>
      <p:sp>
        <p:nvSpPr>
          <p:cNvPr id="7" name="ZoneTexte 3"/>
          <p:cNvSpPr txBox="1"/>
          <p:nvPr/>
        </p:nvSpPr>
        <p:spPr>
          <a:xfrm>
            <a:off x="5845293" y="737632"/>
            <a:ext cx="336983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 modèle est une </a:t>
            </a:r>
            <a:r>
              <a:rPr lang="fr-FR" b="1" dirty="0" smtClean="0"/>
              <a:t>pilule</a:t>
            </a:r>
            <a:endParaRPr lang="fr-FR" b="1" dirty="0" smtClean="0"/>
          </a:p>
          <a:p>
            <a:r>
              <a:rPr lang="fr-FR" sz="1600" b="1" dirty="0"/>
              <a:t>q</a:t>
            </a:r>
            <a:r>
              <a:rPr lang="fr-FR" sz="1600" b="1" dirty="0" smtClean="0"/>
              <a:t>ue le joueur doit collecter dans</a:t>
            </a:r>
          </a:p>
          <a:p>
            <a:r>
              <a:rPr lang="fr-FR" sz="1600" b="1" dirty="0" smtClean="0"/>
              <a:t>le jeu.</a:t>
            </a:r>
          </a:p>
          <a:p>
            <a:endParaRPr lang="fr-FR" sz="1600" b="1" dirty="0"/>
          </a:p>
          <a:p>
            <a:r>
              <a:rPr lang="fr-FR" sz="1600" b="1" dirty="0" smtClean="0"/>
              <a:t>L’animation consiste à le faire</a:t>
            </a:r>
          </a:p>
          <a:p>
            <a:r>
              <a:rPr lang="fr-FR" sz="1600" b="1" dirty="0"/>
              <a:t>m</a:t>
            </a:r>
            <a:r>
              <a:rPr lang="fr-FR" sz="1600" b="1" dirty="0" smtClean="0"/>
              <a:t>onter et descendre, </a:t>
            </a:r>
            <a:r>
              <a:rPr lang="fr-FR" sz="1600" b="1" dirty="0" smtClean="0"/>
              <a:t>ainsi </a:t>
            </a:r>
            <a:r>
              <a:rPr lang="fr-FR" sz="1600" b="1" dirty="0" smtClean="0"/>
              <a:t>que </a:t>
            </a:r>
          </a:p>
          <a:p>
            <a:r>
              <a:rPr lang="fr-FR" sz="1600" b="1" dirty="0"/>
              <a:t>p</a:t>
            </a:r>
            <a:r>
              <a:rPr lang="fr-FR" sz="1600" b="1" dirty="0" smtClean="0"/>
              <a:t>ivoter sur lui </a:t>
            </a:r>
            <a:r>
              <a:rPr lang="fr-CA" sz="1600" b="1" dirty="0" smtClean="0"/>
              <a:t>même.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305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4749" y="2000662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La lumière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5495</TotalTime>
  <Words>538</Words>
  <Application>Microsoft Macintosh PowerPoint</Application>
  <PresentationFormat>On-screen Show (16:9)</PresentationFormat>
  <Paragraphs>105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Black</vt:lpstr>
      <vt:lpstr>Calibri</vt:lpstr>
      <vt:lpstr>Arial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 noix de coco</dc:title>
  <dc:creator>Roger Labonté</dc:creator>
  <cp:lastModifiedBy>Olivier Petit</cp:lastModifiedBy>
  <cp:revision>1003</cp:revision>
  <dcterms:created xsi:type="dcterms:W3CDTF">2016-11-05T15:25:13Z</dcterms:created>
  <dcterms:modified xsi:type="dcterms:W3CDTF">2018-03-13T14:24:54Z</dcterms:modified>
</cp:coreProperties>
</file>