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1"/>
  </p:notesMasterIdLst>
  <p:sldIdLst>
    <p:sldId id="258" r:id="rId2"/>
    <p:sldId id="369" r:id="rId3"/>
    <p:sldId id="382" r:id="rId4"/>
    <p:sldId id="325" r:id="rId5"/>
    <p:sldId id="376" r:id="rId6"/>
    <p:sldId id="378" r:id="rId7"/>
    <p:sldId id="332" r:id="rId8"/>
    <p:sldId id="379" r:id="rId9"/>
    <p:sldId id="383" r:id="rId10"/>
    <p:sldId id="384" r:id="rId11"/>
    <p:sldId id="348" r:id="rId12"/>
    <p:sldId id="372" r:id="rId13"/>
    <p:sldId id="365" r:id="rId14"/>
    <p:sldId id="349" r:id="rId15"/>
    <p:sldId id="380" r:id="rId16"/>
    <p:sldId id="381" r:id="rId17"/>
    <p:sldId id="341" r:id="rId18"/>
    <p:sldId id="342" r:id="rId19"/>
    <p:sldId id="33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1" autoAdjust="0"/>
    <p:restoredTop sz="80929" autoAdjust="0"/>
  </p:normalViewPr>
  <p:slideViewPr>
    <p:cSldViewPr snapToGrid="0" snapToObjects="1">
      <p:cViewPr>
        <p:scale>
          <a:sx n="101" d="100"/>
          <a:sy n="101" d="100"/>
        </p:scale>
        <p:origin x="240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9028-EDE8-7244-8C0C-B621A4B8742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2BF-5085-C747-8DC0-69846DE0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Dispositifs: sortent des laboratoires, se miniaturisent, viennent avec des téléphones mobiles démocratisation des technologies: devient commun.</a:t>
            </a:r>
          </a:p>
          <a:p>
            <a:r>
              <a:rPr lang="fr-FR" baseline="0" dirty="0" smtClean="0"/>
              <a:t>Consoles de jeux*** sphère du divertissement</a:t>
            </a:r>
          </a:p>
          <a:p>
            <a:r>
              <a:rPr lang="fr-FR" baseline="0" dirty="0" smtClean="0"/>
              <a:t>App: jeux, documentaires, films,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d’achats, visualisation.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Expériences qui font pas de sens.</a:t>
            </a:r>
          </a:p>
          <a:p>
            <a:endParaRPr lang="fr-FR" baseline="0" dirty="0" smtClean="0"/>
          </a:p>
          <a:p>
            <a:pPr>
              <a:lnSpc>
                <a:spcPct val="150000"/>
              </a:lnSpc>
            </a:pPr>
            <a:r>
              <a:rPr lang="fr-CA" sz="1200" b="0" u="sng" dirty="0" smtClean="0">
                <a:solidFill>
                  <a:schemeClr val="accent2"/>
                </a:solidFill>
              </a:rPr>
              <a:t>Pour</a:t>
            </a:r>
            <a:r>
              <a:rPr lang="fr-CA" sz="1200" b="0" u="sng" baseline="0" dirty="0" smtClean="0">
                <a:solidFill>
                  <a:schemeClr val="accent2"/>
                </a:solidFill>
              </a:rPr>
              <a:t> moi:</a:t>
            </a:r>
            <a:endParaRPr lang="fr-CA" sz="1200" b="0" u="sng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200" b="0" dirty="0" smtClean="0"/>
              <a:t>L’utilisation de ces nouvelles technologies devraient remettre en question les utilisations et représentations traditionnelles.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5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Comme je suis seul dans mon équipe, tout le travail à été fait par moi, mais je sauvegarde mon projet avec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Modélisation: J'ai fait quelques dessin et j’ai ensuite suivi des tutoriels pour les animations, textures (UV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et pour la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modelisation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soit.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Rigging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aussi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(Exemple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personnage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textures: créer des matériaux que j'ai ensuite appliquer des textures. J'ai ensuite assigner se matériaux sur le modèle et dans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j'ai appliquer la textures sur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unwrap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Inspiration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J'ai suivi un tutoriel de base pour savoir les fonctions de base et j'ai ensuite utiliser la dope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créer mon animation de la pilules qui flotte. Mon personnage avait une animation, mais elle n'e fonctionnait pas dans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alors je la repousse à la seconde partie du développement.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Comme je suis seul dans mon équipe, tout le travail à été fait par moi, mais je sauvegarde mon projet avec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Modélisation: J'ai fait quelques dessin et j’ai ensuite suivi des tutoriels pour les animations, textures (UV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et pour la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modelisation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soit.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Rigging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aussi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(Exemple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personnage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textures: créer des matériaux que j'ai ensuite appliquer des textures. J'ai ensuite assigner se matériaux sur le modèle et dans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j'ai appliquer la textures sur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unwrap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Inspiration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J'ai suivi un tutoriel de base pour savoir les fonctions de base et j'ai ensuite utiliser la dope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créer mon animation de la pilules qui flotte. Mon personnage avait une animation, mais elle n'e fonctionnait pas dans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alors je la repousse à la seconde partie du développement.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xtur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3485543" y="3028803"/>
            <a:ext cx="215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OLIVIER PETIT</a:t>
            </a:r>
          </a:p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fr-CA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4019" y="1876752"/>
            <a:ext cx="3582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INF 5071 </a:t>
            </a:r>
          </a:p>
          <a:p>
            <a:pPr algn="ctr"/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Follow</a:t>
            </a:r>
            <a:r>
              <a:rPr lang="fr-CA" sz="3200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pills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45293" y="3683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armature</a:t>
            </a:r>
            <a:endParaRPr lang="fr-FR" sz="1600" dirty="0"/>
          </a:p>
        </p:txBody>
      </p:sp>
      <p:sp>
        <p:nvSpPr>
          <p:cNvPr id="7" name="ZoneTexte 3"/>
          <p:cNvSpPr txBox="1"/>
          <p:nvPr/>
        </p:nvSpPr>
        <p:spPr>
          <a:xfrm>
            <a:off x="5845293" y="737632"/>
            <a:ext cx="2991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Personnage</a:t>
            </a:r>
            <a:endParaRPr lang="fr-FR" sz="1600" b="1" dirty="0" smtClean="0"/>
          </a:p>
          <a:p>
            <a:endParaRPr lang="fr-FR" sz="1600" b="1" dirty="0"/>
          </a:p>
          <a:p>
            <a:r>
              <a:rPr lang="fr-FR" sz="1600" b="1" dirty="0" smtClean="0"/>
              <a:t>Il possède une animation de </a:t>
            </a:r>
          </a:p>
          <a:p>
            <a:r>
              <a:rPr lang="fr-FR" sz="1600" b="1" dirty="0" smtClean="0"/>
              <a:t>course utilisé dans le jeu.</a:t>
            </a:r>
            <a:endParaRPr lang="fr-CA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61" y="368300"/>
            <a:ext cx="2883972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2" y="368300"/>
            <a:ext cx="2222500" cy="30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lumière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7981" y="637894"/>
            <a:ext cx="5192950" cy="3182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Les types de lumières utilisés dans le jeu:</a:t>
            </a: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</a:t>
            </a:r>
            <a:r>
              <a:rPr lang="fr-CA" b="0" dirty="0" smtClean="0">
                <a:solidFill>
                  <a:schemeClr val="accent2"/>
                </a:solidFill>
              </a:rPr>
              <a:t>émise (Halo): </a:t>
            </a:r>
            <a:r>
              <a:rPr lang="fr-CA" b="0" dirty="0" smtClean="0">
                <a:solidFill>
                  <a:schemeClr val="accent2"/>
                </a:solidFill>
              </a:rPr>
              <a:t>J’ai appliqué une source de lumière sur les pilules pour les rendre plus visibles. </a:t>
            </a: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soleil: Le jeu est éclairé par une lumière directe pour permettre un effet d’ombrage et pour que le jeu ne soit pas trop lumineux.</a:t>
            </a:r>
            <a:endParaRPr lang="fr-CA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2705946" y="361354"/>
            <a:ext cx="402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Carte de </a:t>
            </a:r>
            <a:r>
              <a:rPr lang="en-US" sz="2800" dirty="0" err="1" smtClean="0"/>
              <a:t>normales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30" y="12350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832031"/>
            <a:ext cx="8119641" cy="6456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dirty="0" err="1" smtClean="0"/>
              <a:t>Résalisation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tecniques</a:t>
            </a:r>
            <a:r>
              <a:rPr lang="en-US" sz="2800" u="sng" dirty="0" smtClean="0"/>
              <a:t> et </a:t>
            </a:r>
            <a:r>
              <a:rPr lang="en-US" sz="2800" u="sng" dirty="0" err="1" smtClean="0"/>
              <a:t>artistiques</a:t>
            </a:r>
            <a:endParaRPr lang="en-US" sz="2800" u="sng" dirty="0"/>
          </a:p>
        </p:txBody>
      </p:sp>
      <p:sp>
        <p:nvSpPr>
          <p:cNvPr id="4" name="Rectangle 3"/>
          <p:cNvSpPr/>
          <p:nvPr/>
        </p:nvSpPr>
        <p:spPr>
          <a:xfrm>
            <a:off x="8843059" y="-120585"/>
            <a:ext cx="440713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Armature et animation du </a:t>
            </a:r>
            <a:r>
              <a:rPr lang="fr-CA" sz="1400" b="1" dirty="0" smtClean="0">
                <a:solidFill>
                  <a:schemeClr val="tx2"/>
                </a:solidFill>
              </a:rPr>
              <a:t>personnage.</a:t>
            </a:r>
            <a:endParaRPr lang="fr-CA" sz="1400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L’étoile/soleil</a:t>
            </a:r>
            <a:endParaRPr lang="fr-CA" sz="1400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Le fait d’avoir fait presque tout les modèles et les textures.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4756036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231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scripts utilisés pour le control de la caméra et du personnage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  <a:endParaRPr lang="fr-CA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Apprendre les techniques de base utile pour un Game jam.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Avoir apprit Blender, </a:t>
            </a:r>
            <a:r>
              <a:rPr lang="fr-CA" sz="1400" dirty="0" err="1" smtClean="0">
                <a:solidFill>
                  <a:schemeClr val="bg1"/>
                </a:solidFill>
              </a:rPr>
              <a:t>Krita</a:t>
            </a:r>
            <a:r>
              <a:rPr lang="fr-CA" sz="1400" dirty="0" smtClean="0">
                <a:solidFill>
                  <a:schemeClr val="bg1"/>
                </a:solidFill>
              </a:rPr>
              <a:t> et </a:t>
            </a:r>
            <a:r>
              <a:rPr lang="fr-CA" sz="1400" dirty="0" err="1" smtClean="0">
                <a:solidFill>
                  <a:schemeClr val="bg1"/>
                </a:solidFill>
              </a:rPr>
              <a:t>Unity</a:t>
            </a:r>
            <a:endParaRPr lang="fr-CA" sz="1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Éléments empruntés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3"/>
          <p:cNvSpPr txBox="1"/>
          <p:nvPr/>
        </p:nvSpPr>
        <p:spPr>
          <a:xfrm>
            <a:off x="2378193" y="1525032"/>
            <a:ext cx="512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CA" b="1" dirty="0"/>
              <a:t>Les </a:t>
            </a:r>
            <a:r>
              <a:rPr lang="fr-CA" b="1" dirty="0" smtClean="0"/>
              <a:t>roches: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Les </a:t>
            </a:r>
            <a:r>
              <a:rPr lang="fr-CA" b="1" dirty="0"/>
              <a:t>tonneaux: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Texture de roche: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Texture du terrain: </a:t>
            </a:r>
            <a:r>
              <a:rPr lang="fr-CA" b="1" dirty="0" err="1" smtClean="0"/>
              <a:t>textures.com</a:t>
            </a:r>
            <a:endParaRPr lang="fr-CA" b="1" dirty="0" smtClean="0"/>
          </a:p>
          <a:p>
            <a:endParaRPr lang="fr-CA" b="1" dirty="0"/>
          </a:p>
          <a:p>
            <a:endParaRPr lang="fr-CA" b="1" dirty="0"/>
          </a:p>
          <a:p>
            <a:endParaRPr lang="fr-CA" b="1" dirty="0" smtClean="0"/>
          </a:p>
          <a:p>
            <a:endParaRPr lang="fr-CA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73396" y="406400"/>
            <a:ext cx="41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Elements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empruntés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3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67113" y="2311917"/>
            <a:ext cx="1796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MERCI!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605576" y="2065696"/>
            <a:ext cx="3919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QUESTIONS/</a:t>
            </a:r>
          </a:p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COMMENTAIRES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8119641" cy="10287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5336" y="1529603"/>
            <a:ext cx="6391656" cy="2827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b="0" dirty="0" smtClean="0"/>
              <a:t>Textures:</a:t>
            </a:r>
          </a:p>
          <a:p>
            <a:pPr>
              <a:lnSpc>
                <a:spcPct val="120000"/>
              </a:lnSpc>
            </a:pPr>
            <a:r>
              <a:rPr lang="fr-FR" b="0" dirty="0" smtClean="0">
                <a:hlinkClick r:id="rId2"/>
              </a:rPr>
              <a:t>www.textures.com</a:t>
            </a:r>
            <a:endParaRPr lang="fr-FR" b="0" dirty="0" smtClean="0"/>
          </a:p>
          <a:p>
            <a:pPr>
              <a:lnSpc>
                <a:spcPct val="120000"/>
              </a:lnSpc>
            </a:pPr>
            <a:r>
              <a:rPr lang="fr-FR" b="0" dirty="0" err="1" smtClean="0"/>
              <a:t>AssetStore</a:t>
            </a:r>
            <a:r>
              <a:rPr lang="fr-FR" b="0" dirty="0" smtClean="0"/>
              <a:t>/</a:t>
            </a:r>
            <a:r>
              <a:rPr lang="fr-FR" b="0" dirty="0" err="1"/>
              <a:t>U</a:t>
            </a:r>
            <a:r>
              <a:rPr lang="fr-FR" b="0" dirty="0" err="1" smtClean="0"/>
              <a:t>nity</a:t>
            </a:r>
            <a:endParaRPr lang="fr-FR" b="0" dirty="0" smtClean="0"/>
          </a:p>
          <a:p>
            <a:pPr>
              <a:lnSpc>
                <a:spcPct val="120000"/>
              </a:lnSpc>
            </a:pPr>
            <a:r>
              <a:rPr lang="fr-FR" b="0" dirty="0" err="1" smtClean="0"/>
              <a:t>CrazyBump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1402691"/>
            <a:ext cx="3924300" cy="2217531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Rappel de la présentation 1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Division des </a:t>
            </a:r>
            <a:r>
              <a:rPr lang="fr-FR" sz="1400" dirty="0" err="1" smtClean="0"/>
              <a:t>t</a:t>
            </a:r>
            <a:r>
              <a:rPr lang="fr-CA" sz="1400" dirty="0" err="1" smtClean="0"/>
              <a:t>âches</a:t>
            </a:r>
            <a:endParaRPr lang="fr-F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Style </a:t>
            </a:r>
            <a:r>
              <a:rPr lang="fr-FR" sz="1400" dirty="0" smtClean="0"/>
              <a:t>du jeu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Inspiration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Technologies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Modèle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Modèle avec armature</a:t>
            </a:r>
            <a:endParaRPr lang="fr-F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Lumière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Carte de normales</a:t>
            </a:r>
            <a:endParaRPr lang="fr-F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Réalisations techniques et artistiques</a:t>
            </a:r>
            <a:endParaRPr lang="fr-F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/>
              <a:t>Points forts et faibles</a:t>
            </a:r>
            <a:endParaRPr lang="fr-F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des </a:t>
            </a:r>
            <a:r>
              <a:rPr lang="en-US" sz="2800" dirty="0" err="1" smtClean="0"/>
              <a:t>matière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3200" y="2023464"/>
            <a:ext cx="6260354" cy="2217531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Modélisation: Moi</a:t>
            </a:r>
          </a:p>
          <a:p>
            <a:r>
              <a:rPr lang="fr-FR" dirty="0" err="1" smtClean="0"/>
              <a:t>Animation:Moi</a:t>
            </a:r>
            <a:endParaRPr lang="fr-FR" dirty="0" smtClean="0"/>
          </a:p>
          <a:p>
            <a:r>
              <a:rPr lang="fr-FR" dirty="0" err="1" smtClean="0"/>
              <a:t>Textures:Moi</a:t>
            </a:r>
            <a:endParaRPr lang="fr-FR" dirty="0" smtClean="0"/>
          </a:p>
          <a:p>
            <a:r>
              <a:rPr lang="fr-FR" dirty="0" err="1" smtClean="0"/>
              <a:t>Programmation:Moi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Division des t</a:t>
            </a:r>
            <a:r>
              <a:rPr lang="fr-CA" sz="2800" dirty="0" err="1" smtClean="0"/>
              <a:t>âches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8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82389" y="0"/>
            <a:ext cx="9426389" cy="5419165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67710" y="23022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/>
              <a:t>Jeu de plateforme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16202" y="22672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Exploration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379515" y="710231"/>
            <a:ext cx="4152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STYLE DE JEU UTILISÉ</a:t>
            </a:r>
            <a:endParaRPr lang="fr-CA" sz="2800" dirty="0"/>
          </a:p>
          <a:p>
            <a:endParaRPr lang="fr-CA" b="1" dirty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47896" y="2318392"/>
            <a:ext cx="41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X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77342" y="11430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8700" y="1747212"/>
            <a:ext cx="2006600" cy="93248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Journey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Mario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Inspiration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0" y="1382167"/>
            <a:ext cx="37973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0" y="3377980"/>
            <a:ext cx="382270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400"/>
            <a:ext cx="93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/>
              <a:t>LANGAGE DE PROGRAMMATION ET TECHNOLOGIES</a:t>
            </a:r>
            <a:endParaRPr lang="fr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r>
              <a:rPr lang="en-US" dirty="0" smtClean="0"/>
              <a:t>: Unity (C#)</a:t>
            </a:r>
          </a:p>
          <a:p>
            <a:r>
              <a:rPr lang="en-US" dirty="0" err="1" smtClean="0"/>
              <a:t>Modélisation</a:t>
            </a:r>
            <a:r>
              <a:rPr lang="en-US" dirty="0" smtClean="0"/>
              <a:t> et animation: Blender</a:t>
            </a:r>
          </a:p>
          <a:p>
            <a:r>
              <a:rPr lang="en-US" dirty="0" smtClean="0"/>
              <a:t>Texture: </a:t>
            </a:r>
            <a:r>
              <a:rPr lang="en-US" dirty="0" err="1" smtClean="0"/>
              <a:t>Krita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5493" y="368300"/>
            <a:ext cx="24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texture</a:t>
            </a:r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68300"/>
            <a:ext cx="4025900" cy="43561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6175493" y="85090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Arbre avec une texture 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ye</a:t>
            </a:r>
            <a:r>
              <a:rPr lang="fr-FR" b="1" dirty="0" smtClean="0"/>
              <a:t> Die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0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45293" y="3683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animation</a:t>
            </a:r>
            <a:endParaRPr lang="fr-F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966"/>
            <a:ext cx="4553972" cy="3498334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5845293" y="737632"/>
            <a:ext cx="33698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modèle est une pilule</a:t>
            </a:r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collecter dans</a:t>
            </a:r>
          </a:p>
          <a:p>
            <a:r>
              <a:rPr lang="fr-FR" sz="1600" b="1" dirty="0" smtClean="0"/>
              <a:t>le jeu.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consiste à le faire</a:t>
            </a:r>
          </a:p>
          <a:p>
            <a:r>
              <a:rPr lang="fr-FR" sz="1600" b="1" dirty="0"/>
              <a:t>m</a:t>
            </a:r>
            <a:r>
              <a:rPr lang="fr-FR" sz="1600" b="1" dirty="0" smtClean="0"/>
              <a:t>onter et descendre, ainsi que </a:t>
            </a:r>
          </a:p>
          <a:p>
            <a:r>
              <a:rPr lang="fr-FR" sz="1600" b="1" dirty="0"/>
              <a:t>p</a:t>
            </a:r>
            <a:r>
              <a:rPr lang="fr-FR" sz="1600" b="1" dirty="0" smtClean="0"/>
              <a:t>ivoter sur 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30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45293" y="3683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animation</a:t>
            </a:r>
            <a:endParaRPr lang="fr-FR" sz="1600" dirty="0"/>
          </a:p>
        </p:txBody>
      </p:sp>
      <p:sp>
        <p:nvSpPr>
          <p:cNvPr id="7" name="ZoneTexte 3"/>
          <p:cNvSpPr txBox="1"/>
          <p:nvPr/>
        </p:nvSpPr>
        <p:spPr>
          <a:xfrm>
            <a:off x="5732088" y="737632"/>
            <a:ext cx="351891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modèle est </a:t>
            </a:r>
            <a:r>
              <a:rPr lang="fr-FR" b="1" dirty="0" smtClean="0"/>
              <a:t>une étoile/soleil</a:t>
            </a:r>
            <a:endParaRPr lang="fr-FR" b="1" dirty="0" smtClean="0"/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</a:t>
            </a:r>
            <a:r>
              <a:rPr lang="fr-FR" sz="1600" b="1" dirty="0" smtClean="0"/>
              <a:t>collecter pour </a:t>
            </a:r>
          </a:p>
          <a:p>
            <a:r>
              <a:rPr lang="fr-FR" sz="1600" b="1" dirty="0" smtClean="0"/>
              <a:t>terminer la partie.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</a:t>
            </a:r>
            <a:r>
              <a:rPr lang="fr-FR" sz="1600" b="1" dirty="0" smtClean="0"/>
              <a:t>est une rotation </a:t>
            </a:r>
          </a:p>
          <a:p>
            <a:r>
              <a:rPr lang="fr-FR" sz="1600" b="1" dirty="0" smtClean="0"/>
              <a:t>sur </a:t>
            </a:r>
            <a:r>
              <a:rPr lang="fr-FR" sz="1600" b="1" dirty="0" smtClean="0"/>
              <a:t>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9" y="368300"/>
            <a:ext cx="52698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5640</TotalTime>
  <Words>711</Words>
  <Application>Microsoft Macintosh PowerPoint</Application>
  <PresentationFormat>On-screen Show (16:9)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Black</vt:lpstr>
      <vt:lpstr>Calibri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 noix de coco</dc:title>
  <dc:creator>Roger Labonté</dc:creator>
  <cp:lastModifiedBy>Olivier Petit</cp:lastModifiedBy>
  <cp:revision>1026</cp:revision>
  <dcterms:created xsi:type="dcterms:W3CDTF">2016-11-05T15:25:13Z</dcterms:created>
  <dcterms:modified xsi:type="dcterms:W3CDTF">2018-04-16T18:20:44Z</dcterms:modified>
</cp:coreProperties>
</file>