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notesMasterIdLst>
    <p:notesMasterId r:id="rId22"/>
  </p:notesMasterIdLst>
  <p:sldIdLst>
    <p:sldId id="258" r:id="rId2"/>
    <p:sldId id="369" r:id="rId3"/>
    <p:sldId id="382" r:id="rId4"/>
    <p:sldId id="325" r:id="rId5"/>
    <p:sldId id="376" r:id="rId6"/>
    <p:sldId id="378" r:id="rId7"/>
    <p:sldId id="385" r:id="rId8"/>
    <p:sldId id="332" r:id="rId9"/>
    <p:sldId id="379" r:id="rId10"/>
    <p:sldId id="383" r:id="rId11"/>
    <p:sldId id="384" r:id="rId12"/>
    <p:sldId id="348" r:id="rId13"/>
    <p:sldId id="372" r:id="rId14"/>
    <p:sldId id="365" r:id="rId15"/>
    <p:sldId id="349" r:id="rId16"/>
    <p:sldId id="380" r:id="rId17"/>
    <p:sldId id="381" r:id="rId18"/>
    <p:sldId id="386" r:id="rId19"/>
    <p:sldId id="336" r:id="rId20"/>
    <p:sldId id="341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1" autoAdjust="0"/>
    <p:restoredTop sz="80929" autoAdjust="0"/>
  </p:normalViewPr>
  <p:slideViewPr>
    <p:cSldViewPr snapToGrid="0" snapToObjects="1">
      <p:cViewPr>
        <p:scale>
          <a:sx n="101" d="100"/>
          <a:sy n="101" d="100"/>
        </p:scale>
        <p:origin x="1224" y="4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09028-EDE8-7244-8C0C-B621A4B8742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D72BF-5085-C747-8DC0-69846DE0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80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90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52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45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12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26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31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71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60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14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05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3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32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62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2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89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08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1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0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1050F85-94B7-F249-B231-5B809826353C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exture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47918" y="-134471"/>
            <a:ext cx="9426389" cy="54191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extBox 1"/>
          <p:cNvSpPr txBox="1"/>
          <p:nvPr/>
        </p:nvSpPr>
        <p:spPr>
          <a:xfrm>
            <a:off x="3485543" y="3028803"/>
            <a:ext cx="2159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OLIVIER PETIT</a:t>
            </a:r>
          </a:p>
          <a:p>
            <a:pPr algn="ctr"/>
            <a:r>
              <a:rPr lang="fr-CA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2018</a:t>
            </a:r>
            <a:endParaRPr lang="fr-CA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7791" y="1876752"/>
            <a:ext cx="45949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3200" dirty="0" smtClean="0">
                <a:solidFill>
                  <a:schemeClr val="bg1"/>
                </a:solidFill>
                <a:latin typeface="+mj-lt"/>
              </a:rPr>
              <a:t>INF 5071 </a:t>
            </a:r>
          </a:p>
          <a:p>
            <a:pPr algn="ctr"/>
            <a:r>
              <a:rPr lang="fr-CA" sz="3200" cap="all" dirty="0" err="1" smtClean="0">
                <a:solidFill>
                  <a:schemeClr val="bg1"/>
                </a:solidFill>
                <a:latin typeface="+mj-lt"/>
              </a:rPr>
              <a:t>Follow</a:t>
            </a:r>
            <a:r>
              <a:rPr lang="fr-CA" sz="3200" cap="all" dirty="0" smtClean="0">
                <a:solidFill>
                  <a:schemeClr val="bg1"/>
                </a:solidFill>
                <a:latin typeface="+mj-lt"/>
              </a:rPr>
              <a:t> the </a:t>
            </a:r>
            <a:r>
              <a:rPr lang="fr-CA" sz="3200" cap="all" dirty="0" err="1" smtClean="0">
                <a:solidFill>
                  <a:schemeClr val="bg1"/>
                </a:solidFill>
                <a:latin typeface="+mj-lt"/>
              </a:rPr>
              <a:t>pills</a:t>
            </a:r>
            <a:endParaRPr lang="fr-CA" sz="3200" cap="all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620456" y="1574157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620456" y="3634452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44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235007" cy="52640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3"/>
          <p:cNvSpPr txBox="1"/>
          <p:nvPr/>
        </p:nvSpPr>
        <p:spPr>
          <a:xfrm>
            <a:off x="5774167" y="1618612"/>
            <a:ext cx="33698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Le modèle est une étoile/soleil</a:t>
            </a:r>
          </a:p>
          <a:p>
            <a:r>
              <a:rPr lang="fr-FR" sz="1600" b="1" dirty="0">
                <a:solidFill>
                  <a:schemeClr val="bg1"/>
                </a:solidFill>
              </a:rPr>
              <a:t>q</a:t>
            </a:r>
            <a:r>
              <a:rPr lang="fr-FR" sz="1600" b="1" dirty="0" smtClean="0">
                <a:solidFill>
                  <a:schemeClr val="bg1"/>
                </a:solidFill>
              </a:rPr>
              <a:t>ue le joueur doit collecter pour </a:t>
            </a:r>
          </a:p>
          <a:p>
            <a:r>
              <a:rPr lang="fr-FR" sz="1600" b="1" dirty="0" smtClean="0">
                <a:solidFill>
                  <a:schemeClr val="bg1"/>
                </a:solidFill>
              </a:rPr>
              <a:t>terminer la partie.</a:t>
            </a:r>
          </a:p>
          <a:p>
            <a:endParaRPr lang="fr-FR" sz="1600" b="1" dirty="0">
              <a:solidFill>
                <a:schemeClr val="bg1"/>
              </a:solidFill>
            </a:endParaRPr>
          </a:p>
          <a:p>
            <a:r>
              <a:rPr lang="fr-FR" sz="1600" b="1" dirty="0" smtClean="0">
                <a:solidFill>
                  <a:schemeClr val="bg1"/>
                </a:solidFill>
              </a:rPr>
              <a:t>L’animation est une rotation </a:t>
            </a:r>
          </a:p>
          <a:p>
            <a:r>
              <a:rPr lang="fr-FR" sz="1600" b="1" dirty="0" smtClean="0">
                <a:solidFill>
                  <a:schemeClr val="bg1"/>
                </a:solidFill>
              </a:rPr>
              <a:t>sur lui </a:t>
            </a:r>
            <a:r>
              <a:rPr lang="fr-CA" sz="1600" b="1" dirty="0" smtClean="0">
                <a:solidFill>
                  <a:schemeClr val="bg1"/>
                </a:solidFill>
              </a:rPr>
              <a:t>même.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71" y="923892"/>
            <a:ext cx="5269824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5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09818" y="0"/>
            <a:ext cx="9426389" cy="5754903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7" name="ZoneTexte 3"/>
          <p:cNvSpPr txBox="1"/>
          <p:nvPr/>
        </p:nvSpPr>
        <p:spPr>
          <a:xfrm>
            <a:off x="5979589" y="2051025"/>
            <a:ext cx="29915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Le personnage du jeu</a:t>
            </a:r>
          </a:p>
          <a:p>
            <a:endParaRPr lang="fr-FR" sz="1600" b="1" dirty="0"/>
          </a:p>
          <a:p>
            <a:r>
              <a:rPr lang="fr-FR" sz="1600" b="1" dirty="0" smtClean="0"/>
              <a:t>Il possède une animation de </a:t>
            </a:r>
          </a:p>
          <a:p>
            <a:r>
              <a:rPr lang="fr-FR" sz="1600" b="1" dirty="0" smtClean="0"/>
              <a:t>course utilisée dans le jeu.</a:t>
            </a:r>
            <a:endParaRPr lang="fr-CA" sz="16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161" y="1320800"/>
            <a:ext cx="2883972" cy="299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32" y="1320800"/>
            <a:ext cx="2222500" cy="302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7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978613" y="0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59493" y="-336176"/>
            <a:ext cx="9426389" cy="57015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4749" y="2285241"/>
            <a:ext cx="6429738" cy="693602"/>
          </a:xfrm>
        </p:spPr>
        <p:txBody>
          <a:bodyPr>
            <a:noAutofit/>
          </a:bodyPr>
          <a:lstStyle/>
          <a:p>
            <a:pPr algn="ctr"/>
            <a:r>
              <a:rPr lang="fr-FR" sz="3200" cap="all" dirty="0" smtClean="0">
                <a:solidFill>
                  <a:schemeClr val="bg1"/>
                </a:solidFill>
              </a:rPr>
              <a:t>La lumière</a:t>
            </a:r>
            <a:endParaRPr lang="fr-FR" sz="3200" cap="all" dirty="0">
              <a:solidFill>
                <a:schemeClr val="bg1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620456" y="1574157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620456" y="3634452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4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9493" y="-109071"/>
            <a:ext cx="9426389" cy="541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87981" y="637894"/>
            <a:ext cx="5192950" cy="31825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CA" b="0" dirty="0" smtClean="0"/>
              <a:t>Les types de lumières utilisés dans le jeu:</a:t>
            </a:r>
          </a:p>
          <a:p>
            <a:pPr>
              <a:lnSpc>
                <a:spcPct val="150000"/>
              </a:lnSpc>
            </a:pPr>
            <a:r>
              <a:rPr lang="fr-CA" b="0" dirty="0" smtClean="0"/>
              <a:t>Lumière émise (Halo): J’ai appliqué une source de lumière sur les pilules pour les rendre plus visibles. </a:t>
            </a:r>
          </a:p>
          <a:p>
            <a:pPr>
              <a:lnSpc>
                <a:spcPct val="150000"/>
              </a:lnSpc>
            </a:pPr>
            <a:r>
              <a:rPr lang="fr-CA" b="0" dirty="0" smtClean="0"/>
              <a:t>Lumière soleil: Le jeu est éclairé par une lumière directe pour permettre un effet d’ombrage et pour que le jeu ne soit pas trop lumineux.</a:t>
            </a:r>
            <a:endParaRPr lang="fr-CA" b="0" dirty="0"/>
          </a:p>
        </p:txBody>
      </p:sp>
    </p:spTree>
    <p:extLst>
      <p:ext uri="{BB962C8B-B14F-4D97-AF65-F5344CB8AC3E}">
        <p14:creationId xmlns:p14="http://schemas.microsoft.com/office/powerpoint/2010/main" val="201105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9493" y="-336176"/>
            <a:ext cx="9426389" cy="57015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06457" y="355909"/>
            <a:ext cx="519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cap="all" dirty="0" smtClean="0">
                <a:solidFill>
                  <a:schemeClr val="bg1"/>
                </a:solidFill>
              </a:rPr>
              <a:t>Carte de </a:t>
            </a:r>
            <a:r>
              <a:rPr lang="en-US" sz="2800" u="sng" cap="all" dirty="0" err="1" smtClean="0">
                <a:solidFill>
                  <a:schemeClr val="bg1"/>
                </a:solidFill>
              </a:rPr>
              <a:t>normales</a:t>
            </a:r>
            <a:endParaRPr lang="en-US" sz="2800" u="sng" cap="all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30" y="1235042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8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47918" y="-134471"/>
            <a:ext cx="9426389" cy="54191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5455" y="349431"/>
            <a:ext cx="8119641" cy="6456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800" u="sng" cap="all" dirty="0" err="1" smtClean="0">
                <a:solidFill>
                  <a:schemeClr val="bg1"/>
                </a:solidFill>
              </a:rPr>
              <a:t>Réalisations</a:t>
            </a:r>
            <a:r>
              <a:rPr lang="en-US" sz="2800" u="sng" cap="all" dirty="0" smtClean="0">
                <a:solidFill>
                  <a:schemeClr val="bg1"/>
                </a:solidFill>
              </a:rPr>
              <a:t> techniques et </a:t>
            </a:r>
            <a:r>
              <a:rPr lang="en-US" sz="2800" u="sng" cap="all" dirty="0" err="1" smtClean="0">
                <a:solidFill>
                  <a:schemeClr val="bg1"/>
                </a:solidFill>
              </a:rPr>
              <a:t>artistiques</a:t>
            </a:r>
            <a:endParaRPr lang="en-US" sz="2800" u="sng" cap="all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864633"/>
            <a:ext cx="4485078" cy="27708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88185" y="1992834"/>
            <a:ext cx="35939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600" b="1" dirty="0" smtClean="0"/>
              <a:t>Armature et animation du personnage.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600" b="1" dirty="0" smtClean="0"/>
              <a:t>L’étoile/soleil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600" b="1" dirty="0" smtClean="0"/>
              <a:t>Le fait d’avoir fait presque tout les modèles et les textures.</a:t>
            </a:r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4756036" y="1864632"/>
            <a:ext cx="4387964" cy="277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25401" y="1992834"/>
            <a:ext cx="3547641" cy="2312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400" dirty="0" smtClean="0">
                <a:solidFill>
                  <a:schemeClr val="bg1"/>
                </a:solidFill>
              </a:rPr>
              <a:t>Les scripts utilisés pour le contrôle de la caméra et du personnage</a:t>
            </a:r>
            <a:r>
              <a:rPr lang="fr-CA" sz="1400" dirty="0">
                <a:solidFill>
                  <a:schemeClr val="bg1"/>
                </a:solidFill>
              </a:rPr>
              <a:t>.</a:t>
            </a:r>
            <a:endParaRPr lang="fr-CA" sz="1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400" dirty="0" smtClean="0">
                <a:solidFill>
                  <a:schemeClr val="bg1"/>
                </a:solidFill>
              </a:rPr>
              <a:t>Apprendre les techniques de base utile pour un Game jam.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400" dirty="0" smtClean="0">
                <a:solidFill>
                  <a:schemeClr val="bg1"/>
                </a:solidFill>
              </a:rPr>
              <a:t>Avoir appris Blender, </a:t>
            </a:r>
            <a:r>
              <a:rPr lang="fr-CA" sz="1400" dirty="0" err="1" smtClean="0">
                <a:solidFill>
                  <a:schemeClr val="bg1"/>
                </a:solidFill>
              </a:rPr>
              <a:t>Krita</a:t>
            </a:r>
            <a:r>
              <a:rPr lang="fr-CA" sz="1400" dirty="0" smtClean="0">
                <a:solidFill>
                  <a:schemeClr val="bg1"/>
                </a:solidFill>
              </a:rPr>
              <a:t> et </a:t>
            </a:r>
            <a:r>
              <a:rPr lang="fr-CA" sz="1400" dirty="0" err="1" smtClean="0">
                <a:solidFill>
                  <a:schemeClr val="bg1"/>
                </a:solidFill>
              </a:rPr>
              <a:t>Unity</a:t>
            </a:r>
            <a:endParaRPr lang="fr-CA" sz="1400" dirty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fr-CA" sz="1400" b="0" dirty="0" smtClean="0">
              <a:solidFill>
                <a:schemeClr val="accent2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fr-CA" sz="1400" b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0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978613" y="0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59493" y="-336176"/>
            <a:ext cx="9426389" cy="57015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38832" y="2167798"/>
            <a:ext cx="6429738" cy="693602"/>
          </a:xfrm>
        </p:spPr>
        <p:txBody>
          <a:bodyPr>
            <a:noAutofit/>
          </a:bodyPr>
          <a:lstStyle/>
          <a:p>
            <a:pPr algn="ctr"/>
            <a:r>
              <a:rPr lang="fr-FR" sz="3200" cap="all" dirty="0" smtClean="0">
                <a:solidFill>
                  <a:schemeClr val="bg1"/>
                </a:solidFill>
              </a:rPr>
              <a:t>Éléments empruntés</a:t>
            </a:r>
            <a:endParaRPr lang="fr-FR" sz="3200" cap="all" dirty="0">
              <a:solidFill>
                <a:schemeClr val="bg1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620456" y="1574157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620456" y="3634452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96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9493" y="-109071"/>
            <a:ext cx="9426389" cy="541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3"/>
          <p:cNvSpPr txBox="1"/>
          <p:nvPr/>
        </p:nvSpPr>
        <p:spPr>
          <a:xfrm>
            <a:off x="1989947" y="1525032"/>
            <a:ext cx="5127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b="1" dirty="0"/>
              <a:t>Les </a:t>
            </a:r>
            <a:r>
              <a:rPr lang="fr-CA" b="1" dirty="0" smtClean="0"/>
              <a:t>roches: </a:t>
            </a:r>
            <a:r>
              <a:rPr lang="fr-CA" b="1" dirty="0" err="1" smtClean="0"/>
              <a:t>AssetStore</a:t>
            </a:r>
            <a:endParaRPr lang="fr-CA" b="1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b="1" dirty="0" smtClean="0"/>
              <a:t>Les </a:t>
            </a:r>
            <a:r>
              <a:rPr lang="fr-CA" b="1" dirty="0"/>
              <a:t>tonneaux: </a:t>
            </a:r>
            <a:r>
              <a:rPr lang="fr-CA" b="1" dirty="0" err="1" smtClean="0"/>
              <a:t>AssetStore</a:t>
            </a:r>
            <a:endParaRPr lang="fr-CA" b="1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b="1" dirty="0" smtClean="0"/>
              <a:t>Texture de roche: </a:t>
            </a:r>
            <a:r>
              <a:rPr lang="fr-CA" b="1" dirty="0" err="1" smtClean="0"/>
              <a:t>AssetStore</a:t>
            </a:r>
            <a:endParaRPr lang="fr-CA" b="1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b="1" dirty="0" smtClean="0"/>
              <a:t>Texture du terrain: </a:t>
            </a:r>
            <a:r>
              <a:rPr lang="fr-CA" b="1" dirty="0" err="1" smtClean="0"/>
              <a:t>textures.com</a:t>
            </a:r>
            <a:endParaRPr lang="fr-CA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989947" y="446371"/>
            <a:ext cx="4614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ÉLÉMENTS EMPRUNTÉS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87342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47918" y="-134471"/>
            <a:ext cx="9426389" cy="54191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5455" y="349431"/>
            <a:ext cx="3304545" cy="6456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800" u="sng" cap="all" dirty="0" smtClean="0">
                <a:solidFill>
                  <a:schemeClr val="bg1"/>
                </a:solidFill>
              </a:rPr>
              <a:t>Points forts</a:t>
            </a:r>
            <a:endParaRPr lang="en-US" sz="2800" u="sng" cap="all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864633"/>
            <a:ext cx="4485078" cy="27708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88185" y="1992834"/>
            <a:ext cx="35939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600" b="1" dirty="0"/>
              <a:t>A</a:t>
            </a:r>
            <a:r>
              <a:rPr lang="fr-CA" sz="1600" b="1" dirty="0" smtClean="0"/>
              <a:t>nimation </a:t>
            </a:r>
            <a:r>
              <a:rPr lang="fr-CA" sz="1600" b="1" dirty="0" smtClean="0"/>
              <a:t>du personnage.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600" b="1" dirty="0" smtClean="0"/>
              <a:t>Pas assez de modèles différents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600" b="1" dirty="0" smtClean="0"/>
              <a:t>Mécanique simple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4756036" y="1864632"/>
            <a:ext cx="4387964" cy="277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25401" y="1992834"/>
            <a:ext cx="3547641" cy="2312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600" dirty="0" smtClean="0">
                <a:solidFill>
                  <a:schemeClr val="bg1"/>
                </a:solidFill>
              </a:rPr>
              <a:t>Le mouvement du personnage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600" dirty="0" smtClean="0">
                <a:solidFill>
                  <a:schemeClr val="bg1"/>
                </a:solidFill>
              </a:rPr>
              <a:t>Le mouvement de la caméra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600" dirty="0" smtClean="0">
                <a:solidFill>
                  <a:schemeClr val="bg1"/>
                </a:solidFill>
              </a:rPr>
              <a:t>La simplicité du jeu</a:t>
            </a:r>
            <a:endParaRPr lang="fr-CA" sz="1600" dirty="0" smtClean="0">
              <a:solidFill>
                <a:schemeClr val="accent2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fr-CA" sz="1400" b="0" dirty="0">
              <a:solidFill>
                <a:schemeClr val="accent2"/>
              </a:solidFill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5166355" y="349431"/>
            <a:ext cx="3304545" cy="645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800" u="sng" cap="all" dirty="0" smtClean="0">
                <a:solidFill>
                  <a:schemeClr val="bg1"/>
                </a:solidFill>
              </a:rPr>
              <a:t>Points </a:t>
            </a:r>
            <a:r>
              <a:rPr lang="en-US" sz="2800" u="sng" cap="all" dirty="0" err="1" smtClean="0">
                <a:solidFill>
                  <a:schemeClr val="bg1"/>
                </a:solidFill>
              </a:rPr>
              <a:t>faibles</a:t>
            </a:r>
            <a:endParaRPr lang="en-US" sz="2800" u="sng" cap="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53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9493" y="-109071"/>
            <a:ext cx="9426389" cy="541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198" y="546339"/>
            <a:ext cx="8119641" cy="660161"/>
          </a:xfrm>
        </p:spPr>
        <p:txBody>
          <a:bodyPr>
            <a:normAutofit/>
          </a:bodyPr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Ressources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85987" y="1600199"/>
            <a:ext cx="3001264" cy="165809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fr-FR" sz="1600" b="0" dirty="0" smtClean="0">
                <a:hlinkClick r:id="rId2"/>
              </a:rPr>
              <a:t>www.textures.com</a:t>
            </a:r>
            <a:endParaRPr lang="fr-FR" sz="1600" b="0" dirty="0" smtClean="0"/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fr-FR" sz="1600" b="0" dirty="0" err="1" smtClean="0"/>
              <a:t>AssetStore</a:t>
            </a:r>
            <a:r>
              <a:rPr lang="fr-FR" sz="1600" b="0" dirty="0" smtClean="0"/>
              <a:t>/</a:t>
            </a:r>
            <a:r>
              <a:rPr lang="fr-FR" sz="1600" b="0" dirty="0" err="1"/>
              <a:t>U</a:t>
            </a:r>
            <a:r>
              <a:rPr lang="fr-FR" sz="1600" b="0" dirty="0" err="1" smtClean="0"/>
              <a:t>nity</a:t>
            </a:r>
            <a:endParaRPr lang="fr-FR" sz="1600" b="0" dirty="0" smtClean="0"/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fr-FR" sz="1600" b="0" dirty="0" err="1" smtClean="0"/>
              <a:t>CrazyBump</a:t>
            </a:r>
            <a:endParaRPr lang="fr-FR" sz="1600" b="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22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2653" y="-120585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09818" y="0"/>
            <a:ext cx="9426389" cy="5754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12900" y="1402691"/>
            <a:ext cx="3924300" cy="2217531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Division des </a:t>
            </a:r>
            <a:r>
              <a:rPr lang="fr-FR" sz="1400" dirty="0" err="1" smtClean="0">
                <a:solidFill>
                  <a:schemeClr val="bg1"/>
                </a:solidFill>
              </a:rPr>
              <a:t>t</a:t>
            </a:r>
            <a:r>
              <a:rPr lang="fr-CA" sz="1400" dirty="0" err="1" smtClean="0">
                <a:solidFill>
                  <a:schemeClr val="bg1"/>
                </a:solidFill>
              </a:rPr>
              <a:t>âches</a:t>
            </a:r>
            <a:endParaRPr lang="fr-FR" sz="1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Style du jeu</a:t>
            </a:r>
          </a:p>
          <a:p>
            <a:pPr marL="342900" indent="-342900">
              <a:buFont typeface="Arial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Inspiration</a:t>
            </a:r>
          </a:p>
          <a:p>
            <a:pPr marL="342900" indent="-342900">
              <a:buFont typeface="Arial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Technologies</a:t>
            </a:r>
          </a:p>
          <a:p>
            <a:pPr marL="342900" indent="-342900">
              <a:buFont typeface="Arial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Modèle</a:t>
            </a:r>
          </a:p>
          <a:p>
            <a:pPr marL="342900" indent="-342900">
              <a:buFont typeface="Arial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Lumière</a:t>
            </a:r>
          </a:p>
          <a:p>
            <a:pPr marL="342900" indent="-342900">
              <a:buFont typeface="Arial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Carte de normales</a:t>
            </a:r>
          </a:p>
          <a:p>
            <a:pPr marL="342900" indent="-342900">
              <a:buFont typeface="Arial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Réalisations techniques et artistiques</a:t>
            </a:r>
          </a:p>
          <a:p>
            <a:pPr marL="342900" indent="-342900">
              <a:buFont typeface="Arial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Points forts et faibles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226" y="642400"/>
            <a:ext cx="494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cap="all" dirty="0" smtClean="0">
                <a:solidFill>
                  <a:schemeClr val="bg1"/>
                </a:solidFill>
                <a:latin typeface="+mj-lt"/>
              </a:rPr>
              <a:t>Table des </a:t>
            </a:r>
            <a:r>
              <a:rPr lang="en-US" sz="2800" u="sng" cap="all" dirty="0" err="1" smtClean="0">
                <a:solidFill>
                  <a:schemeClr val="bg1"/>
                </a:solidFill>
                <a:latin typeface="+mj-lt"/>
              </a:rPr>
              <a:t>matières</a:t>
            </a:r>
            <a:endParaRPr lang="en-US" sz="2800" u="sng" cap="all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359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47918" y="-134471"/>
            <a:ext cx="9426389" cy="54191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667113" y="2311917"/>
            <a:ext cx="1796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3200" dirty="0" smtClean="0">
                <a:solidFill>
                  <a:schemeClr val="bg1"/>
                </a:solidFill>
                <a:latin typeface="+mj-lt"/>
              </a:rPr>
              <a:t>MERCI!</a:t>
            </a:r>
            <a:endParaRPr lang="fr-CA" sz="3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620456" y="1574157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620456" y="3634452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3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9819" y="-81500"/>
            <a:ext cx="9426389" cy="5754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73200" y="2023464"/>
            <a:ext cx="6260354" cy="2217531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Modélisation: Moi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Animation:Moi</a:t>
            </a:r>
            <a:endParaRPr lang="fr-FR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Textures:Moi</a:t>
            </a:r>
            <a:endParaRPr lang="fr-FR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Programmation:Moi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226" y="642400"/>
            <a:ext cx="494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cap="all" dirty="0" smtClean="0">
                <a:solidFill>
                  <a:schemeClr val="bg1"/>
                </a:solidFill>
                <a:latin typeface="+mj-lt"/>
              </a:rPr>
              <a:t>Division des t</a:t>
            </a:r>
            <a:r>
              <a:rPr lang="fr-CA" sz="2800" u="sng" cap="all" dirty="0" err="1" smtClean="0">
                <a:solidFill>
                  <a:schemeClr val="bg1"/>
                </a:solidFill>
                <a:latin typeface="+mj-lt"/>
              </a:rPr>
              <a:t>âches</a:t>
            </a:r>
            <a:endParaRPr lang="en-US" sz="2800" u="sng" cap="all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089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282389" y="0"/>
            <a:ext cx="9426389" cy="5419165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067710" y="230225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mtClean="0"/>
              <a:t>Jeu de plateforme</a:t>
            </a:r>
            <a:endParaRPr lang="fr-CA" dirty="0"/>
          </a:p>
          <a:p>
            <a:pPr algn="ctr"/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916202" y="226726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smtClean="0"/>
              <a:t>Exploration</a:t>
            </a:r>
            <a:endParaRPr lang="fr-CA" dirty="0"/>
          </a:p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2042972" y="595023"/>
            <a:ext cx="47756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u="sng" dirty="0" smtClean="0">
                <a:latin typeface="+mj-lt"/>
              </a:rPr>
              <a:t>STYLE DE JEU UTILISÉ</a:t>
            </a:r>
            <a:endParaRPr lang="fr-CA" b="1" u="sng" dirty="0"/>
          </a:p>
          <a:p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4247896" y="2318392"/>
            <a:ext cx="4153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X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308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2653" y="-120585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09819" y="70900"/>
            <a:ext cx="9426389" cy="5754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77210" y="1583590"/>
            <a:ext cx="2006600" cy="932487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Journey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Mario</a:t>
            </a:r>
          </a:p>
          <a:p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225" y="610158"/>
            <a:ext cx="494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cap="all" dirty="0" smtClean="0">
                <a:solidFill>
                  <a:schemeClr val="bg1"/>
                </a:solidFill>
                <a:latin typeface="+mj-lt"/>
              </a:rPr>
              <a:t>Inspiration</a:t>
            </a:r>
            <a:endParaRPr lang="en-US" sz="2800" b="1" u="sng" cap="all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7" y="1229120"/>
            <a:ext cx="37973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7" y="3224933"/>
            <a:ext cx="3822700" cy="229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4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2653" y="-120585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09818" y="0"/>
            <a:ext cx="9426389" cy="5754903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400"/>
            <a:ext cx="9316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u="sng" dirty="0" smtClean="0">
                <a:latin typeface="+mj-lt"/>
              </a:rPr>
              <a:t>LANGAGE DE PROGRAMMATION ET TECHNOLOGIES</a:t>
            </a:r>
            <a:endParaRPr lang="fr-CA" sz="2800" u="sng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2600" y="1797795"/>
            <a:ext cx="7620000" cy="1508708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Moteur</a:t>
            </a:r>
            <a:r>
              <a:rPr lang="en-US" dirty="0" smtClean="0"/>
              <a:t> de </a:t>
            </a:r>
            <a:r>
              <a:rPr lang="en-US" dirty="0" err="1" smtClean="0"/>
              <a:t>jeu</a:t>
            </a:r>
            <a:r>
              <a:rPr lang="en-US" dirty="0" smtClean="0"/>
              <a:t>: Unity (C#)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Modélisation</a:t>
            </a:r>
            <a:r>
              <a:rPr lang="en-US" dirty="0" smtClean="0"/>
              <a:t> et animation: Blender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Texture: </a:t>
            </a:r>
            <a:r>
              <a:rPr lang="en-US" dirty="0" err="1" smtClean="0"/>
              <a:t>Krita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3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978613" y="0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59493" y="-336176"/>
            <a:ext cx="9426389" cy="57015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4749" y="2285241"/>
            <a:ext cx="6429738" cy="693602"/>
          </a:xfrm>
        </p:spPr>
        <p:txBody>
          <a:bodyPr>
            <a:no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MODÈLE</a:t>
            </a:r>
            <a:endParaRPr lang="fr-FR" sz="3200" dirty="0">
              <a:solidFill>
                <a:schemeClr val="bg1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620456" y="1574157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620456" y="3634452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2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235007" cy="52640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368300"/>
            <a:ext cx="4025900" cy="4356100"/>
          </a:xfrm>
          <a:prstGeom prst="rect">
            <a:avLst/>
          </a:prstGeom>
        </p:spPr>
      </p:pic>
      <p:sp>
        <p:nvSpPr>
          <p:cNvPr id="6" name="ZoneTexte 3"/>
          <p:cNvSpPr txBox="1"/>
          <p:nvPr/>
        </p:nvSpPr>
        <p:spPr>
          <a:xfrm>
            <a:off x="5438893" y="825500"/>
            <a:ext cx="3179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Arbre avec une texture </a:t>
            </a:r>
            <a:r>
              <a:rPr lang="fr-FR" sz="1600" b="1" dirty="0" err="1" smtClean="0">
                <a:solidFill>
                  <a:schemeClr val="bg1"/>
                </a:solidFill>
              </a:rPr>
              <a:t>Tye</a:t>
            </a:r>
            <a:r>
              <a:rPr lang="fr-FR" sz="1600" b="1" dirty="0" smtClean="0">
                <a:solidFill>
                  <a:schemeClr val="bg1"/>
                </a:solidFill>
              </a:rPr>
              <a:t> Die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42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09818" y="0"/>
            <a:ext cx="9426389" cy="5754903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52966"/>
            <a:ext cx="4553972" cy="3498334"/>
          </a:xfrm>
          <a:prstGeom prst="rect">
            <a:avLst/>
          </a:prstGeom>
        </p:spPr>
      </p:pic>
      <p:sp>
        <p:nvSpPr>
          <p:cNvPr id="7" name="ZoneTexte 3"/>
          <p:cNvSpPr txBox="1"/>
          <p:nvPr/>
        </p:nvSpPr>
        <p:spPr>
          <a:xfrm>
            <a:off x="5631355" y="1283732"/>
            <a:ext cx="336983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Le modèle est une pilule</a:t>
            </a:r>
          </a:p>
          <a:p>
            <a:r>
              <a:rPr lang="fr-FR" sz="1600" b="1" dirty="0"/>
              <a:t>q</a:t>
            </a:r>
            <a:r>
              <a:rPr lang="fr-FR" sz="1600" b="1" dirty="0" smtClean="0"/>
              <a:t>ue le joueur doit collecter dans</a:t>
            </a:r>
          </a:p>
          <a:p>
            <a:r>
              <a:rPr lang="fr-FR" sz="1600" b="1" dirty="0" smtClean="0"/>
              <a:t>le jeu.</a:t>
            </a:r>
          </a:p>
          <a:p>
            <a:endParaRPr lang="fr-FR" sz="1600" b="1" dirty="0"/>
          </a:p>
          <a:p>
            <a:r>
              <a:rPr lang="fr-FR" sz="1600" b="1" dirty="0" smtClean="0"/>
              <a:t>L’animation consiste à le faire</a:t>
            </a:r>
          </a:p>
          <a:p>
            <a:r>
              <a:rPr lang="fr-FR" sz="1600" b="1" dirty="0"/>
              <a:t>m</a:t>
            </a:r>
            <a:r>
              <a:rPr lang="fr-FR" sz="1600" b="1" dirty="0" smtClean="0"/>
              <a:t>onter et descendre, ainsi que </a:t>
            </a:r>
          </a:p>
          <a:p>
            <a:r>
              <a:rPr lang="fr-FR" sz="1600" b="1" dirty="0"/>
              <a:t>p</a:t>
            </a:r>
            <a:r>
              <a:rPr lang="fr-FR" sz="1600" b="1" dirty="0" smtClean="0"/>
              <a:t>ivoter sur lui </a:t>
            </a:r>
            <a:r>
              <a:rPr lang="fr-CA" sz="1600" b="1" dirty="0" smtClean="0"/>
              <a:t>même.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3059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5685</TotalTime>
  <Words>341</Words>
  <Application>Microsoft Macintosh PowerPoint</Application>
  <PresentationFormat>On-screen Show (16:9)</PresentationFormat>
  <Paragraphs>99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 Black</vt:lpstr>
      <vt:lpstr>Calibri</vt:lpstr>
      <vt:lpstr>Arial</vt:lpstr>
      <vt:lpstr>Essential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Allo noix de coco</dc:title>
  <dc:creator>Roger Labonté</dc:creator>
  <cp:lastModifiedBy>Olivier Petit</cp:lastModifiedBy>
  <cp:revision>1081</cp:revision>
  <dcterms:created xsi:type="dcterms:W3CDTF">2016-11-05T15:25:13Z</dcterms:created>
  <dcterms:modified xsi:type="dcterms:W3CDTF">2018-04-17T13:50:31Z</dcterms:modified>
</cp:coreProperties>
</file>