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3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8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9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37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6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31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3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6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81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41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627D8-C53D-4B66-A671-69BA32B2CF4E}" type="datetimeFigureOut">
              <a:rPr lang="es-MX" smtClean="0"/>
              <a:t>14/08/2023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1A229C-47AF-4F62-AFBD-A5F2E2AD48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8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BFB7C-B1FF-3DD1-D3DB-8BA0B6DFE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PET STYLO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5B70EC-21FB-D79D-C44E-1A9E994FC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475" y="3649211"/>
            <a:ext cx="6974592" cy="232375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DAVID CAMILO ORTIZ RINCON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BRAYAN ARLEY ARAQUE MORA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JUAN FELIPE ANGARITA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ANDRES FELIPE REYES PAREJA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s-MX" sz="1400" dirty="0">
                <a:solidFill>
                  <a:prstClr val="black"/>
                </a:solidFill>
                <a:latin typeface="Rockwell" panose="02060603020205020403"/>
              </a:rPr>
              <a:t>JUAN CAMILO PARDO RODRIGUEZ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endParaRPr lang="es-MX" sz="2000" dirty="0"/>
          </a:p>
        </p:txBody>
      </p:sp>
      <p:pic>
        <p:nvPicPr>
          <p:cNvPr id="5" name="Imagen 4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EA649863-4460-C12D-C1BF-D7E2738F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5" y="1997795"/>
            <a:ext cx="1301775" cy="1515533"/>
          </a:xfrm>
          <a:prstGeom prst="rect">
            <a:avLst/>
          </a:prstGeom>
        </p:spPr>
      </p:pic>
      <p:pic>
        <p:nvPicPr>
          <p:cNvPr id="9" name="Imagen 8" descr="Un perro con la lengua de fuera&#10;&#10;Descripción generada automáticamente con confianza media">
            <a:extLst>
              <a:ext uri="{FF2B5EF4-FFF2-40B4-BE49-F238E27FC236}">
                <a16:creationId xmlns:a16="http://schemas.microsoft.com/office/drawing/2014/main" id="{C2BF86A9-5642-F75B-CBD1-2DAA31C7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63" y="1997794"/>
            <a:ext cx="1380562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B8B-779A-3A17-2338-F01B688E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E5131-45F0-E1EA-4633-7C881BED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59224"/>
            <a:ext cx="10058400" cy="321664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Virtualización y marketing digital, palabras que se relacionan fácilmente cuando se trata de llevar un establecimiento tipo grooming (tienda de mascotas) a la web; abriendo nuevas opciones y herramientas para el desarrollo y sostenimiento de la misma.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estará dando a conocer los diferentes aspectos y puntos de vista que se tomarán al momento de plantear el desarrollo de la página web y el software para agendamiento de citas y así mismo como está ayudará a proveer y expandir sus servicios.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FFE49-BF1E-CB7F-503D-7532E57F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448CF-DA49-CA20-D9AB-491E98CD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tienda de mascotas que ofrece servicios de peluquería para animales, se identifica un problema, relacionado con la dificultad para agendar los turnos para los clientes que desean llevar a sus mascotas a peluquear. La ausencia de un software adecuado para gestionar y administrar los horarios de los clientes está generando una serie de complicaciones y desafíos que afectan tanto a los clientes como al funcionamiento eficiente del negocio.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un sistema de agendamiento, los clientes deben esperar en largas colas o realizar citas telefónicas que pueden ser incómodas y poco eficientes. Esto genera una experiencia negativa para los dueños de mascotas y puede disuadirlos de utilizar los servicios de peluquería. Al no contar con un sistema de agendamiento en línea, la tienda de mascotas podría estar perdiendo la oportunidad de atraer a clientes que prefieren hacer sus citas de manera digital. Esto limita el alcance del negocio y su capacidad para competir en un mercado cada vez más tecnológico.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ausencia de un software de agendamiento también impide la recopilación y el análisis de datos relacionados con el comportamiento de los clientes, la demanda de servicios y otros factores relevantes. Estos datos son valiosos para la toma de decisiones informadas y la mejora continua del negocio.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0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D39AC-3D34-20C6-E74A-69A0D7B101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4188"/>
            <a:ext cx="79375" cy="46037"/>
          </a:xfrm>
        </p:spPr>
        <p:txBody>
          <a:bodyPr>
            <a:normAutofit fontScale="90000"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5CC663-6BF1-DB99-0952-9593D9EB8A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17036" y="822325"/>
            <a:ext cx="9035013" cy="869950"/>
          </a:xfrm>
        </p:spPr>
        <p:txBody>
          <a:bodyPr>
            <a:normAutofit lnSpcReduction="10000"/>
          </a:bodyPr>
          <a:lstStyle/>
          <a:p>
            <a:r>
              <a:rPr lang="es-MX" sz="5400" dirty="0">
                <a:solidFill>
                  <a:schemeClr val="tx1"/>
                </a:solidFill>
              </a:rPr>
              <a:t>OBJETIVO GENERAL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6AADA4-8A66-5052-5195-5C26CED777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7036" y="3336925"/>
            <a:ext cx="9146139" cy="731838"/>
          </a:xfrm>
        </p:spPr>
        <p:txBody>
          <a:bodyPr>
            <a:normAutofit fontScale="92500" lnSpcReduction="20000"/>
          </a:bodyPr>
          <a:lstStyle/>
          <a:p>
            <a:r>
              <a:rPr lang="es-MX" sz="5400" dirty="0">
                <a:solidFill>
                  <a:schemeClr val="tx1"/>
                </a:solidFill>
              </a:rPr>
              <a:t>OBJETIVOS ESPECIFICOS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A5119D4-B546-082D-DC58-D432289473A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17036" y="4260850"/>
            <a:ext cx="9035013" cy="162822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rindar una mejor asistencia a los futuros clientes, con un sistema intuitivo para agendar citas a su gusto y comodidad.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 un entorno más organizado y productivo.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acilitar el trabajo del personal, evitando el agendamiento de citas personalmente.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CB864-1A8F-5632-76A4-1C21E057D57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17036" y="1905000"/>
            <a:ext cx="9035013" cy="1128713"/>
          </a:xfrm>
        </p:spPr>
        <p:txBody>
          <a:bodyPr>
            <a:normAutofit/>
          </a:bodyPr>
          <a:lstStyle/>
          <a:p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la conexión entre el cliente y la empresa a fin de integrar un sistema amigable para el agendamiento de citas y conocimiento de productos.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8CAA3-126B-BE54-375E-810E855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DC0BA-39EB-2E63-6652-367936D7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se enfoca en el desarrollo de un software para el control y agendamientos de citas para el baño de mascotas del negocio pet stylo 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herramienta será de tipo web. El sistema tendrá módulo de usuario para la captura de información para las citas agendadas en pet shop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captura de la información se realizará mediante un lenguaje de programación y una base de datos la cual se elegirá en el desarrollo visto en clase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063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1EED5-178C-91FD-6282-36602765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E3F32-955A-7406-6C83-89243FD0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7926"/>
            <a:ext cx="10058400" cy="333794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“Peto stylo" busca la comodidad y facilidad del cliente para acceder a los servicios en el cual se permitirá agendar citas para sus mascotas de forma más fácil y conveniente. Esto ahorrará tiempo tanto a los clientes como a la empresa, y garantizará que las mascotas reciban el cuidado que necesitan cuando necesitan. 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sofware para Pet stylo tendrá una serie de beneficios para la empresa y los clientes. Para la empresa, la aplicación reducirá los costos de operación y aumentará las ventas. Para los clientes, la aplicación facilitará el agendamiento de citas fácil, rápido y sin inconvenientes.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resumen, el proyecto de desarrollo de una aplicación para Pet Shop es importante porque beneficiará a la empresa, los clientes y el medio ambiente. La aplicación permitirá a los clientes agendar citas para sus mascotas de forma más fácil y conveniente.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739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0E88E-BBC6-E286-4BF9-268F7AA3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Gigi" panose="04040504061007020D02" pitchFamily="82" charset="0"/>
              </a:rPr>
              <a:t>LE FIN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DE29C8-2FA1-F3EF-27D5-9FC3555A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2" y="2081601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1598884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114</TotalTime>
  <Words>646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Gigi</vt:lpstr>
      <vt:lpstr>Rockwell</vt:lpstr>
      <vt:lpstr>Wingdings</vt:lpstr>
      <vt:lpstr>Orgánico</vt:lpstr>
      <vt:lpstr>PET STYLO</vt:lpstr>
      <vt:lpstr>INTRODUCCION</vt:lpstr>
      <vt:lpstr>PLANTEAMIENTO DEL PROBLEMA</vt:lpstr>
      <vt:lpstr> </vt:lpstr>
      <vt:lpstr>ALCANCE</vt:lpstr>
      <vt:lpstr>JUSTIFICACION</vt:lpstr>
      <vt:lpstr>LE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STYLO</dc:title>
  <dc:creator>Juan David Mahecha Sabogal</dc:creator>
  <cp:lastModifiedBy>Juan David Mahecha Sabogal</cp:lastModifiedBy>
  <cp:revision>1</cp:revision>
  <dcterms:created xsi:type="dcterms:W3CDTF">2023-08-14T23:42:38Z</dcterms:created>
  <dcterms:modified xsi:type="dcterms:W3CDTF">2023-08-15T01:36:45Z</dcterms:modified>
</cp:coreProperties>
</file>