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C48"/>
    <a:srgbClr val="617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>
        <p:scale>
          <a:sx n="90" d="100"/>
          <a:sy n="90" d="100"/>
        </p:scale>
        <p:origin x="258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6B7DF-9CB0-4FF4-A9B7-98476A9EF857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89A95-9E9C-4F16-B9D5-E622698CB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89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2D4C-E3D5-457D-BA28-EE3099214750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74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A2FD-6928-4050-896D-17A872153E45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2E61-07FE-4152-AA42-6A5569669573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6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1141-4662-4D2D-AF22-C033399C0E94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61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873-B4E1-4801-9495-5B12420EF2BE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7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E868-8289-4A32-ADC3-9B126F7C26CE}" type="datetime1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9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D13-0A72-468B-83F4-869D5D000854}" type="datetime1">
              <a:rPr lang="fr-FR" smtClean="0"/>
              <a:t>14/03/2018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72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FFAB-C604-4B2E-B578-4F3964D8FB8E}" type="datetime1">
              <a:rPr lang="fr-FR" smtClean="0"/>
              <a:t>14/03/2018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7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F66D-7D98-4DF6-89CA-5BA82A16F01A}" type="datetime1">
              <a:rPr lang="fr-FR" smtClean="0"/>
              <a:t>14/03/2018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Samuel LE BERRE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86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795B6E-7D37-43A7-AFAA-DFA60A40B365}" type="datetime1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Samuel LE BERRE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9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4C1422-2ABB-47FD-A6EF-3A32281618A2}" type="datetime1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Samuel LE BERRE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91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A1DB05-7DA2-4E16-930F-B59D8DFE4CDB}" type="datetime1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Samuel LE BERRE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134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Recherche Stage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Samuel le berre</a:t>
            </a:r>
          </a:p>
          <a:p>
            <a:r>
              <a:rPr lang="fr-FR" dirty="0"/>
              <a:t>Groupe d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745811D-22DA-4D54-A7F4-30D988BF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D533A82-7955-47AC-AD72-0E76FE3549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4513" cy="21274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F1A9266-7A20-4C20-94A3-41975C5178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702" y="5594287"/>
            <a:ext cx="1339298" cy="717790"/>
          </a:xfrm>
          <a:prstGeom prst="rect">
            <a:avLst/>
          </a:prstGeom>
        </p:spPr>
      </p:pic>
      <p:sp>
        <p:nvSpPr>
          <p:cNvPr id="9" name="Signe Moins 8">
            <a:extLst>
              <a:ext uri="{FF2B5EF4-FFF2-40B4-BE49-F238E27FC236}">
                <a16:creationId xmlns:a16="http://schemas.microsoft.com/office/drawing/2014/main" id="{4A2C7648-D3B5-41D0-9D9D-BEB109ADD96D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60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Quel type de stage 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Où recherché le stage 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CV et Lettre de motivation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Point recherche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Entreprise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Mission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C4CED9-2764-49C8-A578-D04E3F9A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2</a:t>
            </a:fld>
            <a:endParaRPr lang="fr-FR" dirty="0"/>
          </a:p>
        </p:txBody>
      </p:sp>
      <p:sp>
        <p:nvSpPr>
          <p:cNvPr id="7" name="Signe Moins 6">
            <a:extLst>
              <a:ext uri="{FF2B5EF4-FFF2-40B4-BE49-F238E27FC236}">
                <a16:creationId xmlns:a16="http://schemas.microsoft.com/office/drawing/2014/main" id="{F13F6729-F1A8-4F2A-93F3-08B938231F01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630C56B9-02EA-4529-B684-6DE4B185B9D5}"/>
              </a:ext>
            </a:extLst>
          </p:cNvPr>
          <p:cNvSpPr/>
          <p:nvPr/>
        </p:nvSpPr>
        <p:spPr>
          <a:xfrm>
            <a:off x="1232319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86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type de stage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Développeur web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Développeur de base de donnée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Développeur logiciel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Développeur d’application</a:t>
            </a:r>
          </a:p>
          <a:p>
            <a:endParaRPr lang="fr-FR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0D1F92E-D541-41B8-92FE-3BB0B469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FA11E7-1D87-4734-8DC6-DB12008A3493}"/>
              </a:ext>
            </a:extLst>
          </p:cNvPr>
          <p:cNvSpPr txBox="1"/>
          <p:nvPr/>
        </p:nvSpPr>
        <p:spPr>
          <a:xfrm>
            <a:off x="2616536" y="5120641"/>
            <a:ext cx="683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Recherche uniquement à moins d’une heure de route de Vannes</a:t>
            </a:r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02F7E893-BF92-4D42-967D-0B97694A5AFF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Moins 10">
            <a:extLst>
              <a:ext uri="{FF2B5EF4-FFF2-40B4-BE49-F238E27FC236}">
                <a16:creationId xmlns:a16="http://schemas.microsoft.com/office/drawing/2014/main" id="{FC073E97-98DF-4AF4-AC58-581B6E8BC86F}"/>
              </a:ext>
            </a:extLst>
          </p:cNvPr>
          <p:cNvSpPr/>
          <p:nvPr/>
        </p:nvSpPr>
        <p:spPr>
          <a:xfrm>
            <a:off x="1232319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Signe Moins 11">
            <a:extLst>
              <a:ext uri="{FF2B5EF4-FFF2-40B4-BE49-F238E27FC236}">
                <a16:creationId xmlns:a16="http://schemas.microsoft.com/office/drawing/2014/main" id="{375E1FCE-6381-4487-A0CA-1FDB2C2C56E9}"/>
              </a:ext>
            </a:extLst>
          </p:cNvPr>
          <p:cNvSpPr/>
          <p:nvPr/>
        </p:nvSpPr>
        <p:spPr>
          <a:xfrm>
            <a:off x="2757447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81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recherché le stage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2B491CB2-370B-4D7B-8217-54ADECA5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4</a:t>
            </a:fld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4FF2B835-EAC9-4A2B-AE16-F696355EE8D7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Moins 10">
            <a:extLst>
              <a:ext uri="{FF2B5EF4-FFF2-40B4-BE49-F238E27FC236}">
                <a16:creationId xmlns:a16="http://schemas.microsoft.com/office/drawing/2014/main" id="{5F3F9E19-7B42-480B-B2C2-6B3CDF6052C2}"/>
              </a:ext>
            </a:extLst>
          </p:cNvPr>
          <p:cNvSpPr/>
          <p:nvPr/>
        </p:nvSpPr>
        <p:spPr>
          <a:xfrm>
            <a:off x="1232319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Signe Moins 11">
            <a:extLst>
              <a:ext uri="{FF2B5EF4-FFF2-40B4-BE49-F238E27FC236}">
                <a16:creationId xmlns:a16="http://schemas.microsoft.com/office/drawing/2014/main" id="{05C429B0-47EE-4F91-94F4-976CA6963885}"/>
              </a:ext>
            </a:extLst>
          </p:cNvPr>
          <p:cNvSpPr/>
          <p:nvPr/>
        </p:nvSpPr>
        <p:spPr>
          <a:xfrm>
            <a:off x="2757447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igne Moins 12">
            <a:extLst>
              <a:ext uri="{FF2B5EF4-FFF2-40B4-BE49-F238E27FC236}">
                <a16:creationId xmlns:a16="http://schemas.microsoft.com/office/drawing/2014/main" id="{8646F8D8-B47C-4E27-910B-73D7B6A28120}"/>
              </a:ext>
            </a:extLst>
          </p:cNvPr>
          <p:cNvSpPr/>
          <p:nvPr/>
        </p:nvSpPr>
        <p:spPr>
          <a:xfrm>
            <a:off x="4263192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33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 et Lettre de motivation</a:t>
            </a:r>
          </a:p>
        </p:txBody>
      </p:sp>
      <p:pic>
        <p:nvPicPr>
          <p:cNvPr id="25" name="Espace réservé du contenu 24">
            <a:extLst>
              <a:ext uri="{FF2B5EF4-FFF2-40B4-BE49-F238E27FC236}">
                <a16:creationId xmlns:a16="http://schemas.microsoft.com/office/drawing/2014/main" id="{7B076043-A8D5-4A79-9C61-D5CD791EEC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366"/>
            <a:ext cx="2848685" cy="4022725"/>
          </a:xfrm>
        </p:spPr>
      </p:pic>
      <p:pic>
        <p:nvPicPr>
          <p:cNvPr id="27" name="Espace réservé du contenu 26">
            <a:extLst>
              <a:ext uri="{FF2B5EF4-FFF2-40B4-BE49-F238E27FC236}">
                <a16:creationId xmlns:a16="http://schemas.microsoft.com/office/drawing/2014/main" id="{1D680AF7-542A-464A-A8F0-F248FEFEBE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037" y="1846367"/>
            <a:ext cx="2855416" cy="4022725"/>
          </a:xfr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CA0C221-6D5A-4914-BD84-E6DB4CFF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5</a:t>
            </a:fld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F05F2CD-F8DD-4F31-9408-18CB473A0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5598"/>
            <a:ext cx="4906180" cy="40227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411FDD6-FCA7-4D04-9F0F-DEFF2F4F43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2" y="1846366"/>
            <a:ext cx="5194233" cy="290294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6A81B328-2F19-4EFF-8AF8-83BC7EBC1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4" y="4559362"/>
            <a:ext cx="6476556" cy="163823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CA5C089C-639A-4F63-ADAE-F603945572B3}"/>
              </a:ext>
            </a:extLst>
          </p:cNvPr>
          <p:cNvSpPr txBox="1"/>
          <p:nvPr/>
        </p:nvSpPr>
        <p:spPr>
          <a:xfrm>
            <a:off x="7744326" y="3534565"/>
            <a:ext cx="227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Expérience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F6DE679-0B90-410F-B31B-B09CD66B0794}"/>
              </a:ext>
            </a:extLst>
          </p:cNvPr>
          <p:cNvSpPr txBox="1"/>
          <p:nvPr/>
        </p:nvSpPr>
        <p:spPr>
          <a:xfrm>
            <a:off x="2259177" y="3105834"/>
            <a:ext cx="258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Compétence</a:t>
            </a:r>
          </a:p>
        </p:txBody>
      </p:sp>
      <p:sp>
        <p:nvSpPr>
          <p:cNvPr id="16" name="Signe Moins 15">
            <a:extLst>
              <a:ext uri="{FF2B5EF4-FFF2-40B4-BE49-F238E27FC236}">
                <a16:creationId xmlns:a16="http://schemas.microsoft.com/office/drawing/2014/main" id="{C8D56F56-1EA5-47B3-B567-FD27EE2EA061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igne Moins 16">
            <a:extLst>
              <a:ext uri="{FF2B5EF4-FFF2-40B4-BE49-F238E27FC236}">
                <a16:creationId xmlns:a16="http://schemas.microsoft.com/office/drawing/2014/main" id="{A4F06742-7862-426D-A5BA-D308456304C6}"/>
              </a:ext>
            </a:extLst>
          </p:cNvPr>
          <p:cNvSpPr/>
          <p:nvPr/>
        </p:nvSpPr>
        <p:spPr>
          <a:xfrm>
            <a:off x="1232319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igne Moins 17">
            <a:extLst>
              <a:ext uri="{FF2B5EF4-FFF2-40B4-BE49-F238E27FC236}">
                <a16:creationId xmlns:a16="http://schemas.microsoft.com/office/drawing/2014/main" id="{2C768D74-C417-461B-BB98-02FE0539EA69}"/>
              </a:ext>
            </a:extLst>
          </p:cNvPr>
          <p:cNvSpPr/>
          <p:nvPr/>
        </p:nvSpPr>
        <p:spPr>
          <a:xfrm>
            <a:off x="2757447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igne Moins 18">
            <a:extLst>
              <a:ext uri="{FF2B5EF4-FFF2-40B4-BE49-F238E27FC236}">
                <a16:creationId xmlns:a16="http://schemas.microsoft.com/office/drawing/2014/main" id="{0366A8B7-D1CC-4962-A16D-DA92B67B8AC2}"/>
              </a:ext>
            </a:extLst>
          </p:cNvPr>
          <p:cNvSpPr/>
          <p:nvPr/>
        </p:nvSpPr>
        <p:spPr>
          <a:xfrm>
            <a:off x="4263192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igne Moins 19">
            <a:extLst>
              <a:ext uri="{FF2B5EF4-FFF2-40B4-BE49-F238E27FC236}">
                <a16:creationId xmlns:a16="http://schemas.microsoft.com/office/drawing/2014/main" id="{4AA4026C-DB44-4AEE-9F58-443018055B5F}"/>
              </a:ext>
            </a:extLst>
          </p:cNvPr>
          <p:cNvSpPr/>
          <p:nvPr/>
        </p:nvSpPr>
        <p:spPr>
          <a:xfrm>
            <a:off x="5788320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61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recherche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17A254A3-219F-4A18-8A9A-76BBF1A2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6</a:t>
            </a:fld>
            <a:endParaRPr lang="fr-FR"/>
          </a:p>
        </p:txBody>
      </p:sp>
      <p:sp>
        <p:nvSpPr>
          <p:cNvPr id="12" name="Signe Moins 11">
            <a:extLst>
              <a:ext uri="{FF2B5EF4-FFF2-40B4-BE49-F238E27FC236}">
                <a16:creationId xmlns:a16="http://schemas.microsoft.com/office/drawing/2014/main" id="{769CA2B7-E81D-42D4-83F4-1FD76A172143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igne Moins 12">
            <a:extLst>
              <a:ext uri="{FF2B5EF4-FFF2-40B4-BE49-F238E27FC236}">
                <a16:creationId xmlns:a16="http://schemas.microsoft.com/office/drawing/2014/main" id="{778998B4-C03B-4369-B680-B5670ACA2A9D}"/>
              </a:ext>
            </a:extLst>
          </p:cNvPr>
          <p:cNvSpPr/>
          <p:nvPr/>
        </p:nvSpPr>
        <p:spPr>
          <a:xfrm>
            <a:off x="1232319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igne Moins 13">
            <a:extLst>
              <a:ext uri="{FF2B5EF4-FFF2-40B4-BE49-F238E27FC236}">
                <a16:creationId xmlns:a16="http://schemas.microsoft.com/office/drawing/2014/main" id="{9ED0B41B-C0FA-4324-B739-A2D0E1168EE3}"/>
              </a:ext>
            </a:extLst>
          </p:cNvPr>
          <p:cNvSpPr/>
          <p:nvPr/>
        </p:nvSpPr>
        <p:spPr>
          <a:xfrm>
            <a:off x="2757447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Signe Moins 14">
            <a:extLst>
              <a:ext uri="{FF2B5EF4-FFF2-40B4-BE49-F238E27FC236}">
                <a16:creationId xmlns:a16="http://schemas.microsoft.com/office/drawing/2014/main" id="{067E2CAB-4429-4A25-A4F1-3BABB7EE80DD}"/>
              </a:ext>
            </a:extLst>
          </p:cNvPr>
          <p:cNvSpPr/>
          <p:nvPr/>
        </p:nvSpPr>
        <p:spPr>
          <a:xfrm>
            <a:off x="4263192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Signe Moins 15">
            <a:extLst>
              <a:ext uri="{FF2B5EF4-FFF2-40B4-BE49-F238E27FC236}">
                <a16:creationId xmlns:a16="http://schemas.microsoft.com/office/drawing/2014/main" id="{ABB33551-DD1A-4AED-9728-F4DA9F18091A}"/>
              </a:ext>
            </a:extLst>
          </p:cNvPr>
          <p:cNvSpPr/>
          <p:nvPr/>
        </p:nvSpPr>
        <p:spPr>
          <a:xfrm>
            <a:off x="5788320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igne Moins 16">
            <a:extLst>
              <a:ext uri="{FF2B5EF4-FFF2-40B4-BE49-F238E27FC236}">
                <a16:creationId xmlns:a16="http://schemas.microsoft.com/office/drawing/2014/main" id="{7295C301-B24E-40E5-8D5E-3B38AB15C30B}"/>
              </a:ext>
            </a:extLst>
          </p:cNvPr>
          <p:cNvSpPr/>
          <p:nvPr/>
        </p:nvSpPr>
        <p:spPr>
          <a:xfrm>
            <a:off x="7294065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F5634-E32A-4710-B045-2F6AB542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EA401A-FCE1-4504-85CE-01E348FF92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C9BF5C-923A-4F69-9D00-78F742AE1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B6B5CE-1A8C-42E4-906A-914AF75C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7</a:t>
            </a:fld>
            <a:endParaRPr lang="fr-FR"/>
          </a:p>
        </p:txBody>
      </p:sp>
      <p:sp>
        <p:nvSpPr>
          <p:cNvPr id="22" name="Signe Moins 21">
            <a:extLst>
              <a:ext uri="{FF2B5EF4-FFF2-40B4-BE49-F238E27FC236}">
                <a16:creationId xmlns:a16="http://schemas.microsoft.com/office/drawing/2014/main" id="{F951417A-4934-4EB9-B414-6504B3DA26A7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Signe Moins 22">
            <a:extLst>
              <a:ext uri="{FF2B5EF4-FFF2-40B4-BE49-F238E27FC236}">
                <a16:creationId xmlns:a16="http://schemas.microsoft.com/office/drawing/2014/main" id="{CE683728-038E-486D-ACE5-20DABA3A5965}"/>
              </a:ext>
            </a:extLst>
          </p:cNvPr>
          <p:cNvSpPr/>
          <p:nvPr/>
        </p:nvSpPr>
        <p:spPr>
          <a:xfrm>
            <a:off x="1232319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Signe Moins 23">
            <a:extLst>
              <a:ext uri="{FF2B5EF4-FFF2-40B4-BE49-F238E27FC236}">
                <a16:creationId xmlns:a16="http://schemas.microsoft.com/office/drawing/2014/main" id="{1E31D45A-3B13-4C1F-8C55-E0C782C915E7}"/>
              </a:ext>
            </a:extLst>
          </p:cNvPr>
          <p:cNvSpPr/>
          <p:nvPr/>
        </p:nvSpPr>
        <p:spPr>
          <a:xfrm>
            <a:off x="2757447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Signe Moins 24">
            <a:extLst>
              <a:ext uri="{FF2B5EF4-FFF2-40B4-BE49-F238E27FC236}">
                <a16:creationId xmlns:a16="http://schemas.microsoft.com/office/drawing/2014/main" id="{946F6D0C-D1E0-452F-AE1C-964CA54AF978}"/>
              </a:ext>
            </a:extLst>
          </p:cNvPr>
          <p:cNvSpPr/>
          <p:nvPr/>
        </p:nvSpPr>
        <p:spPr>
          <a:xfrm>
            <a:off x="4263192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Signe Moins 25">
            <a:extLst>
              <a:ext uri="{FF2B5EF4-FFF2-40B4-BE49-F238E27FC236}">
                <a16:creationId xmlns:a16="http://schemas.microsoft.com/office/drawing/2014/main" id="{061C47C2-B757-4FCE-A760-C19ED26F1B79}"/>
              </a:ext>
            </a:extLst>
          </p:cNvPr>
          <p:cNvSpPr/>
          <p:nvPr/>
        </p:nvSpPr>
        <p:spPr>
          <a:xfrm>
            <a:off x="5788320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Signe Moins 26">
            <a:extLst>
              <a:ext uri="{FF2B5EF4-FFF2-40B4-BE49-F238E27FC236}">
                <a16:creationId xmlns:a16="http://schemas.microsoft.com/office/drawing/2014/main" id="{2D1B5F52-DB82-4505-963B-2265AC3EF8F3}"/>
              </a:ext>
            </a:extLst>
          </p:cNvPr>
          <p:cNvSpPr/>
          <p:nvPr/>
        </p:nvSpPr>
        <p:spPr>
          <a:xfrm>
            <a:off x="7294065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Signe Moins 27">
            <a:extLst>
              <a:ext uri="{FF2B5EF4-FFF2-40B4-BE49-F238E27FC236}">
                <a16:creationId xmlns:a16="http://schemas.microsoft.com/office/drawing/2014/main" id="{0541DDD4-6F14-40DF-8EB1-972CBF9057F7}"/>
              </a:ext>
            </a:extLst>
          </p:cNvPr>
          <p:cNvSpPr/>
          <p:nvPr/>
        </p:nvSpPr>
        <p:spPr>
          <a:xfrm>
            <a:off x="8819193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69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DEBD5-6CA5-48CB-B784-19281F40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6C479-B67D-47CE-8911-9B9210DB47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0DD1A8-7080-4B02-B27E-948BA31BE2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igne Moins 4">
            <a:extLst>
              <a:ext uri="{FF2B5EF4-FFF2-40B4-BE49-F238E27FC236}">
                <a16:creationId xmlns:a16="http://schemas.microsoft.com/office/drawing/2014/main" id="{A230EF82-8214-478B-BDDA-DB2CDE8D699C}"/>
              </a:ext>
            </a:extLst>
          </p:cNvPr>
          <p:cNvSpPr/>
          <p:nvPr/>
        </p:nvSpPr>
        <p:spPr>
          <a:xfrm>
            <a:off x="191502" y="6197600"/>
            <a:ext cx="12733923" cy="327378"/>
          </a:xfrm>
          <a:prstGeom prst="mathMinu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igne Moins 5">
            <a:extLst>
              <a:ext uri="{FF2B5EF4-FFF2-40B4-BE49-F238E27FC236}">
                <a16:creationId xmlns:a16="http://schemas.microsoft.com/office/drawing/2014/main" id="{16EF23E5-4020-4D59-98F0-8DD46FD54802}"/>
              </a:ext>
            </a:extLst>
          </p:cNvPr>
          <p:cNvSpPr/>
          <p:nvPr/>
        </p:nvSpPr>
        <p:spPr>
          <a:xfrm>
            <a:off x="-322848" y="6197600"/>
            <a:ext cx="2523123" cy="327378"/>
          </a:xfrm>
          <a:prstGeom prst="mathMinu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Moins 6">
            <a:extLst>
              <a:ext uri="{FF2B5EF4-FFF2-40B4-BE49-F238E27FC236}">
                <a16:creationId xmlns:a16="http://schemas.microsoft.com/office/drawing/2014/main" id="{940CDE1C-5842-4D93-BFC1-E7F1AF4FC562}"/>
              </a:ext>
            </a:extLst>
          </p:cNvPr>
          <p:cNvSpPr/>
          <p:nvPr/>
        </p:nvSpPr>
        <p:spPr>
          <a:xfrm>
            <a:off x="9992727" y="6197600"/>
            <a:ext cx="2523123" cy="327378"/>
          </a:xfrm>
          <a:prstGeom prst="mathMinu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1AD03A-A422-4227-987D-F7E0FE06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8</a:t>
            </a:fld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8E12EF97-BE47-45ED-AC16-498B7CE2C204}"/>
              </a:ext>
            </a:extLst>
          </p:cNvPr>
          <p:cNvSpPr/>
          <p:nvPr/>
        </p:nvSpPr>
        <p:spPr>
          <a:xfrm>
            <a:off x="-240960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Moins 10">
            <a:extLst>
              <a:ext uri="{FF2B5EF4-FFF2-40B4-BE49-F238E27FC236}">
                <a16:creationId xmlns:a16="http://schemas.microsoft.com/office/drawing/2014/main" id="{C1650D35-E7F0-4A8F-B38F-8D11E2B01BF9}"/>
              </a:ext>
            </a:extLst>
          </p:cNvPr>
          <p:cNvSpPr/>
          <p:nvPr/>
        </p:nvSpPr>
        <p:spPr>
          <a:xfrm>
            <a:off x="1097278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Signe Moins 11">
            <a:extLst>
              <a:ext uri="{FF2B5EF4-FFF2-40B4-BE49-F238E27FC236}">
                <a16:creationId xmlns:a16="http://schemas.microsoft.com/office/drawing/2014/main" id="{81DBBBCD-A39E-4A4A-A045-180EC78F4D59}"/>
              </a:ext>
            </a:extLst>
          </p:cNvPr>
          <p:cNvSpPr/>
          <p:nvPr/>
        </p:nvSpPr>
        <p:spPr>
          <a:xfrm>
            <a:off x="2435516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igne Moins 12">
            <a:extLst>
              <a:ext uri="{FF2B5EF4-FFF2-40B4-BE49-F238E27FC236}">
                <a16:creationId xmlns:a16="http://schemas.microsoft.com/office/drawing/2014/main" id="{A0E2682C-C279-4D9E-B32B-6AE153C765AE}"/>
              </a:ext>
            </a:extLst>
          </p:cNvPr>
          <p:cNvSpPr/>
          <p:nvPr/>
        </p:nvSpPr>
        <p:spPr>
          <a:xfrm>
            <a:off x="3792859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igne Moins 13">
            <a:extLst>
              <a:ext uri="{FF2B5EF4-FFF2-40B4-BE49-F238E27FC236}">
                <a16:creationId xmlns:a16="http://schemas.microsoft.com/office/drawing/2014/main" id="{000E2F69-52E3-4352-8414-A32E52362C6C}"/>
              </a:ext>
            </a:extLst>
          </p:cNvPr>
          <p:cNvSpPr/>
          <p:nvPr/>
        </p:nvSpPr>
        <p:spPr>
          <a:xfrm>
            <a:off x="5131097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Signe Moins 14">
            <a:extLst>
              <a:ext uri="{FF2B5EF4-FFF2-40B4-BE49-F238E27FC236}">
                <a16:creationId xmlns:a16="http://schemas.microsoft.com/office/drawing/2014/main" id="{DDC93F7E-6AE3-4AE8-B4D2-774A4359A789}"/>
              </a:ext>
            </a:extLst>
          </p:cNvPr>
          <p:cNvSpPr/>
          <p:nvPr/>
        </p:nvSpPr>
        <p:spPr>
          <a:xfrm>
            <a:off x="6488440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Signe Moins 15">
            <a:extLst>
              <a:ext uri="{FF2B5EF4-FFF2-40B4-BE49-F238E27FC236}">
                <a16:creationId xmlns:a16="http://schemas.microsoft.com/office/drawing/2014/main" id="{8AE4389B-9811-4BD6-9749-5FDC1EC1FB43}"/>
              </a:ext>
            </a:extLst>
          </p:cNvPr>
          <p:cNvSpPr/>
          <p:nvPr/>
        </p:nvSpPr>
        <p:spPr>
          <a:xfrm>
            <a:off x="7826678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igne Moins 16">
            <a:extLst>
              <a:ext uri="{FF2B5EF4-FFF2-40B4-BE49-F238E27FC236}">
                <a16:creationId xmlns:a16="http://schemas.microsoft.com/office/drawing/2014/main" id="{69D7D1FD-FCED-48A1-8568-F5304ABA4CCB}"/>
              </a:ext>
            </a:extLst>
          </p:cNvPr>
          <p:cNvSpPr/>
          <p:nvPr/>
        </p:nvSpPr>
        <p:spPr>
          <a:xfrm>
            <a:off x="9184021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igne Moins 17">
            <a:extLst>
              <a:ext uri="{FF2B5EF4-FFF2-40B4-BE49-F238E27FC236}">
                <a16:creationId xmlns:a16="http://schemas.microsoft.com/office/drawing/2014/main" id="{3B4E2838-BD01-4E18-9D7C-AECB83DB0708}"/>
              </a:ext>
            </a:extLst>
          </p:cNvPr>
          <p:cNvSpPr/>
          <p:nvPr/>
        </p:nvSpPr>
        <p:spPr>
          <a:xfrm>
            <a:off x="10497121" y="6197600"/>
            <a:ext cx="197708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70860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81</Words>
  <Application>Microsoft Office PowerPoint</Application>
  <PresentationFormat>Grand écran</PresentationFormat>
  <Paragraphs>41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Rétrospective</vt:lpstr>
      <vt:lpstr>Recherche Stage</vt:lpstr>
      <vt:lpstr>Sommaire</vt:lpstr>
      <vt:lpstr>Quel type de stage ?</vt:lpstr>
      <vt:lpstr>Où recherché le stage ?</vt:lpstr>
      <vt:lpstr>CV et Lettre de motivation</vt:lpstr>
      <vt:lpstr>Point recherche</vt:lpstr>
      <vt:lpstr>SAB</vt:lpstr>
      <vt:lpstr>Conclusion</vt:lpstr>
    </vt:vector>
  </TitlesOfParts>
  <Company>Université Bretagne Sud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Stage</dc:title>
  <dc:creator>Le Berre Samuel</dc:creator>
  <cp:lastModifiedBy>EofficeEfza</cp:lastModifiedBy>
  <cp:revision>23</cp:revision>
  <dcterms:created xsi:type="dcterms:W3CDTF">2018-02-01T11:19:56Z</dcterms:created>
  <dcterms:modified xsi:type="dcterms:W3CDTF">2018-03-14T17:52:23Z</dcterms:modified>
</cp:coreProperties>
</file>