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champagnes du vigneron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Créateur de champagne De génération en génération</a:t>
            </a:r>
          </a:p>
        </p:txBody>
      </p:sp>
    </p:spTree>
    <p:extLst>
      <p:ext uri="{BB962C8B-B14F-4D97-AF65-F5344CB8AC3E}">
        <p14:creationId xmlns:p14="http://schemas.microsoft.com/office/powerpoint/2010/main" val="143267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Textuelle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Logo en bas à droite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Rappel de la marque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« Créateur de champagne de génération en génération 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Prestige / Qualité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« Terroir 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Produit artisanal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96" y="1853248"/>
            <a:ext cx="3155555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2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0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Histoire</a:t>
            </a:r>
          </a:p>
          <a:p>
            <a:endParaRPr lang="fr-FR" dirty="0"/>
          </a:p>
          <a:p>
            <a:r>
              <a:rPr lang="fr-FR" dirty="0"/>
              <a:t>Message</a:t>
            </a:r>
          </a:p>
          <a:p>
            <a:endParaRPr lang="fr-FR" dirty="0"/>
          </a:p>
          <a:p>
            <a:r>
              <a:rPr lang="fr-FR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30842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Magazine Le Monde Novembre 2016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Site : Les champagnes du vigneron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La campagne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Fêtes de fin d’année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Large public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L’entreprise et son produit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Annuaire des vignerons commercialisant du champagne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5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32" y="508365"/>
            <a:ext cx="4507936" cy="5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personnages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vigneron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Une cliente</a:t>
            </a:r>
          </a:p>
          <a:p>
            <a:pPr lvl="1"/>
            <a:endParaRPr lang="fr-FR" dirty="0"/>
          </a:p>
          <a:p>
            <a:r>
              <a:rPr lang="fr-FR" dirty="0"/>
              <a:t>Lieu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Une cave de fermentation</a:t>
            </a:r>
          </a:p>
          <a:p>
            <a:endParaRPr lang="fr-FR" dirty="0"/>
          </a:p>
          <a:p>
            <a:r>
              <a:rPr lang="fr-FR" dirty="0"/>
              <a:t>Histoire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Le vigneron fait goûter son champagne à cette cliente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12" y="1011296"/>
            <a:ext cx="3155555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personnalisé du client avec une proximité du vendeur</a:t>
            </a:r>
          </a:p>
          <a:p>
            <a:endParaRPr lang="fr-FR" dirty="0"/>
          </a:p>
          <a:p>
            <a:r>
              <a:rPr lang="fr-FR" dirty="0"/>
              <a:t>Vente du producteur au consommateur</a:t>
            </a:r>
          </a:p>
          <a:p>
            <a:endParaRPr lang="fr-FR" dirty="0"/>
          </a:p>
          <a:p>
            <a:r>
              <a:rPr lang="fr-FR" dirty="0"/>
              <a:t>Produit artisanal, de qualité et prestigieux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60" y="2574625"/>
            <a:ext cx="3155555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316645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Indices plastiques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2002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 lumière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focalisé sur le champagne / la cliente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Contraste Or/Noir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Qualité du champagne</a:t>
            </a:r>
          </a:p>
          <a:p>
            <a:pPr lvl="1"/>
            <a:endParaRPr lang="fr-FR" dirty="0"/>
          </a:p>
          <a:p>
            <a:r>
              <a:rPr lang="fr-FR" dirty="0"/>
              <a:t>Regard et lignes de forces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centrés sur le champagne</a:t>
            </a:r>
          </a:p>
          <a:p>
            <a:endParaRPr lang="fr-FR" dirty="0"/>
          </a:p>
          <a:p>
            <a:r>
              <a:rPr lang="fr-FR" dirty="0"/>
              <a:t>Couleur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La richesse le luxe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Point de fuite vers le fond de la cave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Immensité du domaine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98" y="1748715"/>
            <a:ext cx="3155555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6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Indices iconographiques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88124"/>
          </a:xfrm>
        </p:spPr>
        <p:txBody>
          <a:bodyPr>
            <a:normAutofit/>
          </a:bodyPr>
          <a:lstStyle/>
          <a:p>
            <a:r>
              <a:rPr lang="fr-FR" dirty="0"/>
              <a:t>Bouchon de champagne &amp; fil de fer de champagne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Composants de la bouteille de champagne</a:t>
            </a:r>
          </a:p>
          <a:p>
            <a:endParaRPr lang="fr-FR" dirty="0"/>
          </a:p>
          <a:p>
            <a:r>
              <a:rPr lang="fr-FR" dirty="0"/>
              <a:t>Cave + tablier du vigneron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Produit artisanal / Convivialité du service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Simplicité malgré des pointes de luxe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Pas réservé uniquement à des clients riches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Coupe pétillante, jupe virevoltante, cliente sur la pointe des pieds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Légèreté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02" y="1630728"/>
            <a:ext cx="3155555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rgbClr val="E6B729"/>
      </a:lt1>
      <a:dk2>
        <a:srgbClr val="000000"/>
      </a:dk2>
      <a:lt2>
        <a:srgbClr val="E6B729"/>
      </a:lt2>
      <a:accent1>
        <a:srgbClr val="E6B729"/>
      </a:accent1>
      <a:accent2>
        <a:srgbClr val="EA6312"/>
      </a:accent2>
      <a:accent3>
        <a:srgbClr val="795E0E"/>
      </a:accent3>
      <a:accent4>
        <a:srgbClr val="E6B729"/>
      </a:accent4>
      <a:accent5>
        <a:srgbClr val="B58E15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208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Les champagnes du vigneron</vt:lpstr>
      <vt:lpstr>Plan</vt:lpstr>
      <vt:lpstr>Contexte</vt:lpstr>
      <vt:lpstr>Présentation PowerPoint</vt:lpstr>
      <vt:lpstr>Histoire</vt:lpstr>
      <vt:lpstr>Message</vt:lpstr>
      <vt:lpstr>Analyse</vt:lpstr>
      <vt:lpstr>Indices plastiques</vt:lpstr>
      <vt:lpstr>Indices iconographiques</vt:lpstr>
      <vt:lpstr>Textuelle</vt:lpstr>
      <vt:lpstr>Conclusion</vt:lpstr>
    </vt:vector>
  </TitlesOfParts>
  <Company>Université Bretagne Sud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champagnes du vigneron</dc:title>
  <dc:creator>Le Berre Samuel</dc:creator>
  <cp:lastModifiedBy>Samuel</cp:lastModifiedBy>
  <cp:revision>12</cp:revision>
  <dcterms:created xsi:type="dcterms:W3CDTF">2016-12-06T10:54:59Z</dcterms:created>
  <dcterms:modified xsi:type="dcterms:W3CDTF">2016-12-06T20:21:25Z</dcterms:modified>
</cp:coreProperties>
</file>