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2"/>
  </p:normalViewPr>
  <p:slideViewPr>
    <p:cSldViewPr snapToGrid="0" snapToObjects="1">
      <p:cViewPr>
        <p:scale>
          <a:sx n="120" d="100"/>
          <a:sy n="120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82D2-ABA7-6C45-B59B-11919A0A1C9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B56C-6AB4-9947-843A-B20EE2B4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15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82D2-ABA7-6C45-B59B-11919A0A1C9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B56C-6AB4-9947-843A-B20EE2B4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24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82D2-ABA7-6C45-B59B-11919A0A1C9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B56C-6AB4-9947-843A-B20EE2B4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3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82D2-ABA7-6C45-B59B-11919A0A1C9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B56C-6AB4-9947-843A-B20EE2B4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6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82D2-ABA7-6C45-B59B-11919A0A1C9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B56C-6AB4-9947-843A-B20EE2B4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77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82D2-ABA7-6C45-B59B-11919A0A1C9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B56C-6AB4-9947-843A-B20EE2B4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49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82D2-ABA7-6C45-B59B-11919A0A1C9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B56C-6AB4-9947-843A-B20EE2B4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24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82D2-ABA7-6C45-B59B-11919A0A1C9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B56C-6AB4-9947-843A-B20EE2B4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33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82D2-ABA7-6C45-B59B-11919A0A1C9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B56C-6AB4-9947-843A-B20EE2B4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76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82D2-ABA7-6C45-B59B-11919A0A1C9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B56C-6AB4-9947-843A-B20EE2B4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72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82D2-ABA7-6C45-B59B-11919A0A1C9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CB56C-6AB4-9947-843A-B20EE2B4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382D2-ABA7-6C45-B59B-11919A0A1C90}" type="datetimeFigureOut">
              <a:rPr lang="fr-FR" smtClean="0"/>
              <a:t>08/02/2017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CB56C-6AB4-9947-843A-B20EE2B43B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28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 droit 64"/>
          <p:cNvCxnSpPr/>
          <p:nvPr/>
        </p:nvCxnSpPr>
        <p:spPr>
          <a:xfrm>
            <a:off x="448962" y="994258"/>
            <a:ext cx="41230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au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89267"/>
              </p:ext>
            </p:extLst>
          </p:nvPr>
        </p:nvGraphicFramePr>
        <p:xfrm>
          <a:off x="4867998" y="4867860"/>
          <a:ext cx="1978365" cy="132313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2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12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CONTACT</a:t>
                      </a:r>
                      <a:endParaRPr lang="fr-FR" sz="1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fr-F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Futura Medium" charset="0"/>
                        <a:cs typeface="Futura Medium" charset="0"/>
                      </a:endParaRP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Adresse : 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20 rue Jean Jaurès 56400 Le Bono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Mobile :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07.82.93.85.52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Email : 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Futura Medium" charset="0"/>
                          <a:cs typeface="Futura Medium" charset="0"/>
                        </a:rPr>
                        <a:t>samuelleberre@oulook.fr</a:t>
                      </a:r>
                    </a:p>
                  </a:txBody>
                  <a:tcPr marL="60266" marR="60266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Croix 74"/>
          <p:cNvSpPr/>
          <p:nvPr/>
        </p:nvSpPr>
        <p:spPr>
          <a:xfrm>
            <a:off x="4863414" y="4876361"/>
            <a:ext cx="212544" cy="214496"/>
          </a:xfrm>
          <a:prstGeom prst="plus">
            <a:avLst>
              <a:gd name="adj" fmla="val 37563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6" name="Tableau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93417"/>
              </p:ext>
            </p:extLst>
          </p:nvPr>
        </p:nvGraphicFramePr>
        <p:xfrm>
          <a:off x="4867998" y="6860202"/>
          <a:ext cx="1950886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INFOS EN +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fr-FR" sz="1100" kern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J’aime modifier les codes sources d’anciens jeux PC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fr-FR" sz="1100" kern="1200" baseline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J’ai été baby-sitter de 2 enfants de moins de 6 ans</a:t>
                      </a:r>
                      <a:endParaRPr lang="en-GB" sz="1100" kern="1200" baseline="0" dirty="0">
                        <a:solidFill>
                          <a:srgbClr val="7F7F7F"/>
                        </a:solidFill>
                        <a:effectLst/>
                        <a:latin typeface="+mn-lt"/>
                        <a:ea typeface="Cambria"/>
                        <a:cs typeface="Calibri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Croix 76"/>
          <p:cNvSpPr/>
          <p:nvPr/>
        </p:nvSpPr>
        <p:spPr>
          <a:xfrm>
            <a:off x="4863414" y="6929337"/>
            <a:ext cx="212544" cy="214496"/>
          </a:xfrm>
          <a:prstGeom prst="plus">
            <a:avLst>
              <a:gd name="adj" fmla="val 37563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8" name="Tableau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43416"/>
              </p:ext>
            </p:extLst>
          </p:nvPr>
        </p:nvGraphicFramePr>
        <p:xfrm>
          <a:off x="4867998" y="3690293"/>
          <a:ext cx="1973744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b="1" noProof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LANGUES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100" baseline="0" noProof="0" dirty="0">
                          <a:solidFill>
                            <a:srgbClr val="7F7F7F"/>
                          </a:solidFill>
                          <a:effectLst/>
                          <a:latin typeface="+mn-lt"/>
                          <a:ea typeface="Cambria"/>
                          <a:cs typeface="Calibri"/>
                        </a:rPr>
                        <a:t>Anglais : Technique et niveau B2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Croix 78"/>
          <p:cNvSpPr/>
          <p:nvPr/>
        </p:nvSpPr>
        <p:spPr>
          <a:xfrm>
            <a:off x="4896381" y="3763516"/>
            <a:ext cx="212544" cy="214496"/>
          </a:xfrm>
          <a:prstGeom prst="plus">
            <a:avLst>
              <a:gd name="adj" fmla="val 37563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0" name="Tableau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080641"/>
              </p:ext>
            </p:extLst>
          </p:nvPr>
        </p:nvGraphicFramePr>
        <p:xfrm>
          <a:off x="4892256" y="2693197"/>
          <a:ext cx="1973744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A PROPOS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Travailleur, sérieux, à l’écoute, consciencieux, fiable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Croix 80"/>
          <p:cNvSpPr/>
          <p:nvPr/>
        </p:nvSpPr>
        <p:spPr>
          <a:xfrm>
            <a:off x="4891272" y="2743513"/>
            <a:ext cx="212544" cy="214496"/>
          </a:xfrm>
          <a:prstGeom prst="plus">
            <a:avLst>
              <a:gd name="adj" fmla="val 37563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2" name="Tableau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78296"/>
              </p:ext>
            </p:extLst>
          </p:nvPr>
        </p:nvGraphicFramePr>
        <p:xfrm>
          <a:off x="174253" y="1638598"/>
          <a:ext cx="4206072" cy="272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Courier" charset="0"/>
                          <a:cs typeface="Courier" charset="0"/>
                        </a:rPr>
                        <a:t>     </a:t>
                      </a:r>
                      <a:r>
                        <a:rPr lang="fr-FR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FORMATION 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DUT Informatique</a:t>
                      </a:r>
                      <a:r>
                        <a:rPr lang="fr-FR" sz="1200" kern="1200" baseline="0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IUT VANNES </a:t>
                      </a:r>
                      <a:r>
                        <a:rPr lang="fr-FR" sz="1200" kern="1200" baseline="0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fr-FR" sz="1200" kern="1200" baseline="0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200" kern="1200" noProof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 – en cours</a:t>
                      </a:r>
                    </a:p>
                    <a:p>
                      <a:r>
                        <a:rPr lang="fr-FR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Langages de programmation : Java</a:t>
                      </a:r>
                    </a:p>
                    <a:p>
                      <a:r>
                        <a:rPr lang="fr-FR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Systèmes d'exploitation (LINUX, Windows)</a:t>
                      </a:r>
                    </a:p>
                    <a:p>
                      <a:r>
                        <a:rPr lang="fr-FR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Systèmes de gestion de bases de données (Oracle, MySQL, API JDBC)</a:t>
                      </a:r>
                    </a:p>
                    <a:p>
                      <a:r>
                        <a:rPr lang="fr-FR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Technologies réseau (TCP/IP, client-serveur, web services)</a:t>
                      </a:r>
                    </a:p>
                    <a:p>
                      <a:r>
                        <a:rPr lang="fr-FR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Programmation Web côté serveur (Java, Servlet, JSP, PHP, JavaScript, NodeJS)</a:t>
                      </a:r>
                    </a:p>
                    <a:p>
                      <a:r>
                        <a:rPr lang="fr-FR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Outils et méthodes de génie logiciel (UML, gestion de projets, ateliers de Génie Logiciel)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067"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Baccalauréat S-SVT</a:t>
                      </a:r>
                      <a:r>
                        <a:rPr lang="fr-FR" sz="1200" kern="1200" baseline="0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 Lycée B.FRANKLIN AURAY </a:t>
                      </a:r>
                      <a:r>
                        <a:rPr lang="fr-FR" sz="1200" kern="1200" baseline="0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fr-FR" sz="1200" kern="1200" baseline="0" noProof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200" kern="1200" noProof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 – 2016</a:t>
                      </a:r>
                    </a:p>
                    <a:p>
                      <a:r>
                        <a:rPr lang="fr-FR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ISN (Informatique et sciences du numérique)</a:t>
                      </a:r>
                    </a:p>
                    <a:p>
                      <a:r>
                        <a:rPr lang="fr-FR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Développement en Java’s cool, HTML5 et CSS3</a:t>
                      </a:r>
                    </a:p>
                    <a:p>
                      <a:r>
                        <a:rPr lang="fr-FR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Projet de terminale : Bomber man (jeu plateau)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" name="Tableau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72037"/>
              </p:ext>
            </p:extLst>
          </p:nvPr>
        </p:nvGraphicFramePr>
        <p:xfrm>
          <a:off x="166832" y="4783065"/>
          <a:ext cx="4193155" cy="1726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247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EXPERIENCES PROFESSIONNELLES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AXAPA| STAGIAIRE </a:t>
                      </a:r>
                      <a:r>
                        <a:rPr lang="fr-FR" sz="12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Carquefou(44) </a:t>
                      </a:r>
                      <a:r>
                        <a:rPr lang="fr-FR" sz="12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fr-FR" sz="12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2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Avril 2016 (3 jours)</a:t>
                      </a:r>
                    </a:p>
                    <a:p>
                      <a:r>
                        <a:rPr lang="fr-FR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Saisie des données des indicateurs ANAP. 1ère prise en main de WinDev.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926">
                <a:tc>
                  <a:txBody>
                    <a:bodyPr/>
                    <a:lstStyle/>
                    <a:p>
                      <a:pPr algn="l"/>
                      <a:r>
                        <a:rPr lang="fr-FR" sz="12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STLM| STAGIAIRE </a:t>
                      </a:r>
                      <a:r>
                        <a:rPr lang="fr-FR" sz="12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Mériadec(56)</a:t>
                      </a:r>
                      <a:r>
                        <a:rPr lang="fr-FR" sz="12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|</a:t>
                      </a:r>
                      <a:r>
                        <a:rPr lang="fr-FR" sz="12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200" kern="1200" noProof="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Décembre</a:t>
                      </a:r>
                      <a:r>
                        <a:rPr lang="fr-FR" sz="12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2013 (1 semaine)</a:t>
                      </a:r>
                    </a:p>
                    <a:p>
                      <a:pPr algn="l"/>
                      <a:r>
                        <a:rPr lang="fr-FR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Classement des fiches de route par affréteur. Vision de la logistique d’une entreprise de transport et des logiciels utilisés.</a:t>
                      </a:r>
                      <a:endParaRPr lang="fr-FR" sz="1200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" name="Croix 88"/>
          <p:cNvSpPr/>
          <p:nvPr/>
        </p:nvSpPr>
        <p:spPr>
          <a:xfrm>
            <a:off x="222439" y="1702575"/>
            <a:ext cx="212544" cy="214496"/>
          </a:xfrm>
          <a:prstGeom prst="plus">
            <a:avLst>
              <a:gd name="adj" fmla="val 37563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Croix 89"/>
          <p:cNvSpPr/>
          <p:nvPr/>
        </p:nvSpPr>
        <p:spPr>
          <a:xfrm>
            <a:off x="222439" y="4872009"/>
            <a:ext cx="212544" cy="214496"/>
          </a:xfrm>
          <a:prstGeom prst="plus">
            <a:avLst>
              <a:gd name="adj" fmla="val 37563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91" name="Tableau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51034"/>
              </p:ext>
            </p:extLst>
          </p:nvPr>
        </p:nvGraphicFramePr>
        <p:xfrm>
          <a:off x="241096" y="6859244"/>
          <a:ext cx="415788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7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fr-FR" sz="16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COMPETENCES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HTML5 / CSS3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05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409">
                <a:tc>
                  <a:txBody>
                    <a:bodyPr/>
                    <a:lstStyle/>
                    <a:p>
                      <a:pPr algn="l"/>
                      <a:r>
                        <a:rPr lang="fr-FR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UML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Ellipse 91"/>
          <p:cNvSpPr/>
          <p:nvPr/>
        </p:nvSpPr>
        <p:spPr>
          <a:xfrm>
            <a:off x="2158479" y="7284551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2317229" y="7284551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2475979" y="7284551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2639751" y="7284551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2799100" y="7284551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2158479" y="7542505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/>
          <p:cNvSpPr/>
          <p:nvPr/>
        </p:nvSpPr>
        <p:spPr>
          <a:xfrm>
            <a:off x="2317229" y="7542505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2475979" y="7542505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2639751" y="7542505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/>
          <p:cNvSpPr/>
          <p:nvPr/>
        </p:nvSpPr>
        <p:spPr>
          <a:xfrm>
            <a:off x="2158479" y="7807492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/>
          <p:cNvSpPr/>
          <p:nvPr/>
        </p:nvSpPr>
        <p:spPr>
          <a:xfrm>
            <a:off x="2317229" y="7807492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/>
          <p:cNvSpPr/>
          <p:nvPr/>
        </p:nvSpPr>
        <p:spPr>
          <a:xfrm>
            <a:off x="2475979" y="7807492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/>
          <p:cNvSpPr/>
          <p:nvPr/>
        </p:nvSpPr>
        <p:spPr>
          <a:xfrm>
            <a:off x="2639751" y="7807492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/>
          <p:cNvSpPr/>
          <p:nvPr/>
        </p:nvSpPr>
        <p:spPr>
          <a:xfrm>
            <a:off x="2800582" y="7807492"/>
            <a:ext cx="104931" cy="10297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2158479" y="8080952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2317229" y="8080952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2475979" y="8080952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2639751" y="8080952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Croix 110"/>
          <p:cNvSpPr/>
          <p:nvPr/>
        </p:nvSpPr>
        <p:spPr>
          <a:xfrm>
            <a:off x="241096" y="6929337"/>
            <a:ext cx="212544" cy="214496"/>
          </a:xfrm>
          <a:prstGeom prst="plus">
            <a:avLst>
              <a:gd name="adj" fmla="val 37563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2963652" y="7284551"/>
            <a:ext cx="104931" cy="10297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" y="5054"/>
            <a:ext cx="6858002" cy="1633544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453414" y="529587"/>
            <a:ext cx="3528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Recherche de Stage développeur du XX au XX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520" y="0"/>
            <a:ext cx="1693479" cy="20864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4540"/>
            <a:ext cx="6858000" cy="1633544"/>
          </a:xfrm>
          <a:prstGeom prst="rect">
            <a:avLst/>
          </a:prstGeom>
        </p:spPr>
      </p:pic>
      <p:sp>
        <p:nvSpPr>
          <p:cNvPr id="44" name="Ellipse 43"/>
          <p:cNvSpPr/>
          <p:nvPr/>
        </p:nvSpPr>
        <p:spPr>
          <a:xfrm>
            <a:off x="3127424" y="7284348"/>
            <a:ext cx="104931" cy="10297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3286773" y="7284551"/>
            <a:ext cx="104931" cy="10297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2800582" y="7542505"/>
            <a:ext cx="104931" cy="10297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2963651" y="7542505"/>
            <a:ext cx="104931" cy="10297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2963650" y="7807492"/>
            <a:ext cx="104931" cy="10297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3126720" y="7542505"/>
            <a:ext cx="104931" cy="10297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2800582" y="8082053"/>
            <a:ext cx="104931" cy="10297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2959332" y="8083082"/>
            <a:ext cx="104931" cy="10297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3286773" y="7542505"/>
            <a:ext cx="104931" cy="10297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3126718" y="7807492"/>
            <a:ext cx="104931" cy="10297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3127424" y="8079277"/>
            <a:ext cx="104931" cy="10297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3286773" y="7800459"/>
            <a:ext cx="104931" cy="10297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3291196" y="8079276"/>
            <a:ext cx="104931" cy="102971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891272" y="2086463"/>
            <a:ext cx="1955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>
                    <a:lumMod val="50000"/>
                  </a:schemeClr>
                </a:solidFill>
              </a:rPr>
              <a:t>Samuel LE BERRE</a:t>
            </a:r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 18ans</a:t>
            </a:r>
          </a:p>
        </p:txBody>
      </p:sp>
    </p:spTree>
    <p:extLst>
      <p:ext uri="{BB962C8B-B14F-4D97-AF65-F5344CB8AC3E}">
        <p14:creationId xmlns:p14="http://schemas.microsoft.com/office/powerpoint/2010/main" val="1195825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263</Words>
  <Application>Microsoft Office PowerPoint</Application>
  <PresentationFormat>Format A4 (210 x 297 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Courier</vt:lpstr>
      <vt:lpstr>Futura Medium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Samuel</cp:lastModifiedBy>
  <cp:revision>24</cp:revision>
  <cp:lastPrinted>2017-02-08T17:34:21Z</cp:lastPrinted>
  <dcterms:created xsi:type="dcterms:W3CDTF">2016-07-14T09:07:04Z</dcterms:created>
  <dcterms:modified xsi:type="dcterms:W3CDTF">2017-02-08T17:37:48Z</dcterms:modified>
</cp:coreProperties>
</file>