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710" r:id="rId2"/>
  </p:sldMasterIdLst>
  <p:sldIdLst>
    <p:sldId id="256" r:id="rId3"/>
    <p:sldId id="302" r:id="rId4"/>
    <p:sldId id="303" r:id="rId5"/>
    <p:sldId id="347" r:id="rId6"/>
    <p:sldId id="304" r:id="rId7"/>
    <p:sldId id="305" r:id="rId8"/>
    <p:sldId id="306" r:id="rId9"/>
    <p:sldId id="320" r:id="rId10"/>
    <p:sldId id="349" r:id="rId11"/>
    <p:sldId id="348" r:id="rId12"/>
    <p:sldId id="350" r:id="rId13"/>
    <p:sldId id="351" r:id="rId14"/>
    <p:sldId id="265" r:id="rId15"/>
    <p:sldId id="301" r:id="rId16"/>
    <p:sldId id="311" r:id="rId17"/>
    <p:sldId id="331" r:id="rId18"/>
    <p:sldId id="346" r:id="rId19"/>
    <p:sldId id="312" r:id="rId20"/>
    <p:sldId id="290" r:id="rId21"/>
  </p:sldIdLst>
  <p:sldSz cx="12192000" cy="6858000"/>
  <p:notesSz cx="6858000" cy="914400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00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7" autoAdjust="0"/>
    <p:restoredTop sz="95673"/>
  </p:normalViewPr>
  <p:slideViewPr>
    <p:cSldViewPr snapToGrid="0">
      <p:cViewPr varScale="1">
        <p:scale>
          <a:sx n="65" d="100"/>
          <a:sy n="65" d="100"/>
        </p:scale>
        <p:origin x="680" y="4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509016" y="459481"/>
            <a:ext cx="3178893" cy="1357473"/>
          </a:xfrm>
          <a:prstGeom prst="rect">
            <a:avLst/>
          </a:prstGeom>
        </p:spPr>
      </p:pic>
      <p:sp>
        <p:nvSpPr>
          <p:cNvPr id="2" name="Title 1"/>
          <p:cNvSpPr>
            <a:spLocks noGrp="1"/>
          </p:cNvSpPr>
          <p:nvPr>
            <p:ph type="ctrTitle" hasCustomPrompt="1"/>
          </p:nvPr>
        </p:nvSpPr>
        <p:spPr>
          <a:xfrm>
            <a:off x="3035300" y="4043088"/>
            <a:ext cx="8560955" cy="2305050"/>
          </a:xfrm>
        </p:spPr>
        <p:txBody>
          <a:bodyPr anchor="t">
            <a:normAutofit/>
          </a:bodyPr>
          <a:lstStyle>
            <a:lvl1pPr algn="l">
              <a:defRPr sz="5400"/>
            </a:lvl1pPr>
          </a:lstStyle>
          <a:p>
            <a:r>
              <a:rPr lang="en-US" dirty="0"/>
              <a:t>CLICK TO EDIT MASTER TITLE STYLE</a:t>
            </a:r>
          </a:p>
        </p:txBody>
      </p:sp>
      <p:sp>
        <p:nvSpPr>
          <p:cNvPr id="7" name="Rectangle 6"/>
          <p:cNvSpPr/>
          <p:nvPr userDrawn="1"/>
        </p:nvSpPr>
        <p:spPr>
          <a:xfrm>
            <a:off x="2521776" y="3493564"/>
            <a:ext cx="1754297" cy="1410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9793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4517136" y="0"/>
            <a:ext cx="7674864" cy="6858000"/>
          </a:xfrm>
        </p:spPr>
        <p:txBody>
          <a:bodyPr/>
          <a:lstStyle/>
          <a:p>
            <a:endParaRPr lang="en-US"/>
          </a:p>
        </p:txBody>
      </p:sp>
      <p:sp>
        <p:nvSpPr>
          <p:cNvPr id="2" name="Title 1"/>
          <p:cNvSpPr>
            <a:spLocks noGrp="1"/>
          </p:cNvSpPr>
          <p:nvPr>
            <p:ph type="title"/>
          </p:nvPr>
        </p:nvSpPr>
        <p:spPr>
          <a:xfrm>
            <a:off x="417576" y="1314510"/>
            <a:ext cx="3576408" cy="1405621"/>
          </a:xfrm>
        </p:spPr>
        <p:txBody>
          <a:bodyPr/>
          <a:lstStyle/>
          <a:p>
            <a:r>
              <a:rPr lang="en-US" dirty="0"/>
              <a:t>Click to edit Master title style</a:t>
            </a:r>
          </a:p>
        </p:txBody>
      </p:sp>
      <p:sp>
        <p:nvSpPr>
          <p:cNvPr id="11" name="Text Placeholder 10"/>
          <p:cNvSpPr>
            <a:spLocks noGrp="1"/>
          </p:cNvSpPr>
          <p:nvPr>
            <p:ph type="body" sz="quarter" idx="14"/>
          </p:nvPr>
        </p:nvSpPr>
        <p:spPr>
          <a:xfrm>
            <a:off x="435864" y="3267940"/>
            <a:ext cx="3576408" cy="3144444"/>
          </a:xfrm>
        </p:spPr>
        <p:txBody>
          <a:bodyPr/>
          <a:lstStyle/>
          <a:p>
            <a:pPr lvl="0"/>
            <a:r>
              <a:rPr lang="en-US"/>
              <a:t>Click to edit Master text styles</a:t>
            </a:r>
          </a:p>
        </p:txBody>
      </p:sp>
    </p:spTree>
    <p:extLst>
      <p:ext uri="{BB962C8B-B14F-4D97-AF65-F5344CB8AC3E}">
        <p14:creationId xmlns:p14="http://schemas.microsoft.com/office/powerpoint/2010/main" val="1692359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atation">
    <p:spTree>
      <p:nvGrpSpPr>
        <p:cNvPr id="1" name=""/>
        <p:cNvGrpSpPr/>
        <p:nvPr/>
      </p:nvGrpSpPr>
      <p:grpSpPr>
        <a:xfrm>
          <a:off x="0" y="0"/>
          <a:ext cx="0" cy="0"/>
          <a:chOff x="0" y="0"/>
          <a:chExt cx="0" cy="0"/>
        </a:xfrm>
      </p:grpSpPr>
      <p:sp>
        <p:nvSpPr>
          <p:cNvPr id="5" name="Title 1"/>
          <p:cNvSpPr>
            <a:spLocks noGrp="1"/>
          </p:cNvSpPr>
          <p:nvPr>
            <p:ph type="title"/>
          </p:nvPr>
        </p:nvSpPr>
        <p:spPr>
          <a:xfrm>
            <a:off x="756227" y="755793"/>
            <a:ext cx="5332846" cy="3761509"/>
          </a:xfrm>
        </p:spPr>
        <p:txBody>
          <a:bodyPr/>
          <a:lstStyle/>
          <a:p>
            <a:r>
              <a:rPr lang="en-US"/>
              <a:t>Click to edit Master title style</a:t>
            </a:r>
          </a:p>
        </p:txBody>
      </p:sp>
      <p:sp>
        <p:nvSpPr>
          <p:cNvPr id="7" name="Text Placeholder 8"/>
          <p:cNvSpPr>
            <a:spLocks noGrp="1"/>
          </p:cNvSpPr>
          <p:nvPr>
            <p:ph type="body" sz="quarter" idx="13"/>
          </p:nvPr>
        </p:nvSpPr>
        <p:spPr>
          <a:xfrm>
            <a:off x="6490277" y="2636548"/>
            <a:ext cx="4918075" cy="3574618"/>
          </a:xfrm>
        </p:spPr>
        <p:txBody>
          <a:bodyPr/>
          <a:lstStyle/>
          <a:p>
            <a:pPr lvl="0"/>
            <a:r>
              <a:rPr lang="en-US" dirty="0"/>
              <a:t>Click to edit Master text styles</a:t>
            </a:r>
          </a:p>
        </p:txBody>
      </p:sp>
    </p:spTree>
    <p:extLst>
      <p:ext uri="{BB962C8B-B14F-4D97-AF65-F5344CB8AC3E}">
        <p14:creationId xmlns:p14="http://schemas.microsoft.com/office/powerpoint/2010/main" val="1444113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Quatation 2">
    <p:spTree>
      <p:nvGrpSpPr>
        <p:cNvPr id="1" name=""/>
        <p:cNvGrpSpPr/>
        <p:nvPr/>
      </p:nvGrpSpPr>
      <p:grpSpPr>
        <a:xfrm>
          <a:off x="0" y="0"/>
          <a:ext cx="0" cy="0"/>
          <a:chOff x="0" y="0"/>
          <a:chExt cx="0" cy="0"/>
        </a:xfrm>
      </p:grpSpPr>
      <p:sp>
        <p:nvSpPr>
          <p:cNvPr id="2" name="Title 1"/>
          <p:cNvSpPr>
            <a:spLocks noGrp="1"/>
          </p:cNvSpPr>
          <p:nvPr>
            <p:ph type="title"/>
          </p:nvPr>
        </p:nvSpPr>
        <p:spPr>
          <a:xfrm>
            <a:off x="1936750" y="2093595"/>
            <a:ext cx="8318500" cy="2707005"/>
          </a:xfrm>
        </p:spPr>
        <p:txBody>
          <a:bodyPr anchor="ctr"/>
          <a:lstStyle>
            <a:lvl1pPr algn="ctr">
              <a:defRPr/>
            </a:lvl1pPr>
          </a:lstStyle>
          <a:p>
            <a:r>
              <a:rPr lang="en-US" dirty="0"/>
              <a:t>Click to edit Master title style</a:t>
            </a:r>
          </a:p>
        </p:txBody>
      </p:sp>
      <p:sp>
        <p:nvSpPr>
          <p:cNvPr id="8" name="Rectangle 7"/>
          <p:cNvSpPr/>
          <p:nvPr userDrawn="1"/>
        </p:nvSpPr>
        <p:spPr>
          <a:xfrm>
            <a:off x="0" y="0"/>
            <a:ext cx="3035300" cy="934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1104275" y="1724494"/>
            <a:ext cx="1692421" cy="1410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9409039" y="5038690"/>
            <a:ext cx="1692421" cy="1410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9279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 columns">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838201" y="3075709"/>
            <a:ext cx="3193472" cy="3075854"/>
          </a:xfrm>
        </p:spPr>
        <p:txBody>
          <a:bodyPr/>
          <a:lstStyle/>
          <a:p>
            <a:pPr lvl="0"/>
            <a:r>
              <a:rPr lang="lt-LT" dirty="0" err="1"/>
              <a:t>Click</a:t>
            </a:r>
            <a:r>
              <a:rPr lang="lt-LT" dirty="0"/>
              <a:t> to </a:t>
            </a:r>
            <a:r>
              <a:rPr lang="lt-LT" dirty="0" err="1"/>
              <a:t>edit</a:t>
            </a:r>
            <a:r>
              <a:rPr lang="lt-LT" dirty="0"/>
              <a:t> </a:t>
            </a:r>
            <a:r>
              <a:rPr lang="lt-LT" dirty="0" err="1"/>
              <a:t>Master</a:t>
            </a:r>
            <a:r>
              <a:rPr lang="lt-LT" dirty="0"/>
              <a:t> </a:t>
            </a:r>
            <a:r>
              <a:rPr lang="lt-LT" dirty="0" err="1"/>
              <a:t>text</a:t>
            </a:r>
            <a:r>
              <a:rPr lang="lt-LT" dirty="0"/>
              <a:t> </a:t>
            </a:r>
            <a:r>
              <a:rPr lang="lt-LT" dirty="0" err="1"/>
              <a:t>styles</a:t>
            </a:r>
            <a:endParaRPr lang="lt-LT" dirty="0"/>
          </a:p>
        </p:txBody>
      </p:sp>
      <p:sp>
        <p:nvSpPr>
          <p:cNvPr id="5" name="Text Placeholder 6"/>
          <p:cNvSpPr>
            <a:spLocks noGrp="1"/>
          </p:cNvSpPr>
          <p:nvPr>
            <p:ph type="body" sz="quarter" idx="11"/>
          </p:nvPr>
        </p:nvSpPr>
        <p:spPr>
          <a:xfrm>
            <a:off x="4499264" y="3075709"/>
            <a:ext cx="3193472" cy="3075854"/>
          </a:xfrm>
        </p:spPr>
        <p:txBody>
          <a:bodyPr/>
          <a:lstStyle/>
          <a:p>
            <a:pPr lvl="0"/>
            <a:r>
              <a:rPr lang="lt-LT" dirty="0" err="1"/>
              <a:t>Click</a:t>
            </a:r>
            <a:r>
              <a:rPr lang="lt-LT" dirty="0"/>
              <a:t> to </a:t>
            </a:r>
            <a:r>
              <a:rPr lang="lt-LT" dirty="0" err="1"/>
              <a:t>edit</a:t>
            </a:r>
            <a:r>
              <a:rPr lang="lt-LT" dirty="0"/>
              <a:t> </a:t>
            </a:r>
            <a:r>
              <a:rPr lang="lt-LT" dirty="0" err="1"/>
              <a:t>Master</a:t>
            </a:r>
            <a:r>
              <a:rPr lang="lt-LT" dirty="0"/>
              <a:t> </a:t>
            </a:r>
            <a:r>
              <a:rPr lang="lt-LT" dirty="0" err="1"/>
              <a:t>text</a:t>
            </a:r>
            <a:r>
              <a:rPr lang="lt-LT" dirty="0"/>
              <a:t> </a:t>
            </a:r>
            <a:r>
              <a:rPr lang="lt-LT" dirty="0" err="1"/>
              <a:t>styles</a:t>
            </a:r>
            <a:endParaRPr lang="lt-LT" dirty="0"/>
          </a:p>
        </p:txBody>
      </p:sp>
      <p:sp>
        <p:nvSpPr>
          <p:cNvPr id="6" name="Text Placeholder 6"/>
          <p:cNvSpPr>
            <a:spLocks noGrp="1"/>
          </p:cNvSpPr>
          <p:nvPr>
            <p:ph type="body" sz="quarter" idx="12"/>
          </p:nvPr>
        </p:nvSpPr>
        <p:spPr>
          <a:xfrm>
            <a:off x="8160327" y="3075709"/>
            <a:ext cx="3193472" cy="3075854"/>
          </a:xfrm>
        </p:spPr>
        <p:txBody>
          <a:bodyPr/>
          <a:lstStyle/>
          <a:p>
            <a:pPr lvl="0"/>
            <a:r>
              <a:rPr lang="lt-LT" dirty="0" err="1"/>
              <a:t>Click</a:t>
            </a:r>
            <a:r>
              <a:rPr lang="lt-LT" dirty="0"/>
              <a:t> to </a:t>
            </a:r>
            <a:r>
              <a:rPr lang="lt-LT" dirty="0" err="1"/>
              <a:t>edit</a:t>
            </a:r>
            <a:r>
              <a:rPr lang="lt-LT" dirty="0"/>
              <a:t> </a:t>
            </a:r>
            <a:r>
              <a:rPr lang="lt-LT" dirty="0" err="1"/>
              <a:t>Master</a:t>
            </a:r>
            <a:r>
              <a:rPr lang="lt-LT" dirty="0"/>
              <a:t> </a:t>
            </a:r>
            <a:r>
              <a:rPr lang="lt-LT" dirty="0" err="1"/>
              <a:t>text</a:t>
            </a:r>
            <a:r>
              <a:rPr lang="lt-LT" dirty="0"/>
              <a:t> </a:t>
            </a:r>
            <a:r>
              <a:rPr lang="lt-LT" dirty="0" err="1"/>
              <a:t>styles</a:t>
            </a:r>
            <a:endParaRPr lang="lt-LT" dirty="0"/>
          </a:p>
        </p:txBody>
      </p:sp>
      <p:sp>
        <p:nvSpPr>
          <p:cNvPr id="9" name="Rectangle 8"/>
          <p:cNvSpPr/>
          <p:nvPr userDrawn="1"/>
        </p:nvSpPr>
        <p:spPr>
          <a:xfrm>
            <a:off x="661924" y="2773099"/>
            <a:ext cx="425364" cy="11557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4302204" y="2773099"/>
            <a:ext cx="425364" cy="11557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7963267" y="2773099"/>
            <a:ext cx="425364" cy="11557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p:cNvSpPr>
            <a:spLocks noGrp="1"/>
          </p:cNvSpPr>
          <p:nvPr>
            <p:ph type="pic" sz="quarter" idx="13"/>
          </p:nvPr>
        </p:nvSpPr>
        <p:spPr>
          <a:xfrm>
            <a:off x="0" y="0"/>
            <a:ext cx="12192000" cy="2276475"/>
          </a:xfrm>
        </p:spPr>
        <p:txBody>
          <a:bodyPr/>
          <a:lstStyle/>
          <a:p>
            <a:endParaRPr lang="en-US"/>
          </a:p>
        </p:txBody>
      </p:sp>
    </p:spTree>
    <p:extLst>
      <p:ext uri="{BB962C8B-B14F-4D97-AF65-F5344CB8AC3E}">
        <p14:creationId xmlns:p14="http://schemas.microsoft.com/office/powerpoint/2010/main" val="8478144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s 2">
    <p:spTree>
      <p:nvGrpSpPr>
        <p:cNvPr id="1" name=""/>
        <p:cNvGrpSpPr/>
        <p:nvPr/>
      </p:nvGrpSpPr>
      <p:grpSpPr>
        <a:xfrm>
          <a:off x="0" y="0"/>
          <a:ext cx="0" cy="0"/>
          <a:chOff x="0" y="0"/>
          <a:chExt cx="0" cy="0"/>
        </a:xfrm>
      </p:grpSpPr>
      <p:sp>
        <p:nvSpPr>
          <p:cNvPr id="6" name="Text Placeholder 6"/>
          <p:cNvSpPr>
            <a:spLocks noGrp="1"/>
          </p:cNvSpPr>
          <p:nvPr>
            <p:ph type="body" sz="quarter" idx="13"/>
          </p:nvPr>
        </p:nvSpPr>
        <p:spPr>
          <a:xfrm>
            <a:off x="838201" y="1773528"/>
            <a:ext cx="3193472" cy="4323629"/>
          </a:xfrm>
        </p:spPr>
        <p:txBody>
          <a:bodyPr/>
          <a:lstStyle/>
          <a:p>
            <a:pPr lvl="0"/>
            <a:r>
              <a:rPr lang="lt-LT" dirty="0" err="1"/>
              <a:t>Click</a:t>
            </a:r>
            <a:r>
              <a:rPr lang="lt-LT" dirty="0"/>
              <a:t> to </a:t>
            </a:r>
            <a:r>
              <a:rPr lang="lt-LT" dirty="0" err="1"/>
              <a:t>edit</a:t>
            </a:r>
            <a:r>
              <a:rPr lang="lt-LT" dirty="0"/>
              <a:t> </a:t>
            </a:r>
            <a:r>
              <a:rPr lang="lt-LT" dirty="0" err="1"/>
              <a:t>Master</a:t>
            </a:r>
            <a:r>
              <a:rPr lang="lt-LT" dirty="0"/>
              <a:t> </a:t>
            </a:r>
            <a:r>
              <a:rPr lang="lt-LT" dirty="0" err="1"/>
              <a:t>text</a:t>
            </a:r>
            <a:r>
              <a:rPr lang="lt-LT" dirty="0"/>
              <a:t> </a:t>
            </a:r>
            <a:r>
              <a:rPr lang="lt-LT" dirty="0" err="1"/>
              <a:t>styles</a:t>
            </a:r>
            <a:endParaRPr lang="lt-LT" dirty="0"/>
          </a:p>
        </p:txBody>
      </p:sp>
      <p:sp>
        <p:nvSpPr>
          <p:cNvPr id="7" name="Text Placeholder 6"/>
          <p:cNvSpPr>
            <a:spLocks noGrp="1"/>
          </p:cNvSpPr>
          <p:nvPr>
            <p:ph type="body" sz="quarter" idx="14"/>
          </p:nvPr>
        </p:nvSpPr>
        <p:spPr>
          <a:xfrm>
            <a:off x="4499264" y="1773528"/>
            <a:ext cx="3193472" cy="4323629"/>
          </a:xfrm>
        </p:spPr>
        <p:txBody>
          <a:bodyPr/>
          <a:lstStyle/>
          <a:p>
            <a:pPr lvl="0"/>
            <a:r>
              <a:rPr lang="lt-LT" dirty="0" err="1"/>
              <a:t>Click</a:t>
            </a:r>
            <a:r>
              <a:rPr lang="lt-LT" dirty="0"/>
              <a:t> to </a:t>
            </a:r>
            <a:r>
              <a:rPr lang="lt-LT" dirty="0" err="1"/>
              <a:t>edit</a:t>
            </a:r>
            <a:r>
              <a:rPr lang="lt-LT" dirty="0"/>
              <a:t> </a:t>
            </a:r>
            <a:r>
              <a:rPr lang="lt-LT" dirty="0" err="1"/>
              <a:t>Master</a:t>
            </a:r>
            <a:r>
              <a:rPr lang="lt-LT" dirty="0"/>
              <a:t> </a:t>
            </a:r>
            <a:r>
              <a:rPr lang="lt-LT" dirty="0" err="1"/>
              <a:t>text</a:t>
            </a:r>
            <a:r>
              <a:rPr lang="lt-LT" dirty="0"/>
              <a:t> </a:t>
            </a:r>
            <a:r>
              <a:rPr lang="lt-LT" dirty="0" err="1"/>
              <a:t>styles</a:t>
            </a:r>
            <a:endParaRPr lang="lt-LT" dirty="0"/>
          </a:p>
        </p:txBody>
      </p:sp>
      <p:sp>
        <p:nvSpPr>
          <p:cNvPr id="8" name="Text Placeholder 6"/>
          <p:cNvSpPr>
            <a:spLocks noGrp="1"/>
          </p:cNvSpPr>
          <p:nvPr>
            <p:ph type="body" sz="quarter" idx="15"/>
          </p:nvPr>
        </p:nvSpPr>
        <p:spPr>
          <a:xfrm>
            <a:off x="8160327" y="1773528"/>
            <a:ext cx="3193472" cy="4323629"/>
          </a:xfrm>
        </p:spPr>
        <p:txBody>
          <a:bodyPr/>
          <a:lstStyle/>
          <a:p>
            <a:pPr lvl="0"/>
            <a:r>
              <a:rPr lang="lt-LT" dirty="0" err="1"/>
              <a:t>Click</a:t>
            </a:r>
            <a:r>
              <a:rPr lang="lt-LT" dirty="0"/>
              <a:t> to </a:t>
            </a:r>
            <a:r>
              <a:rPr lang="lt-LT" dirty="0" err="1"/>
              <a:t>edit</a:t>
            </a:r>
            <a:r>
              <a:rPr lang="lt-LT" dirty="0"/>
              <a:t> </a:t>
            </a:r>
            <a:r>
              <a:rPr lang="lt-LT" dirty="0" err="1"/>
              <a:t>Master</a:t>
            </a:r>
            <a:r>
              <a:rPr lang="lt-LT" dirty="0"/>
              <a:t> </a:t>
            </a:r>
            <a:r>
              <a:rPr lang="lt-LT" dirty="0" err="1"/>
              <a:t>text</a:t>
            </a:r>
            <a:r>
              <a:rPr lang="lt-LT" dirty="0"/>
              <a:t> </a:t>
            </a:r>
            <a:r>
              <a:rPr lang="lt-LT" dirty="0" err="1"/>
              <a:t>styles</a:t>
            </a:r>
            <a:endParaRPr lang="lt-LT" dirty="0"/>
          </a:p>
        </p:txBody>
      </p:sp>
      <p:sp>
        <p:nvSpPr>
          <p:cNvPr id="9" name="Rectangle 8"/>
          <p:cNvSpPr/>
          <p:nvPr userDrawn="1"/>
        </p:nvSpPr>
        <p:spPr>
          <a:xfrm>
            <a:off x="646302" y="1470919"/>
            <a:ext cx="425364" cy="11557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286582" y="1470919"/>
            <a:ext cx="425364" cy="11557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7947645" y="1470919"/>
            <a:ext cx="425364" cy="11557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0" y="0"/>
            <a:ext cx="3271520" cy="853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441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6" name="Text Placeholder 6"/>
          <p:cNvSpPr>
            <a:spLocks noGrp="1"/>
          </p:cNvSpPr>
          <p:nvPr>
            <p:ph type="body" sz="quarter" idx="13"/>
          </p:nvPr>
        </p:nvSpPr>
        <p:spPr>
          <a:xfrm>
            <a:off x="1004460" y="1907453"/>
            <a:ext cx="4396739" cy="1740450"/>
          </a:xfrm>
        </p:spPr>
        <p:txBody>
          <a:bodyPr/>
          <a:lstStyle/>
          <a:p>
            <a:pPr lvl="0"/>
            <a:r>
              <a:rPr lang="lt-LT" dirty="0" err="1"/>
              <a:t>Click</a:t>
            </a:r>
            <a:r>
              <a:rPr lang="lt-LT" dirty="0"/>
              <a:t> to </a:t>
            </a:r>
            <a:r>
              <a:rPr lang="lt-LT" dirty="0" err="1"/>
              <a:t>edit</a:t>
            </a:r>
            <a:r>
              <a:rPr lang="lt-LT" dirty="0"/>
              <a:t> </a:t>
            </a:r>
            <a:r>
              <a:rPr lang="lt-LT" dirty="0" err="1"/>
              <a:t>Master</a:t>
            </a:r>
            <a:r>
              <a:rPr lang="lt-LT" dirty="0"/>
              <a:t> </a:t>
            </a:r>
            <a:r>
              <a:rPr lang="lt-LT" dirty="0" err="1"/>
              <a:t>text</a:t>
            </a:r>
            <a:r>
              <a:rPr lang="lt-LT" dirty="0"/>
              <a:t> </a:t>
            </a:r>
            <a:r>
              <a:rPr lang="lt-LT" dirty="0" err="1"/>
              <a:t>styles</a:t>
            </a:r>
            <a:endParaRPr lang="lt-LT" dirty="0"/>
          </a:p>
        </p:txBody>
      </p:sp>
      <p:sp>
        <p:nvSpPr>
          <p:cNvPr id="9" name="Rectangle 8"/>
          <p:cNvSpPr/>
          <p:nvPr userDrawn="1"/>
        </p:nvSpPr>
        <p:spPr>
          <a:xfrm>
            <a:off x="791778" y="1604843"/>
            <a:ext cx="425364" cy="11557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6"/>
          <p:cNvSpPr>
            <a:spLocks noGrp="1"/>
          </p:cNvSpPr>
          <p:nvPr>
            <p:ph type="body" sz="quarter" idx="14"/>
          </p:nvPr>
        </p:nvSpPr>
        <p:spPr>
          <a:xfrm>
            <a:off x="1004460" y="4284893"/>
            <a:ext cx="4396739" cy="1740450"/>
          </a:xfrm>
        </p:spPr>
        <p:txBody>
          <a:bodyPr/>
          <a:lstStyle/>
          <a:p>
            <a:pPr lvl="0"/>
            <a:r>
              <a:rPr lang="lt-LT" dirty="0" err="1"/>
              <a:t>Click</a:t>
            </a:r>
            <a:r>
              <a:rPr lang="lt-LT" dirty="0"/>
              <a:t> to </a:t>
            </a:r>
            <a:r>
              <a:rPr lang="lt-LT" dirty="0" err="1"/>
              <a:t>edit</a:t>
            </a:r>
            <a:r>
              <a:rPr lang="lt-LT" dirty="0"/>
              <a:t> </a:t>
            </a:r>
            <a:r>
              <a:rPr lang="lt-LT" dirty="0" err="1"/>
              <a:t>Master</a:t>
            </a:r>
            <a:r>
              <a:rPr lang="lt-LT" dirty="0"/>
              <a:t> </a:t>
            </a:r>
            <a:r>
              <a:rPr lang="lt-LT" dirty="0" err="1"/>
              <a:t>text</a:t>
            </a:r>
            <a:r>
              <a:rPr lang="lt-LT" dirty="0"/>
              <a:t> </a:t>
            </a:r>
            <a:r>
              <a:rPr lang="lt-LT" dirty="0" err="1"/>
              <a:t>styles</a:t>
            </a:r>
            <a:endParaRPr lang="lt-LT" dirty="0"/>
          </a:p>
        </p:txBody>
      </p:sp>
      <p:sp>
        <p:nvSpPr>
          <p:cNvPr id="13" name="Rectangle 12"/>
          <p:cNvSpPr/>
          <p:nvPr userDrawn="1"/>
        </p:nvSpPr>
        <p:spPr>
          <a:xfrm>
            <a:off x="791778" y="3982283"/>
            <a:ext cx="425364" cy="11557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6"/>
          <p:cNvSpPr>
            <a:spLocks noGrp="1"/>
          </p:cNvSpPr>
          <p:nvPr>
            <p:ph type="body" sz="quarter" idx="15"/>
          </p:nvPr>
        </p:nvSpPr>
        <p:spPr>
          <a:xfrm>
            <a:off x="6889750" y="1907453"/>
            <a:ext cx="4396739" cy="1740450"/>
          </a:xfrm>
        </p:spPr>
        <p:txBody>
          <a:bodyPr/>
          <a:lstStyle/>
          <a:p>
            <a:pPr lvl="0"/>
            <a:r>
              <a:rPr lang="lt-LT" dirty="0" err="1"/>
              <a:t>Click</a:t>
            </a:r>
            <a:r>
              <a:rPr lang="lt-LT" dirty="0"/>
              <a:t> to </a:t>
            </a:r>
            <a:r>
              <a:rPr lang="lt-LT" dirty="0" err="1"/>
              <a:t>edit</a:t>
            </a:r>
            <a:r>
              <a:rPr lang="lt-LT" dirty="0"/>
              <a:t> </a:t>
            </a:r>
            <a:r>
              <a:rPr lang="lt-LT" dirty="0" err="1"/>
              <a:t>Master</a:t>
            </a:r>
            <a:r>
              <a:rPr lang="lt-LT" dirty="0"/>
              <a:t> </a:t>
            </a:r>
            <a:r>
              <a:rPr lang="lt-LT" dirty="0" err="1"/>
              <a:t>text</a:t>
            </a:r>
            <a:r>
              <a:rPr lang="lt-LT" dirty="0"/>
              <a:t> </a:t>
            </a:r>
            <a:r>
              <a:rPr lang="lt-LT" dirty="0" err="1"/>
              <a:t>styles</a:t>
            </a:r>
            <a:endParaRPr lang="lt-LT" dirty="0"/>
          </a:p>
        </p:txBody>
      </p:sp>
      <p:sp>
        <p:nvSpPr>
          <p:cNvPr id="15" name="Rectangle 14"/>
          <p:cNvSpPr/>
          <p:nvPr userDrawn="1"/>
        </p:nvSpPr>
        <p:spPr>
          <a:xfrm>
            <a:off x="6677068" y="1604843"/>
            <a:ext cx="425364" cy="11557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6"/>
          <p:cNvSpPr>
            <a:spLocks noGrp="1"/>
          </p:cNvSpPr>
          <p:nvPr>
            <p:ph type="body" sz="quarter" idx="16"/>
          </p:nvPr>
        </p:nvSpPr>
        <p:spPr>
          <a:xfrm>
            <a:off x="6889750" y="4284893"/>
            <a:ext cx="4396739" cy="1740450"/>
          </a:xfrm>
        </p:spPr>
        <p:txBody>
          <a:bodyPr/>
          <a:lstStyle/>
          <a:p>
            <a:pPr lvl="0"/>
            <a:r>
              <a:rPr lang="lt-LT" dirty="0" err="1"/>
              <a:t>Click</a:t>
            </a:r>
            <a:r>
              <a:rPr lang="lt-LT" dirty="0"/>
              <a:t> to </a:t>
            </a:r>
            <a:r>
              <a:rPr lang="lt-LT" dirty="0" err="1"/>
              <a:t>edit</a:t>
            </a:r>
            <a:r>
              <a:rPr lang="lt-LT" dirty="0"/>
              <a:t> </a:t>
            </a:r>
            <a:r>
              <a:rPr lang="lt-LT" dirty="0" err="1"/>
              <a:t>Master</a:t>
            </a:r>
            <a:r>
              <a:rPr lang="lt-LT" dirty="0"/>
              <a:t> </a:t>
            </a:r>
            <a:r>
              <a:rPr lang="lt-LT" dirty="0" err="1"/>
              <a:t>text</a:t>
            </a:r>
            <a:r>
              <a:rPr lang="lt-LT" dirty="0"/>
              <a:t> </a:t>
            </a:r>
            <a:r>
              <a:rPr lang="lt-LT" dirty="0" err="1"/>
              <a:t>styles</a:t>
            </a:r>
            <a:endParaRPr lang="lt-LT" dirty="0"/>
          </a:p>
        </p:txBody>
      </p:sp>
      <p:sp>
        <p:nvSpPr>
          <p:cNvPr id="17" name="Rectangle 16"/>
          <p:cNvSpPr/>
          <p:nvPr userDrawn="1"/>
        </p:nvSpPr>
        <p:spPr>
          <a:xfrm>
            <a:off x="6677068" y="3982283"/>
            <a:ext cx="425364" cy="11557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0320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hart Placeholder 3"/>
          <p:cNvSpPr>
            <a:spLocks noGrp="1"/>
          </p:cNvSpPr>
          <p:nvPr>
            <p:ph type="chart" sz="quarter" idx="10"/>
          </p:nvPr>
        </p:nvSpPr>
        <p:spPr>
          <a:xfrm>
            <a:off x="838200" y="2156460"/>
            <a:ext cx="5010150" cy="3956050"/>
          </a:xfrm>
        </p:spPr>
        <p:txBody>
          <a:bodyPr/>
          <a:lstStyle/>
          <a:p>
            <a:endParaRPr lang="en-US"/>
          </a:p>
        </p:txBody>
      </p:sp>
      <p:sp>
        <p:nvSpPr>
          <p:cNvPr id="5" name="Chart Placeholder 3"/>
          <p:cNvSpPr>
            <a:spLocks noGrp="1"/>
          </p:cNvSpPr>
          <p:nvPr>
            <p:ph type="chart" sz="quarter" idx="11"/>
          </p:nvPr>
        </p:nvSpPr>
        <p:spPr>
          <a:xfrm>
            <a:off x="6172511" y="2156460"/>
            <a:ext cx="5010150" cy="3956050"/>
          </a:xfrm>
        </p:spPr>
        <p:txBody>
          <a:bodyPr/>
          <a:lstStyle/>
          <a:p>
            <a:endParaRPr lang="en-US"/>
          </a:p>
        </p:txBody>
      </p:sp>
    </p:spTree>
    <p:extLst>
      <p:ext uri="{BB962C8B-B14F-4D97-AF65-F5344CB8AC3E}">
        <p14:creationId xmlns:p14="http://schemas.microsoft.com/office/powerpoint/2010/main" val="15205961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hart Placeholder 5"/>
          <p:cNvSpPr>
            <a:spLocks noGrp="1"/>
          </p:cNvSpPr>
          <p:nvPr>
            <p:ph type="chart" sz="quarter" idx="10"/>
          </p:nvPr>
        </p:nvSpPr>
        <p:spPr>
          <a:xfrm>
            <a:off x="838200" y="2156460"/>
            <a:ext cx="9561513" cy="4019550"/>
          </a:xfrm>
        </p:spPr>
        <p:txBody>
          <a:bodyPr/>
          <a:lstStyle/>
          <a:p>
            <a:endParaRPr lang="en-US"/>
          </a:p>
        </p:txBody>
      </p:sp>
    </p:spTree>
    <p:extLst>
      <p:ext uri="{BB962C8B-B14F-4D97-AF65-F5344CB8AC3E}">
        <p14:creationId xmlns:p14="http://schemas.microsoft.com/office/powerpoint/2010/main" val="15115344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tru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martArt Placeholder 3"/>
          <p:cNvSpPr>
            <a:spLocks noGrp="1"/>
          </p:cNvSpPr>
          <p:nvPr>
            <p:ph type="dgm" sz="quarter" idx="10"/>
          </p:nvPr>
        </p:nvSpPr>
        <p:spPr>
          <a:xfrm>
            <a:off x="838200" y="2041525"/>
            <a:ext cx="8929688" cy="4068763"/>
          </a:xfrm>
        </p:spPr>
        <p:txBody>
          <a:bodyPr/>
          <a:lstStyle/>
          <a:p>
            <a:endParaRPr lang="en-US"/>
          </a:p>
        </p:txBody>
      </p:sp>
    </p:spTree>
    <p:extLst>
      <p:ext uri="{BB962C8B-B14F-4D97-AF65-F5344CB8AC3E}">
        <p14:creationId xmlns:p14="http://schemas.microsoft.com/office/powerpoint/2010/main" val="952908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able Placeholder 5"/>
          <p:cNvSpPr>
            <a:spLocks noGrp="1"/>
          </p:cNvSpPr>
          <p:nvPr>
            <p:ph type="tbl" sz="quarter" idx="10"/>
          </p:nvPr>
        </p:nvSpPr>
        <p:spPr>
          <a:xfrm>
            <a:off x="838200" y="2041525"/>
            <a:ext cx="8929688" cy="4159250"/>
          </a:xfrm>
        </p:spPr>
        <p:txBody>
          <a:bodyPr/>
          <a:lstStyle/>
          <a:p>
            <a:endParaRPr lang="en-US"/>
          </a:p>
        </p:txBody>
      </p:sp>
    </p:spTree>
    <p:extLst>
      <p:ext uri="{BB962C8B-B14F-4D97-AF65-F5344CB8AC3E}">
        <p14:creationId xmlns:p14="http://schemas.microsoft.com/office/powerpoint/2010/main" val="1312207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509016" y="459481"/>
            <a:ext cx="3178893" cy="1357473"/>
          </a:xfrm>
          <a:prstGeom prst="rect">
            <a:avLst/>
          </a:prstGeom>
        </p:spPr>
      </p:pic>
      <p:sp>
        <p:nvSpPr>
          <p:cNvPr id="6" name="Title 1"/>
          <p:cNvSpPr>
            <a:spLocks noGrp="1"/>
          </p:cNvSpPr>
          <p:nvPr>
            <p:ph type="ctrTitle" hasCustomPrompt="1"/>
          </p:nvPr>
        </p:nvSpPr>
        <p:spPr>
          <a:xfrm>
            <a:off x="6458527" y="3102776"/>
            <a:ext cx="5396345" cy="3481198"/>
          </a:xfrm>
        </p:spPr>
        <p:txBody>
          <a:bodyPr anchor="t">
            <a:normAutofit/>
          </a:bodyPr>
          <a:lstStyle>
            <a:lvl1pPr algn="l">
              <a:defRPr sz="5400"/>
            </a:lvl1pPr>
          </a:lstStyle>
          <a:p>
            <a:r>
              <a:rPr lang="en-US" dirty="0"/>
              <a:t>CLICK TO EDIT MASTER TITLE STYLE</a:t>
            </a:r>
          </a:p>
        </p:txBody>
      </p:sp>
      <p:sp>
        <p:nvSpPr>
          <p:cNvPr id="7" name="Rectangle 6"/>
          <p:cNvSpPr/>
          <p:nvPr userDrawn="1"/>
        </p:nvSpPr>
        <p:spPr>
          <a:xfrm>
            <a:off x="5946098" y="2667741"/>
            <a:ext cx="1754297" cy="1410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5348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Picture">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0" y="0"/>
            <a:ext cx="12192000" cy="6858000"/>
          </a:xfrm>
        </p:spPr>
        <p:txBody>
          <a:bodyPr/>
          <a:lstStyle/>
          <a:p>
            <a:endParaRPr lang="en-US"/>
          </a:p>
        </p:txBody>
      </p:sp>
    </p:spTree>
    <p:extLst>
      <p:ext uri="{BB962C8B-B14F-4D97-AF65-F5344CB8AC3E}">
        <p14:creationId xmlns:p14="http://schemas.microsoft.com/office/powerpoint/2010/main" val="3574329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Picture collage">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6096000" cy="6850063"/>
          </a:xfrm>
        </p:spPr>
        <p:txBody>
          <a:bodyPr/>
          <a:lstStyle/>
          <a:p>
            <a:endParaRPr lang="en-US"/>
          </a:p>
        </p:txBody>
      </p:sp>
      <p:sp>
        <p:nvSpPr>
          <p:cNvPr id="9" name="Picture Placeholder 8"/>
          <p:cNvSpPr>
            <a:spLocks noGrp="1"/>
          </p:cNvSpPr>
          <p:nvPr>
            <p:ph type="pic" sz="quarter" idx="11"/>
          </p:nvPr>
        </p:nvSpPr>
        <p:spPr>
          <a:xfrm>
            <a:off x="6096000" y="2276475"/>
            <a:ext cx="6096000" cy="4573588"/>
          </a:xfrm>
        </p:spPr>
        <p:txBody>
          <a:bodyPr/>
          <a:lstStyle/>
          <a:p>
            <a:endParaRPr lang="en-US"/>
          </a:p>
        </p:txBody>
      </p:sp>
      <p:sp>
        <p:nvSpPr>
          <p:cNvPr id="11" name="Picture Placeholder 10"/>
          <p:cNvSpPr>
            <a:spLocks noGrp="1"/>
          </p:cNvSpPr>
          <p:nvPr>
            <p:ph type="pic" sz="quarter" idx="12"/>
          </p:nvPr>
        </p:nvSpPr>
        <p:spPr>
          <a:xfrm>
            <a:off x="6096000" y="0"/>
            <a:ext cx="6096000" cy="2276475"/>
          </a:xfrm>
        </p:spPr>
        <p:txBody>
          <a:bodyPr/>
          <a:lstStyle/>
          <a:p>
            <a:endParaRPr lang="en-US"/>
          </a:p>
        </p:txBody>
      </p:sp>
    </p:spTree>
    <p:extLst>
      <p:ext uri="{BB962C8B-B14F-4D97-AF65-F5344CB8AC3E}">
        <p14:creationId xmlns:p14="http://schemas.microsoft.com/office/powerpoint/2010/main" val="18841472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ent collage">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0" y="0"/>
            <a:ext cx="6096000" cy="6850063"/>
          </a:xfrm>
        </p:spPr>
        <p:txBody>
          <a:bodyPr/>
          <a:lstStyle/>
          <a:p>
            <a:endParaRPr lang="en-US"/>
          </a:p>
        </p:txBody>
      </p:sp>
      <p:sp>
        <p:nvSpPr>
          <p:cNvPr id="7" name="Picture Placeholder 8"/>
          <p:cNvSpPr>
            <a:spLocks noGrp="1"/>
          </p:cNvSpPr>
          <p:nvPr>
            <p:ph type="pic" sz="quarter" idx="11"/>
          </p:nvPr>
        </p:nvSpPr>
        <p:spPr>
          <a:xfrm>
            <a:off x="6096000" y="2276475"/>
            <a:ext cx="6096000" cy="4573588"/>
          </a:xfrm>
        </p:spPr>
        <p:txBody>
          <a:bodyPr/>
          <a:lstStyle/>
          <a:p>
            <a:endParaRPr lang="en-US"/>
          </a:p>
        </p:txBody>
      </p:sp>
      <p:sp>
        <p:nvSpPr>
          <p:cNvPr id="10" name="Text Placeholder 9"/>
          <p:cNvSpPr>
            <a:spLocks noGrp="1"/>
          </p:cNvSpPr>
          <p:nvPr>
            <p:ph type="body" sz="quarter" idx="12"/>
          </p:nvPr>
        </p:nvSpPr>
        <p:spPr>
          <a:xfrm>
            <a:off x="6423660" y="320041"/>
            <a:ext cx="5394960" cy="1691640"/>
          </a:xfrm>
        </p:spPr>
        <p:txBody>
          <a:bodyPr/>
          <a:lstStyle/>
          <a:p>
            <a:pPr lvl="0"/>
            <a:r>
              <a:rPr lang="en-US" dirty="0"/>
              <a:t>Click to edit Master text styles</a:t>
            </a:r>
          </a:p>
        </p:txBody>
      </p:sp>
    </p:spTree>
    <p:extLst>
      <p:ext uri="{BB962C8B-B14F-4D97-AF65-F5344CB8AC3E}">
        <p14:creationId xmlns:p14="http://schemas.microsoft.com/office/powerpoint/2010/main" val="13172287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ac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496455" y="599441"/>
            <a:ext cx="2721271" cy="1162056"/>
          </a:xfrm>
          <a:prstGeom prst="rect">
            <a:avLst/>
          </a:prstGeom>
        </p:spPr>
      </p:pic>
      <p:sp>
        <p:nvSpPr>
          <p:cNvPr id="8" name="Text Placeholder 7"/>
          <p:cNvSpPr>
            <a:spLocks noGrp="1"/>
          </p:cNvSpPr>
          <p:nvPr>
            <p:ph type="body" sz="quarter" idx="10"/>
          </p:nvPr>
        </p:nvSpPr>
        <p:spPr>
          <a:xfrm>
            <a:off x="6389255" y="4279271"/>
            <a:ext cx="5394325" cy="2033905"/>
          </a:xfrm>
        </p:spPr>
        <p:txBody>
          <a:bodyPr/>
          <a:lstStyle/>
          <a:p>
            <a:pPr lvl="0"/>
            <a:r>
              <a:rPr lang="en-US" dirty="0"/>
              <a:t>Click to edit Master text styles</a:t>
            </a:r>
          </a:p>
        </p:txBody>
      </p:sp>
      <p:sp>
        <p:nvSpPr>
          <p:cNvPr id="10" name="Title 1"/>
          <p:cNvSpPr>
            <a:spLocks noGrp="1"/>
          </p:cNvSpPr>
          <p:nvPr>
            <p:ph type="ctrTitle"/>
          </p:nvPr>
        </p:nvSpPr>
        <p:spPr>
          <a:xfrm>
            <a:off x="6389255" y="3221287"/>
            <a:ext cx="5396345" cy="833120"/>
          </a:xfrm>
        </p:spPr>
        <p:txBody>
          <a:bodyPr anchor="b">
            <a:normAutofit/>
          </a:bodyPr>
          <a:lstStyle>
            <a:lvl1pPr algn="l">
              <a:defRPr sz="5400"/>
            </a:lvl1pPr>
          </a:lstStyle>
          <a:p>
            <a:endParaRPr lang="en-US" dirty="0"/>
          </a:p>
        </p:txBody>
      </p:sp>
      <p:sp>
        <p:nvSpPr>
          <p:cNvPr id="12" name="Rectangle 11"/>
          <p:cNvSpPr/>
          <p:nvPr userDrawn="1"/>
        </p:nvSpPr>
        <p:spPr>
          <a:xfrm>
            <a:off x="5849598" y="2855328"/>
            <a:ext cx="1692421" cy="1410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2608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483671" y="449990"/>
            <a:ext cx="3197723" cy="1365514"/>
          </a:xfrm>
          <a:prstGeom prst="rect">
            <a:avLst/>
          </a:prstGeom>
        </p:spPr>
      </p:pic>
      <p:sp>
        <p:nvSpPr>
          <p:cNvPr id="2" name="Title 1"/>
          <p:cNvSpPr>
            <a:spLocks noGrp="1"/>
          </p:cNvSpPr>
          <p:nvPr>
            <p:ph type="ctrTitle" hasCustomPrompt="1"/>
          </p:nvPr>
        </p:nvSpPr>
        <p:spPr>
          <a:xfrm>
            <a:off x="3035300" y="4043088"/>
            <a:ext cx="8560955" cy="2305050"/>
          </a:xfrm>
        </p:spPr>
        <p:txBody>
          <a:bodyPr anchor="t">
            <a:normAutofit/>
          </a:bodyPr>
          <a:lstStyle>
            <a:lvl1pPr algn="l">
              <a:defRPr sz="5400"/>
            </a:lvl1pPr>
          </a:lstStyle>
          <a:p>
            <a:r>
              <a:rPr lang="en-US" dirty="0"/>
              <a:t>CLICK TO EDIT MASTER TITLE STYLE</a:t>
            </a:r>
          </a:p>
        </p:txBody>
      </p:sp>
      <p:sp>
        <p:nvSpPr>
          <p:cNvPr id="7" name="Rectangle 6"/>
          <p:cNvSpPr/>
          <p:nvPr userDrawn="1"/>
        </p:nvSpPr>
        <p:spPr>
          <a:xfrm>
            <a:off x="2521776" y="3493564"/>
            <a:ext cx="1754297" cy="1410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39466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483671" y="449990"/>
            <a:ext cx="3197723" cy="1365514"/>
          </a:xfrm>
          <a:prstGeom prst="rect">
            <a:avLst/>
          </a:prstGeom>
        </p:spPr>
      </p:pic>
      <p:sp>
        <p:nvSpPr>
          <p:cNvPr id="6" name="Title 1"/>
          <p:cNvSpPr>
            <a:spLocks noGrp="1"/>
          </p:cNvSpPr>
          <p:nvPr>
            <p:ph type="ctrTitle" hasCustomPrompt="1"/>
          </p:nvPr>
        </p:nvSpPr>
        <p:spPr>
          <a:xfrm>
            <a:off x="6458527" y="3102776"/>
            <a:ext cx="5396345" cy="3481198"/>
          </a:xfrm>
        </p:spPr>
        <p:txBody>
          <a:bodyPr anchor="t">
            <a:normAutofit/>
          </a:bodyPr>
          <a:lstStyle>
            <a:lvl1pPr algn="l">
              <a:defRPr sz="5400"/>
            </a:lvl1pPr>
          </a:lstStyle>
          <a:p>
            <a:r>
              <a:rPr lang="en-US" dirty="0"/>
              <a:t>CLICK TO EDIT MASTER TITLE STYLE</a:t>
            </a:r>
          </a:p>
        </p:txBody>
      </p:sp>
      <p:sp>
        <p:nvSpPr>
          <p:cNvPr id="7" name="Rectangle 6"/>
          <p:cNvSpPr/>
          <p:nvPr userDrawn="1"/>
        </p:nvSpPr>
        <p:spPr>
          <a:xfrm>
            <a:off x="5946098" y="2667741"/>
            <a:ext cx="1754297" cy="1410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99470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6796736" y="586112"/>
            <a:ext cx="2602159" cy="1111192"/>
          </a:xfrm>
          <a:prstGeom prst="rect">
            <a:avLst/>
          </a:prstGeom>
        </p:spPr>
      </p:pic>
      <p:sp>
        <p:nvSpPr>
          <p:cNvPr id="6" name="Title 1"/>
          <p:cNvSpPr>
            <a:spLocks noGrp="1"/>
          </p:cNvSpPr>
          <p:nvPr>
            <p:ph type="ctrTitle" hasCustomPrompt="1"/>
          </p:nvPr>
        </p:nvSpPr>
        <p:spPr>
          <a:xfrm>
            <a:off x="6458528" y="3338945"/>
            <a:ext cx="5396345" cy="3186462"/>
          </a:xfrm>
        </p:spPr>
        <p:txBody>
          <a:bodyPr anchor="t">
            <a:normAutofit/>
          </a:bodyPr>
          <a:lstStyle>
            <a:lvl1pPr algn="l">
              <a:defRPr sz="5400"/>
            </a:lvl1pPr>
          </a:lstStyle>
          <a:p>
            <a:r>
              <a:rPr lang="en-US" dirty="0"/>
              <a:t>CLICK TO EDIT MASTER TITLE STYLE</a:t>
            </a:r>
          </a:p>
        </p:txBody>
      </p:sp>
      <p:sp>
        <p:nvSpPr>
          <p:cNvPr id="7" name="Rectangle 6"/>
          <p:cNvSpPr/>
          <p:nvPr userDrawn="1"/>
        </p:nvSpPr>
        <p:spPr>
          <a:xfrm>
            <a:off x="6096000" y="2869785"/>
            <a:ext cx="1410475" cy="1341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cture Placeholder 9"/>
          <p:cNvSpPr>
            <a:spLocks noGrp="1"/>
          </p:cNvSpPr>
          <p:nvPr>
            <p:ph type="pic" sz="quarter" idx="10"/>
          </p:nvPr>
        </p:nvSpPr>
        <p:spPr>
          <a:xfrm>
            <a:off x="0" y="0"/>
            <a:ext cx="6096000" cy="6858000"/>
          </a:xfrm>
        </p:spPr>
        <p:txBody>
          <a:bodyPr/>
          <a:lstStyle/>
          <a:p>
            <a:endParaRPr lang="en-US"/>
          </a:p>
        </p:txBody>
      </p:sp>
    </p:spTree>
    <p:extLst>
      <p:ext uri="{BB962C8B-B14F-4D97-AF65-F5344CB8AC3E}">
        <p14:creationId xmlns:p14="http://schemas.microsoft.com/office/powerpoint/2010/main" val="14423587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4640580" cy="6858000"/>
          </a:xfrm>
        </p:spPr>
        <p:txBody>
          <a:bodyPr/>
          <a:lstStyle/>
          <a:p>
            <a:endParaRPr lang="en-US"/>
          </a:p>
        </p:txBody>
      </p:sp>
      <p:sp>
        <p:nvSpPr>
          <p:cNvPr id="6" name="Title 1"/>
          <p:cNvSpPr>
            <a:spLocks noGrp="1"/>
          </p:cNvSpPr>
          <p:nvPr>
            <p:ph type="title"/>
          </p:nvPr>
        </p:nvSpPr>
        <p:spPr>
          <a:xfrm>
            <a:off x="6054725" y="1889760"/>
            <a:ext cx="5483860" cy="833120"/>
          </a:xfrm>
        </p:spPr>
        <p:txBody>
          <a:bodyPr/>
          <a:lstStyle/>
          <a:p>
            <a:endParaRPr lang="en-US" dirty="0"/>
          </a:p>
        </p:txBody>
      </p:sp>
      <p:sp>
        <p:nvSpPr>
          <p:cNvPr id="8" name="Text Placeholder 8"/>
          <p:cNvSpPr>
            <a:spLocks noGrp="1"/>
          </p:cNvSpPr>
          <p:nvPr>
            <p:ph type="body" sz="quarter" idx="14"/>
          </p:nvPr>
        </p:nvSpPr>
        <p:spPr>
          <a:xfrm>
            <a:off x="6055360" y="3024493"/>
            <a:ext cx="5483225" cy="3345510"/>
          </a:xfrm>
        </p:spPr>
        <p:txBody>
          <a:bodyPr/>
          <a:lstStyle>
            <a:lvl1pPr marL="457200" marR="0" indent="-457200" algn="l" defTabSz="914400" rtl="0" eaLnBrk="1" fontAlgn="auto" latinLnBrk="0" hangingPunct="1">
              <a:lnSpc>
                <a:spcPct val="90000"/>
              </a:lnSpc>
              <a:spcBef>
                <a:spcPts val="1000"/>
              </a:spcBef>
              <a:spcAft>
                <a:spcPts val="0"/>
              </a:spcAft>
              <a:buClr>
                <a:schemeClr val="tx1"/>
              </a:buClr>
              <a:buSzPct val="108000"/>
              <a:buFont typeface="+mj-lt"/>
              <a:buAutoNum type="arabicPeriod"/>
              <a:tabLst/>
              <a:defRPr/>
            </a:lvl1pPr>
          </a:lstStyle>
          <a:p>
            <a:pPr lvl="0"/>
            <a:r>
              <a:rPr lang="lt-LT" dirty="0" err="1"/>
              <a:t>Click</a:t>
            </a:r>
            <a:r>
              <a:rPr lang="lt-LT" dirty="0"/>
              <a:t> to </a:t>
            </a:r>
            <a:r>
              <a:rPr lang="lt-LT" dirty="0" err="1"/>
              <a:t>edit</a:t>
            </a:r>
            <a:r>
              <a:rPr lang="lt-LT" dirty="0"/>
              <a:t> </a:t>
            </a:r>
            <a:r>
              <a:rPr lang="lt-LT" dirty="0" err="1"/>
              <a:t>Master</a:t>
            </a:r>
            <a:r>
              <a:rPr lang="lt-LT" dirty="0"/>
              <a:t> </a:t>
            </a:r>
            <a:r>
              <a:rPr lang="lt-LT" dirty="0" err="1"/>
              <a:t>text</a:t>
            </a:r>
            <a:r>
              <a:rPr lang="lt-LT" dirty="0"/>
              <a:t> </a:t>
            </a:r>
            <a:r>
              <a:rPr lang="lt-LT" dirty="0" err="1"/>
              <a:t>styles</a:t>
            </a:r>
            <a:endParaRPr lang="lt-LT" dirty="0"/>
          </a:p>
          <a:p>
            <a:pPr marL="457200" marR="0" lvl="0" indent="-457200" algn="l" defTabSz="914400" rtl="0" eaLnBrk="1" fontAlgn="auto" latinLnBrk="0" hangingPunct="1">
              <a:lnSpc>
                <a:spcPct val="90000"/>
              </a:lnSpc>
              <a:spcBef>
                <a:spcPts val="1000"/>
              </a:spcBef>
              <a:spcAft>
                <a:spcPts val="0"/>
              </a:spcAft>
              <a:buClr>
                <a:schemeClr val="tx1"/>
              </a:buClr>
              <a:buSzPct val="108000"/>
              <a:buFont typeface="+mj-lt"/>
              <a:buAutoNum type="arabicPeriod"/>
              <a:tabLst/>
              <a:defRPr/>
            </a:pPr>
            <a:r>
              <a:rPr lang="lt-LT" dirty="0" err="1"/>
              <a:t>Click</a:t>
            </a:r>
            <a:r>
              <a:rPr lang="lt-LT" dirty="0"/>
              <a:t> to </a:t>
            </a:r>
            <a:r>
              <a:rPr lang="lt-LT" dirty="0" err="1"/>
              <a:t>edit</a:t>
            </a:r>
            <a:r>
              <a:rPr lang="lt-LT" dirty="0"/>
              <a:t> </a:t>
            </a:r>
            <a:r>
              <a:rPr lang="lt-LT" dirty="0" err="1"/>
              <a:t>Master</a:t>
            </a:r>
            <a:r>
              <a:rPr lang="lt-LT" dirty="0"/>
              <a:t> </a:t>
            </a:r>
            <a:r>
              <a:rPr lang="lt-LT" dirty="0" err="1"/>
              <a:t>text</a:t>
            </a:r>
            <a:r>
              <a:rPr lang="lt-LT" dirty="0"/>
              <a:t> </a:t>
            </a:r>
            <a:r>
              <a:rPr lang="lt-LT" dirty="0" err="1"/>
              <a:t>styles</a:t>
            </a:r>
            <a:endParaRPr lang="lt-LT" dirty="0"/>
          </a:p>
          <a:p>
            <a:pPr marL="457200" marR="0" lvl="0" indent="-457200" algn="l" defTabSz="914400" rtl="0" eaLnBrk="1" fontAlgn="auto" latinLnBrk="0" hangingPunct="1">
              <a:lnSpc>
                <a:spcPct val="90000"/>
              </a:lnSpc>
              <a:spcBef>
                <a:spcPts val="1000"/>
              </a:spcBef>
              <a:spcAft>
                <a:spcPts val="0"/>
              </a:spcAft>
              <a:buClr>
                <a:schemeClr val="tx1"/>
              </a:buClr>
              <a:buSzPct val="108000"/>
              <a:buFont typeface="+mj-lt"/>
              <a:buAutoNum type="arabicPeriod"/>
              <a:tabLst/>
              <a:defRPr/>
            </a:pPr>
            <a:r>
              <a:rPr lang="lt-LT" dirty="0" err="1"/>
              <a:t>Click</a:t>
            </a:r>
            <a:r>
              <a:rPr lang="lt-LT" dirty="0"/>
              <a:t> to </a:t>
            </a:r>
            <a:r>
              <a:rPr lang="lt-LT" dirty="0" err="1"/>
              <a:t>edit</a:t>
            </a:r>
            <a:r>
              <a:rPr lang="lt-LT" dirty="0"/>
              <a:t> </a:t>
            </a:r>
            <a:r>
              <a:rPr lang="lt-LT" dirty="0" err="1"/>
              <a:t>Master</a:t>
            </a:r>
            <a:r>
              <a:rPr lang="lt-LT" dirty="0"/>
              <a:t> </a:t>
            </a:r>
            <a:r>
              <a:rPr lang="lt-LT" dirty="0" err="1"/>
              <a:t>text</a:t>
            </a:r>
            <a:r>
              <a:rPr lang="lt-LT" dirty="0"/>
              <a:t> </a:t>
            </a:r>
            <a:r>
              <a:rPr lang="lt-LT" dirty="0" err="1"/>
              <a:t>styles</a:t>
            </a:r>
            <a:endParaRPr lang="lt-LT" dirty="0"/>
          </a:p>
          <a:p>
            <a:pPr marL="457200" marR="0" lvl="0" indent="-457200" algn="l" defTabSz="914400" rtl="0" eaLnBrk="1" fontAlgn="auto" latinLnBrk="0" hangingPunct="1">
              <a:lnSpc>
                <a:spcPct val="90000"/>
              </a:lnSpc>
              <a:spcBef>
                <a:spcPts val="1000"/>
              </a:spcBef>
              <a:spcAft>
                <a:spcPts val="0"/>
              </a:spcAft>
              <a:buClr>
                <a:schemeClr val="tx1"/>
              </a:buClr>
              <a:buSzPct val="108000"/>
              <a:buFont typeface="+mj-lt"/>
              <a:buAutoNum type="arabicPeriod"/>
              <a:tabLst/>
              <a:defRPr/>
            </a:pPr>
            <a:r>
              <a:rPr lang="lt-LT" dirty="0" err="1"/>
              <a:t>Click</a:t>
            </a:r>
            <a:r>
              <a:rPr lang="lt-LT" dirty="0"/>
              <a:t> to </a:t>
            </a:r>
            <a:r>
              <a:rPr lang="lt-LT" dirty="0" err="1"/>
              <a:t>edit</a:t>
            </a:r>
            <a:r>
              <a:rPr lang="lt-LT" dirty="0"/>
              <a:t> </a:t>
            </a:r>
            <a:r>
              <a:rPr lang="lt-LT" dirty="0" err="1"/>
              <a:t>Master</a:t>
            </a:r>
            <a:r>
              <a:rPr lang="lt-LT" dirty="0"/>
              <a:t> </a:t>
            </a:r>
            <a:r>
              <a:rPr lang="lt-LT" dirty="0" err="1"/>
              <a:t>text</a:t>
            </a:r>
            <a:r>
              <a:rPr lang="lt-LT" dirty="0"/>
              <a:t> </a:t>
            </a:r>
            <a:r>
              <a:rPr lang="lt-LT" dirty="0" err="1"/>
              <a:t>styles</a:t>
            </a:r>
            <a:endParaRPr lang="lt-LT" dirty="0"/>
          </a:p>
          <a:p>
            <a:pPr marL="457200" marR="0" lvl="0" indent="-457200" algn="l" defTabSz="914400" rtl="0" eaLnBrk="1" fontAlgn="auto" latinLnBrk="0" hangingPunct="1">
              <a:lnSpc>
                <a:spcPct val="90000"/>
              </a:lnSpc>
              <a:spcBef>
                <a:spcPts val="1000"/>
              </a:spcBef>
              <a:spcAft>
                <a:spcPts val="0"/>
              </a:spcAft>
              <a:buClr>
                <a:schemeClr val="tx1"/>
              </a:buClr>
              <a:buSzPct val="108000"/>
              <a:buFont typeface="+mj-lt"/>
              <a:buAutoNum type="arabicPeriod"/>
              <a:tabLst/>
              <a:defRPr/>
            </a:pPr>
            <a:r>
              <a:rPr lang="lt-LT" dirty="0" err="1"/>
              <a:t>Click</a:t>
            </a:r>
            <a:r>
              <a:rPr lang="lt-LT" dirty="0"/>
              <a:t> to </a:t>
            </a:r>
            <a:r>
              <a:rPr lang="lt-LT" dirty="0" err="1"/>
              <a:t>edit</a:t>
            </a:r>
            <a:r>
              <a:rPr lang="lt-LT" dirty="0"/>
              <a:t> </a:t>
            </a:r>
            <a:r>
              <a:rPr lang="lt-LT" dirty="0" err="1"/>
              <a:t>Master</a:t>
            </a:r>
            <a:r>
              <a:rPr lang="lt-LT" dirty="0"/>
              <a:t> </a:t>
            </a:r>
            <a:r>
              <a:rPr lang="lt-LT" dirty="0" err="1"/>
              <a:t>text</a:t>
            </a:r>
            <a:r>
              <a:rPr lang="lt-LT" dirty="0"/>
              <a:t> </a:t>
            </a:r>
            <a:r>
              <a:rPr lang="lt-LT" dirty="0" err="1"/>
              <a:t>styles</a:t>
            </a:r>
            <a:endParaRPr lang="lt-LT" dirty="0"/>
          </a:p>
          <a:p>
            <a:pPr marL="457200" marR="0" lvl="0" indent="-457200" algn="l" defTabSz="914400" rtl="0" eaLnBrk="1" fontAlgn="auto" latinLnBrk="0" hangingPunct="1">
              <a:lnSpc>
                <a:spcPct val="90000"/>
              </a:lnSpc>
              <a:spcBef>
                <a:spcPts val="1000"/>
              </a:spcBef>
              <a:spcAft>
                <a:spcPts val="0"/>
              </a:spcAft>
              <a:buClr>
                <a:schemeClr val="tx1"/>
              </a:buClr>
              <a:buSzPct val="108000"/>
              <a:buFont typeface="+mj-lt"/>
              <a:buAutoNum type="arabicPeriod"/>
              <a:tabLst/>
              <a:defRPr/>
            </a:pPr>
            <a:r>
              <a:rPr lang="lt-LT" dirty="0" err="1"/>
              <a:t>Click</a:t>
            </a:r>
            <a:r>
              <a:rPr lang="lt-LT" dirty="0"/>
              <a:t> to </a:t>
            </a:r>
            <a:r>
              <a:rPr lang="lt-LT" dirty="0" err="1"/>
              <a:t>edit</a:t>
            </a:r>
            <a:r>
              <a:rPr lang="lt-LT" dirty="0"/>
              <a:t> </a:t>
            </a:r>
            <a:r>
              <a:rPr lang="lt-LT" dirty="0" err="1"/>
              <a:t>Master</a:t>
            </a:r>
            <a:r>
              <a:rPr lang="lt-LT" dirty="0"/>
              <a:t> </a:t>
            </a:r>
            <a:r>
              <a:rPr lang="lt-LT" dirty="0" err="1"/>
              <a:t>text</a:t>
            </a:r>
            <a:r>
              <a:rPr lang="lt-LT" dirty="0"/>
              <a:t> </a:t>
            </a:r>
            <a:r>
              <a:rPr lang="lt-LT" dirty="0" err="1"/>
              <a:t>styles</a:t>
            </a:r>
            <a:endParaRPr lang="lt-LT" dirty="0"/>
          </a:p>
          <a:p>
            <a:pPr marL="457200" marR="0" lvl="0" indent="-457200" algn="l" defTabSz="914400" rtl="0" eaLnBrk="1" fontAlgn="auto" latinLnBrk="0" hangingPunct="1">
              <a:lnSpc>
                <a:spcPct val="90000"/>
              </a:lnSpc>
              <a:spcBef>
                <a:spcPts val="1000"/>
              </a:spcBef>
              <a:spcAft>
                <a:spcPts val="0"/>
              </a:spcAft>
              <a:buClr>
                <a:schemeClr val="tx1"/>
              </a:buClr>
              <a:buSzPct val="108000"/>
              <a:buFont typeface="+mj-lt"/>
              <a:buAutoNum type="arabicPeriod"/>
              <a:tabLst/>
              <a:defRPr/>
            </a:pPr>
            <a:r>
              <a:rPr lang="lt-LT" dirty="0" err="1"/>
              <a:t>Click</a:t>
            </a:r>
            <a:r>
              <a:rPr lang="lt-LT" dirty="0"/>
              <a:t> to </a:t>
            </a:r>
            <a:r>
              <a:rPr lang="lt-LT" dirty="0" err="1"/>
              <a:t>edit</a:t>
            </a:r>
            <a:r>
              <a:rPr lang="lt-LT" dirty="0"/>
              <a:t> </a:t>
            </a:r>
            <a:r>
              <a:rPr lang="lt-LT" dirty="0" err="1"/>
              <a:t>Master</a:t>
            </a:r>
            <a:r>
              <a:rPr lang="lt-LT" dirty="0"/>
              <a:t> </a:t>
            </a:r>
            <a:r>
              <a:rPr lang="lt-LT" dirty="0" err="1"/>
              <a:t>text</a:t>
            </a:r>
            <a:r>
              <a:rPr lang="lt-LT" dirty="0"/>
              <a:t> </a:t>
            </a:r>
            <a:r>
              <a:rPr lang="lt-LT" dirty="0" err="1"/>
              <a:t>styles</a:t>
            </a:r>
            <a:endParaRPr lang="lt-LT" dirty="0"/>
          </a:p>
          <a:p>
            <a:pPr lvl="0"/>
            <a:endParaRPr lang="lt-LT" dirty="0"/>
          </a:p>
          <a:p>
            <a:pPr lvl="0"/>
            <a:endParaRPr lang="lt-LT" dirty="0"/>
          </a:p>
        </p:txBody>
      </p:sp>
    </p:spTree>
    <p:extLst>
      <p:ext uri="{BB962C8B-B14F-4D97-AF65-F5344CB8AC3E}">
        <p14:creationId xmlns:p14="http://schemas.microsoft.com/office/powerpoint/2010/main" val="20881847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title"/>
          </p:nvPr>
        </p:nvSpPr>
        <p:spPr>
          <a:xfrm>
            <a:off x="838200" y="1186842"/>
            <a:ext cx="9053945" cy="1126868"/>
          </a:xfrm>
        </p:spPr>
        <p:txBody>
          <a:bodyPr/>
          <a:lstStyle/>
          <a:p>
            <a:r>
              <a:rPr lang="lt-LT" dirty="0" err="1"/>
              <a:t>Click</a:t>
            </a:r>
            <a:r>
              <a:rPr lang="lt-LT" dirty="0"/>
              <a:t> to </a:t>
            </a:r>
            <a:r>
              <a:rPr lang="lt-LT" dirty="0" err="1"/>
              <a:t>edit</a:t>
            </a:r>
            <a:r>
              <a:rPr lang="lt-LT" dirty="0"/>
              <a:t> </a:t>
            </a:r>
            <a:r>
              <a:rPr lang="lt-LT" dirty="0" err="1"/>
              <a:t>Master</a:t>
            </a:r>
            <a:r>
              <a:rPr lang="lt-LT" dirty="0"/>
              <a:t> </a:t>
            </a:r>
            <a:r>
              <a:rPr lang="lt-LT" dirty="0" err="1"/>
              <a:t>title</a:t>
            </a:r>
            <a:r>
              <a:rPr lang="lt-LT" dirty="0"/>
              <a:t> </a:t>
            </a:r>
            <a:r>
              <a:rPr lang="lt-LT" dirty="0" err="1"/>
              <a:t>style</a:t>
            </a:r>
            <a:endParaRPr lang="en-US" dirty="0"/>
          </a:p>
        </p:txBody>
      </p:sp>
      <p:sp>
        <p:nvSpPr>
          <p:cNvPr id="6" name="Text Placeholder 5"/>
          <p:cNvSpPr>
            <a:spLocks noGrp="1"/>
          </p:cNvSpPr>
          <p:nvPr>
            <p:ph type="body" sz="quarter" idx="12"/>
          </p:nvPr>
        </p:nvSpPr>
        <p:spPr>
          <a:xfrm>
            <a:off x="838200" y="2512405"/>
            <a:ext cx="9053945" cy="3597450"/>
          </a:xfrm>
        </p:spPr>
        <p:txBody>
          <a:bodyPr/>
          <a:lstStyle/>
          <a:p>
            <a:pPr lvl="0"/>
            <a:r>
              <a:rPr lang="lt-LT" dirty="0" err="1"/>
              <a:t>Click</a:t>
            </a:r>
            <a:r>
              <a:rPr lang="lt-LT" dirty="0"/>
              <a:t> to </a:t>
            </a:r>
            <a:r>
              <a:rPr lang="lt-LT" dirty="0" err="1"/>
              <a:t>edit</a:t>
            </a:r>
            <a:r>
              <a:rPr lang="lt-LT" dirty="0"/>
              <a:t> </a:t>
            </a:r>
            <a:r>
              <a:rPr lang="lt-LT" dirty="0" err="1"/>
              <a:t>Master</a:t>
            </a:r>
            <a:r>
              <a:rPr lang="lt-LT" dirty="0"/>
              <a:t> </a:t>
            </a:r>
            <a:r>
              <a:rPr lang="lt-LT" dirty="0" err="1"/>
              <a:t>text</a:t>
            </a:r>
            <a:r>
              <a:rPr lang="lt-LT" dirty="0"/>
              <a:t> </a:t>
            </a:r>
            <a:r>
              <a:rPr lang="lt-LT" dirty="0" err="1"/>
              <a:t>styles</a:t>
            </a:r>
            <a:endParaRPr lang="lt-LT" dirty="0"/>
          </a:p>
        </p:txBody>
      </p:sp>
    </p:spTree>
    <p:extLst>
      <p:ext uri="{BB962C8B-B14F-4D97-AF65-F5344CB8AC3E}">
        <p14:creationId xmlns:p14="http://schemas.microsoft.com/office/powerpoint/2010/main" val="9334997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176591" y="1392063"/>
            <a:ext cx="6796209" cy="1216922"/>
          </a:xfrm>
        </p:spPr>
        <p:txBody>
          <a:bodyPr anchor="b"/>
          <a:lstStyle/>
          <a:p>
            <a:r>
              <a:rPr lang="en-US" dirty="0"/>
              <a:t>Click to edit Master title style</a:t>
            </a:r>
          </a:p>
        </p:txBody>
      </p:sp>
      <p:sp>
        <p:nvSpPr>
          <p:cNvPr id="10" name="Text Placeholder 9"/>
          <p:cNvSpPr>
            <a:spLocks noGrp="1"/>
          </p:cNvSpPr>
          <p:nvPr>
            <p:ph type="body" sz="quarter" idx="14"/>
          </p:nvPr>
        </p:nvSpPr>
        <p:spPr>
          <a:xfrm>
            <a:off x="4176568" y="2909455"/>
            <a:ext cx="6796088" cy="3178897"/>
          </a:xfrm>
        </p:spPr>
        <p:txBody>
          <a:bodyPr>
            <a:normAutofit/>
          </a:bodyPr>
          <a:lstStyle>
            <a:lvl1pPr>
              <a:defRPr sz="2000"/>
            </a:lvl1pPr>
          </a:lstStyle>
          <a:p>
            <a:pPr lvl="0"/>
            <a:r>
              <a:rPr lang="en-US" dirty="0"/>
              <a:t>Click to edit Master text styles</a:t>
            </a:r>
          </a:p>
        </p:txBody>
      </p:sp>
      <p:sp>
        <p:nvSpPr>
          <p:cNvPr id="8" name="Picture Placeholder 7"/>
          <p:cNvSpPr>
            <a:spLocks noGrp="1"/>
          </p:cNvSpPr>
          <p:nvPr>
            <p:ph type="pic" sz="quarter" idx="13"/>
          </p:nvPr>
        </p:nvSpPr>
        <p:spPr>
          <a:xfrm>
            <a:off x="0" y="7938"/>
            <a:ext cx="3035300" cy="6842125"/>
          </a:xfrm>
        </p:spPr>
        <p:txBody>
          <a:bodyPr/>
          <a:lstStyle/>
          <a:p>
            <a:endParaRPr lang="en-US"/>
          </a:p>
        </p:txBody>
      </p:sp>
    </p:spTree>
    <p:extLst>
      <p:ext uri="{BB962C8B-B14F-4D97-AF65-F5344CB8AC3E}">
        <p14:creationId xmlns:p14="http://schemas.microsoft.com/office/powerpoint/2010/main" val="1647508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6796737" y="586111"/>
            <a:ext cx="2626664" cy="1121656"/>
          </a:xfrm>
          <a:prstGeom prst="rect">
            <a:avLst/>
          </a:prstGeom>
        </p:spPr>
      </p:pic>
      <p:sp>
        <p:nvSpPr>
          <p:cNvPr id="6" name="Title 1"/>
          <p:cNvSpPr>
            <a:spLocks noGrp="1"/>
          </p:cNvSpPr>
          <p:nvPr>
            <p:ph type="ctrTitle" hasCustomPrompt="1"/>
          </p:nvPr>
        </p:nvSpPr>
        <p:spPr>
          <a:xfrm>
            <a:off x="6458528" y="3338945"/>
            <a:ext cx="5396345" cy="3186462"/>
          </a:xfrm>
        </p:spPr>
        <p:txBody>
          <a:bodyPr anchor="t">
            <a:normAutofit/>
          </a:bodyPr>
          <a:lstStyle>
            <a:lvl1pPr algn="l">
              <a:defRPr sz="5400"/>
            </a:lvl1pPr>
          </a:lstStyle>
          <a:p>
            <a:r>
              <a:rPr lang="en-US" dirty="0"/>
              <a:t>CLICK TO EDIT MASTER TITLE STYLE</a:t>
            </a:r>
          </a:p>
        </p:txBody>
      </p:sp>
      <p:sp>
        <p:nvSpPr>
          <p:cNvPr id="7" name="Rectangle 6"/>
          <p:cNvSpPr/>
          <p:nvPr userDrawn="1"/>
        </p:nvSpPr>
        <p:spPr>
          <a:xfrm>
            <a:off x="6096000" y="2869785"/>
            <a:ext cx="1410475" cy="1341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cture Placeholder 9"/>
          <p:cNvSpPr>
            <a:spLocks noGrp="1"/>
          </p:cNvSpPr>
          <p:nvPr>
            <p:ph type="pic" sz="quarter" idx="10"/>
          </p:nvPr>
        </p:nvSpPr>
        <p:spPr>
          <a:xfrm>
            <a:off x="0" y="0"/>
            <a:ext cx="6096000" cy="6858000"/>
          </a:xfrm>
        </p:spPr>
        <p:txBody>
          <a:bodyPr/>
          <a:lstStyle/>
          <a:p>
            <a:endParaRPr lang="en-US"/>
          </a:p>
        </p:txBody>
      </p:sp>
    </p:spTree>
    <p:extLst>
      <p:ext uri="{BB962C8B-B14F-4D97-AF65-F5344CB8AC3E}">
        <p14:creationId xmlns:p14="http://schemas.microsoft.com/office/powerpoint/2010/main" val="13630465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10163004" y="5893918"/>
            <a:ext cx="1104900" cy="495300"/>
          </a:xfrm>
          <a:prstGeom prst="rect">
            <a:avLst/>
          </a:prstGeom>
        </p:spPr>
      </p:pic>
      <p:sp>
        <p:nvSpPr>
          <p:cNvPr id="4" name="Title 1"/>
          <p:cNvSpPr>
            <a:spLocks noGrp="1"/>
          </p:cNvSpPr>
          <p:nvPr>
            <p:ph type="title" hasCustomPrompt="1"/>
          </p:nvPr>
        </p:nvSpPr>
        <p:spPr>
          <a:xfrm>
            <a:off x="1105870" y="1003148"/>
            <a:ext cx="5031696" cy="3657600"/>
          </a:xfrm>
        </p:spPr>
        <p:txBody>
          <a:bodyPr anchor="t">
            <a:normAutofit/>
          </a:bodyPr>
          <a:lstStyle>
            <a:lvl1pPr>
              <a:defRPr sz="5400"/>
            </a:lvl1pPr>
          </a:lstStyle>
          <a:p>
            <a:r>
              <a:rPr lang="en-US" dirty="0"/>
              <a:t>CLICK TO EDIT MASTER TITLE STYLE</a:t>
            </a:r>
          </a:p>
        </p:txBody>
      </p:sp>
      <p:sp>
        <p:nvSpPr>
          <p:cNvPr id="5" name="Rectangle 4"/>
          <p:cNvSpPr/>
          <p:nvPr userDrawn="1"/>
        </p:nvSpPr>
        <p:spPr>
          <a:xfrm>
            <a:off x="576213" y="573364"/>
            <a:ext cx="1692421" cy="1410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67182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Section Header 2">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9943144" y="4727407"/>
            <a:ext cx="1943100" cy="1765468"/>
          </a:xfrm>
          <a:noFill/>
          <a:ln>
            <a:noFill/>
          </a:ln>
        </p:spPr>
        <p:txBody>
          <a:bodyPr anchor="b">
            <a:normAutofit/>
          </a:bodyPr>
          <a:lstStyle>
            <a:lvl1pPr algn="r">
              <a:defRPr sz="9600" b="1">
                <a:solidFill>
                  <a:schemeClr val="tx1"/>
                </a:solidFill>
                <a:latin typeface="GT Walsheim" charset="0"/>
                <a:ea typeface="GT Walsheim" charset="0"/>
                <a:cs typeface="GT Walsheim" charset="0"/>
              </a:defRPr>
            </a:lvl1pPr>
          </a:lstStyle>
          <a:p>
            <a:pPr lvl="0"/>
            <a:r>
              <a:rPr lang="en-US"/>
              <a:t>1</a:t>
            </a:r>
            <a:endParaRPr lang="en-US" dirty="0"/>
          </a:p>
        </p:txBody>
      </p:sp>
      <p:sp>
        <p:nvSpPr>
          <p:cNvPr id="5" name="Title 1"/>
          <p:cNvSpPr>
            <a:spLocks noGrp="1"/>
          </p:cNvSpPr>
          <p:nvPr>
            <p:ph type="title" hasCustomPrompt="1"/>
          </p:nvPr>
        </p:nvSpPr>
        <p:spPr>
          <a:xfrm>
            <a:off x="1105870" y="1003148"/>
            <a:ext cx="5031696" cy="3657600"/>
          </a:xfrm>
        </p:spPr>
        <p:txBody>
          <a:bodyPr anchor="t">
            <a:normAutofit/>
          </a:bodyPr>
          <a:lstStyle>
            <a:lvl1pPr>
              <a:defRPr sz="5400"/>
            </a:lvl1pPr>
          </a:lstStyle>
          <a:p>
            <a:r>
              <a:rPr lang="en-US" dirty="0"/>
              <a:t>CLICK TO EDIT MASTER TITLE STYLE</a:t>
            </a:r>
          </a:p>
        </p:txBody>
      </p:sp>
      <p:sp>
        <p:nvSpPr>
          <p:cNvPr id="6" name="Rectangle 5"/>
          <p:cNvSpPr/>
          <p:nvPr userDrawn="1"/>
        </p:nvSpPr>
        <p:spPr>
          <a:xfrm>
            <a:off x="576213" y="573364"/>
            <a:ext cx="1692421" cy="1410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84089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ection Header 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12192000" cy="6858000"/>
          </a:xfrm>
        </p:spPr>
        <p:txBody>
          <a:bodyPr/>
          <a:lstStyle/>
          <a:p>
            <a:endParaRPr lang="en-US" dirty="0"/>
          </a:p>
        </p:txBody>
      </p:sp>
      <p:sp>
        <p:nvSpPr>
          <p:cNvPr id="7" name="Title 1"/>
          <p:cNvSpPr>
            <a:spLocks noGrp="1"/>
          </p:cNvSpPr>
          <p:nvPr>
            <p:ph type="title" hasCustomPrompt="1"/>
          </p:nvPr>
        </p:nvSpPr>
        <p:spPr>
          <a:xfrm>
            <a:off x="1105870" y="1003148"/>
            <a:ext cx="5031696" cy="3657600"/>
          </a:xfrm>
        </p:spPr>
        <p:txBody>
          <a:bodyPr anchor="t">
            <a:normAutofit/>
          </a:bodyPr>
          <a:lstStyle>
            <a:lvl1pPr>
              <a:defRPr sz="5400"/>
            </a:lvl1pPr>
          </a:lstStyle>
          <a:p>
            <a:r>
              <a:rPr lang="en-US" dirty="0"/>
              <a:t>CLICK TO EDIT MASTER TITLE STYLE</a:t>
            </a:r>
          </a:p>
        </p:txBody>
      </p:sp>
      <p:sp>
        <p:nvSpPr>
          <p:cNvPr id="8" name="Rectangle 7"/>
          <p:cNvSpPr/>
          <p:nvPr userDrawn="1"/>
        </p:nvSpPr>
        <p:spPr>
          <a:xfrm>
            <a:off x="576213" y="573364"/>
            <a:ext cx="1692421" cy="1410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0608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4517136" y="0"/>
            <a:ext cx="7674864" cy="6858000"/>
          </a:xfrm>
        </p:spPr>
        <p:txBody>
          <a:bodyPr/>
          <a:lstStyle/>
          <a:p>
            <a:endParaRPr lang="en-US"/>
          </a:p>
        </p:txBody>
      </p:sp>
      <p:sp>
        <p:nvSpPr>
          <p:cNvPr id="2" name="Title 1"/>
          <p:cNvSpPr>
            <a:spLocks noGrp="1"/>
          </p:cNvSpPr>
          <p:nvPr>
            <p:ph type="title"/>
          </p:nvPr>
        </p:nvSpPr>
        <p:spPr>
          <a:xfrm>
            <a:off x="417576" y="1314510"/>
            <a:ext cx="3576408" cy="1405621"/>
          </a:xfrm>
        </p:spPr>
        <p:txBody>
          <a:bodyPr/>
          <a:lstStyle/>
          <a:p>
            <a:r>
              <a:rPr lang="en-US" dirty="0"/>
              <a:t>Click to edit Master title style</a:t>
            </a:r>
          </a:p>
        </p:txBody>
      </p:sp>
      <p:sp>
        <p:nvSpPr>
          <p:cNvPr id="11" name="Text Placeholder 10"/>
          <p:cNvSpPr>
            <a:spLocks noGrp="1"/>
          </p:cNvSpPr>
          <p:nvPr>
            <p:ph type="body" sz="quarter" idx="14"/>
          </p:nvPr>
        </p:nvSpPr>
        <p:spPr>
          <a:xfrm>
            <a:off x="435864" y="3267940"/>
            <a:ext cx="3576408" cy="3144444"/>
          </a:xfrm>
        </p:spPr>
        <p:txBody>
          <a:bodyPr/>
          <a:lstStyle/>
          <a:p>
            <a:pPr lvl="0"/>
            <a:r>
              <a:rPr lang="en-US"/>
              <a:t>Click to edit Master text styles</a:t>
            </a:r>
          </a:p>
        </p:txBody>
      </p:sp>
    </p:spTree>
    <p:extLst>
      <p:ext uri="{BB962C8B-B14F-4D97-AF65-F5344CB8AC3E}">
        <p14:creationId xmlns:p14="http://schemas.microsoft.com/office/powerpoint/2010/main" val="21250508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tation">
    <p:spTree>
      <p:nvGrpSpPr>
        <p:cNvPr id="1" name=""/>
        <p:cNvGrpSpPr/>
        <p:nvPr/>
      </p:nvGrpSpPr>
      <p:grpSpPr>
        <a:xfrm>
          <a:off x="0" y="0"/>
          <a:ext cx="0" cy="0"/>
          <a:chOff x="0" y="0"/>
          <a:chExt cx="0" cy="0"/>
        </a:xfrm>
      </p:grpSpPr>
      <p:sp>
        <p:nvSpPr>
          <p:cNvPr id="5" name="Title 1"/>
          <p:cNvSpPr>
            <a:spLocks noGrp="1"/>
          </p:cNvSpPr>
          <p:nvPr>
            <p:ph type="title"/>
          </p:nvPr>
        </p:nvSpPr>
        <p:spPr>
          <a:xfrm>
            <a:off x="756227" y="755793"/>
            <a:ext cx="5332846" cy="3761509"/>
          </a:xfrm>
        </p:spPr>
        <p:txBody>
          <a:bodyPr/>
          <a:lstStyle/>
          <a:p>
            <a:r>
              <a:rPr lang="en-US"/>
              <a:t>Click to edit Master title style</a:t>
            </a:r>
          </a:p>
        </p:txBody>
      </p:sp>
      <p:sp>
        <p:nvSpPr>
          <p:cNvPr id="7" name="Text Placeholder 8"/>
          <p:cNvSpPr>
            <a:spLocks noGrp="1"/>
          </p:cNvSpPr>
          <p:nvPr>
            <p:ph type="body" sz="quarter" idx="13"/>
          </p:nvPr>
        </p:nvSpPr>
        <p:spPr>
          <a:xfrm>
            <a:off x="6490277" y="2636548"/>
            <a:ext cx="4918075" cy="3574618"/>
          </a:xfrm>
        </p:spPr>
        <p:txBody>
          <a:bodyPr/>
          <a:lstStyle/>
          <a:p>
            <a:pPr lvl="0"/>
            <a:r>
              <a:rPr lang="en-US" dirty="0"/>
              <a:t>Click to edit Master text styles</a:t>
            </a:r>
          </a:p>
        </p:txBody>
      </p:sp>
    </p:spTree>
    <p:extLst>
      <p:ext uri="{BB962C8B-B14F-4D97-AF65-F5344CB8AC3E}">
        <p14:creationId xmlns:p14="http://schemas.microsoft.com/office/powerpoint/2010/main" val="20963053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Quatation 2">
    <p:spTree>
      <p:nvGrpSpPr>
        <p:cNvPr id="1" name=""/>
        <p:cNvGrpSpPr/>
        <p:nvPr/>
      </p:nvGrpSpPr>
      <p:grpSpPr>
        <a:xfrm>
          <a:off x="0" y="0"/>
          <a:ext cx="0" cy="0"/>
          <a:chOff x="0" y="0"/>
          <a:chExt cx="0" cy="0"/>
        </a:xfrm>
      </p:grpSpPr>
      <p:sp>
        <p:nvSpPr>
          <p:cNvPr id="2" name="Title 1"/>
          <p:cNvSpPr>
            <a:spLocks noGrp="1"/>
          </p:cNvSpPr>
          <p:nvPr>
            <p:ph type="title"/>
          </p:nvPr>
        </p:nvSpPr>
        <p:spPr>
          <a:xfrm>
            <a:off x="1936750" y="2093595"/>
            <a:ext cx="8318500" cy="2707005"/>
          </a:xfrm>
        </p:spPr>
        <p:txBody>
          <a:bodyPr anchor="ctr"/>
          <a:lstStyle>
            <a:lvl1pPr algn="ctr">
              <a:defRPr/>
            </a:lvl1pPr>
          </a:lstStyle>
          <a:p>
            <a:r>
              <a:rPr lang="en-US" dirty="0"/>
              <a:t>Click to edit Master title style</a:t>
            </a:r>
          </a:p>
        </p:txBody>
      </p:sp>
      <p:sp>
        <p:nvSpPr>
          <p:cNvPr id="8" name="Rectangle 7"/>
          <p:cNvSpPr/>
          <p:nvPr userDrawn="1"/>
        </p:nvSpPr>
        <p:spPr>
          <a:xfrm>
            <a:off x="0" y="0"/>
            <a:ext cx="3035300" cy="934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1104275" y="1724494"/>
            <a:ext cx="1692421" cy="1410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9409039" y="5038690"/>
            <a:ext cx="1692421" cy="1410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03597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3 columns">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838201" y="3075709"/>
            <a:ext cx="3193472" cy="3075854"/>
          </a:xfrm>
        </p:spPr>
        <p:txBody>
          <a:bodyPr/>
          <a:lstStyle/>
          <a:p>
            <a:pPr lvl="0"/>
            <a:r>
              <a:rPr lang="lt-LT" dirty="0" err="1"/>
              <a:t>Click</a:t>
            </a:r>
            <a:r>
              <a:rPr lang="lt-LT" dirty="0"/>
              <a:t> to </a:t>
            </a:r>
            <a:r>
              <a:rPr lang="lt-LT" dirty="0" err="1"/>
              <a:t>edit</a:t>
            </a:r>
            <a:r>
              <a:rPr lang="lt-LT" dirty="0"/>
              <a:t> </a:t>
            </a:r>
            <a:r>
              <a:rPr lang="lt-LT" dirty="0" err="1"/>
              <a:t>Master</a:t>
            </a:r>
            <a:r>
              <a:rPr lang="lt-LT" dirty="0"/>
              <a:t> </a:t>
            </a:r>
            <a:r>
              <a:rPr lang="lt-LT" dirty="0" err="1"/>
              <a:t>text</a:t>
            </a:r>
            <a:r>
              <a:rPr lang="lt-LT" dirty="0"/>
              <a:t> </a:t>
            </a:r>
            <a:r>
              <a:rPr lang="lt-LT" dirty="0" err="1"/>
              <a:t>styles</a:t>
            </a:r>
            <a:endParaRPr lang="lt-LT" dirty="0"/>
          </a:p>
        </p:txBody>
      </p:sp>
      <p:sp>
        <p:nvSpPr>
          <p:cNvPr id="5" name="Text Placeholder 6"/>
          <p:cNvSpPr>
            <a:spLocks noGrp="1"/>
          </p:cNvSpPr>
          <p:nvPr>
            <p:ph type="body" sz="quarter" idx="11"/>
          </p:nvPr>
        </p:nvSpPr>
        <p:spPr>
          <a:xfrm>
            <a:off x="4499264" y="3075709"/>
            <a:ext cx="3193472" cy="3075854"/>
          </a:xfrm>
        </p:spPr>
        <p:txBody>
          <a:bodyPr/>
          <a:lstStyle/>
          <a:p>
            <a:pPr lvl="0"/>
            <a:r>
              <a:rPr lang="lt-LT" dirty="0" err="1"/>
              <a:t>Click</a:t>
            </a:r>
            <a:r>
              <a:rPr lang="lt-LT" dirty="0"/>
              <a:t> to </a:t>
            </a:r>
            <a:r>
              <a:rPr lang="lt-LT" dirty="0" err="1"/>
              <a:t>edit</a:t>
            </a:r>
            <a:r>
              <a:rPr lang="lt-LT" dirty="0"/>
              <a:t> </a:t>
            </a:r>
            <a:r>
              <a:rPr lang="lt-LT" dirty="0" err="1"/>
              <a:t>Master</a:t>
            </a:r>
            <a:r>
              <a:rPr lang="lt-LT" dirty="0"/>
              <a:t> </a:t>
            </a:r>
            <a:r>
              <a:rPr lang="lt-LT" dirty="0" err="1"/>
              <a:t>text</a:t>
            </a:r>
            <a:r>
              <a:rPr lang="lt-LT" dirty="0"/>
              <a:t> </a:t>
            </a:r>
            <a:r>
              <a:rPr lang="lt-LT" dirty="0" err="1"/>
              <a:t>styles</a:t>
            </a:r>
            <a:endParaRPr lang="lt-LT" dirty="0"/>
          </a:p>
        </p:txBody>
      </p:sp>
      <p:sp>
        <p:nvSpPr>
          <p:cNvPr id="6" name="Text Placeholder 6"/>
          <p:cNvSpPr>
            <a:spLocks noGrp="1"/>
          </p:cNvSpPr>
          <p:nvPr>
            <p:ph type="body" sz="quarter" idx="12"/>
          </p:nvPr>
        </p:nvSpPr>
        <p:spPr>
          <a:xfrm>
            <a:off x="8160327" y="3075709"/>
            <a:ext cx="3193472" cy="3075854"/>
          </a:xfrm>
        </p:spPr>
        <p:txBody>
          <a:bodyPr/>
          <a:lstStyle/>
          <a:p>
            <a:pPr lvl="0"/>
            <a:r>
              <a:rPr lang="lt-LT" dirty="0" err="1"/>
              <a:t>Click</a:t>
            </a:r>
            <a:r>
              <a:rPr lang="lt-LT" dirty="0"/>
              <a:t> to </a:t>
            </a:r>
            <a:r>
              <a:rPr lang="lt-LT" dirty="0" err="1"/>
              <a:t>edit</a:t>
            </a:r>
            <a:r>
              <a:rPr lang="lt-LT" dirty="0"/>
              <a:t> </a:t>
            </a:r>
            <a:r>
              <a:rPr lang="lt-LT" dirty="0" err="1"/>
              <a:t>Master</a:t>
            </a:r>
            <a:r>
              <a:rPr lang="lt-LT" dirty="0"/>
              <a:t> </a:t>
            </a:r>
            <a:r>
              <a:rPr lang="lt-LT" dirty="0" err="1"/>
              <a:t>text</a:t>
            </a:r>
            <a:r>
              <a:rPr lang="lt-LT" dirty="0"/>
              <a:t> </a:t>
            </a:r>
            <a:r>
              <a:rPr lang="lt-LT" dirty="0" err="1"/>
              <a:t>styles</a:t>
            </a:r>
            <a:endParaRPr lang="lt-LT" dirty="0"/>
          </a:p>
        </p:txBody>
      </p:sp>
      <p:sp>
        <p:nvSpPr>
          <p:cNvPr id="9" name="Rectangle 8"/>
          <p:cNvSpPr/>
          <p:nvPr userDrawn="1"/>
        </p:nvSpPr>
        <p:spPr>
          <a:xfrm>
            <a:off x="661924" y="2773099"/>
            <a:ext cx="425364" cy="11557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4302204" y="2773099"/>
            <a:ext cx="425364" cy="11557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7963267" y="2773099"/>
            <a:ext cx="425364" cy="11557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p:cNvSpPr>
            <a:spLocks noGrp="1"/>
          </p:cNvSpPr>
          <p:nvPr>
            <p:ph type="pic" sz="quarter" idx="13"/>
          </p:nvPr>
        </p:nvSpPr>
        <p:spPr>
          <a:xfrm>
            <a:off x="0" y="0"/>
            <a:ext cx="12192000" cy="2276475"/>
          </a:xfrm>
        </p:spPr>
        <p:txBody>
          <a:bodyPr/>
          <a:lstStyle/>
          <a:p>
            <a:endParaRPr lang="en-US"/>
          </a:p>
        </p:txBody>
      </p:sp>
    </p:spTree>
    <p:extLst>
      <p:ext uri="{BB962C8B-B14F-4D97-AF65-F5344CB8AC3E}">
        <p14:creationId xmlns:p14="http://schemas.microsoft.com/office/powerpoint/2010/main" val="17728142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columns 2">
    <p:spTree>
      <p:nvGrpSpPr>
        <p:cNvPr id="1" name=""/>
        <p:cNvGrpSpPr/>
        <p:nvPr/>
      </p:nvGrpSpPr>
      <p:grpSpPr>
        <a:xfrm>
          <a:off x="0" y="0"/>
          <a:ext cx="0" cy="0"/>
          <a:chOff x="0" y="0"/>
          <a:chExt cx="0" cy="0"/>
        </a:xfrm>
      </p:grpSpPr>
      <p:sp>
        <p:nvSpPr>
          <p:cNvPr id="6" name="Text Placeholder 6"/>
          <p:cNvSpPr>
            <a:spLocks noGrp="1"/>
          </p:cNvSpPr>
          <p:nvPr>
            <p:ph type="body" sz="quarter" idx="13"/>
          </p:nvPr>
        </p:nvSpPr>
        <p:spPr>
          <a:xfrm>
            <a:off x="838201" y="1773528"/>
            <a:ext cx="3193472" cy="4323629"/>
          </a:xfrm>
        </p:spPr>
        <p:txBody>
          <a:bodyPr/>
          <a:lstStyle/>
          <a:p>
            <a:pPr lvl="0"/>
            <a:r>
              <a:rPr lang="lt-LT" dirty="0" err="1"/>
              <a:t>Click</a:t>
            </a:r>
            <a:r>
              <a:rPr lang="lt-LT" dirty="0"/>
              <a:t> to </a:t>
            </a:r>
            <a:r>
              <a:rPr lang="lt-LT" dirty="0" err="1"/>
              <a:t>edit</a:t>
            </a:r>
            <a:r>
              <a:rPr lang="lt-LT" dirty="0"/>
              <a:t> </a:t>
            </a:r>
            <a:r>
              <a:rPr lang="lt-LT" dirty="0" err="1"/>
              <a:t>Master</a:t>
            </a:r>
            <a:r>
              <a:rPr lang="lt-LT" dirty="0"/>
              <a:t> </a:t>
            </a:r>
            <a:r>
              <a:rPr lang="lt-LT" dirty="0" err="1"/>
              <a:t>text</a:t>
            </a:r>
            <a:r>
              <a:rPr lang="lt-LT" dirty="0"/>
              <a:t> </a:t>
            </a:r>
            <a:r>
              <a:rPr lang="lt-LT" dirty="0" err="1"/>
              <a:t>styles</a:t>
            </a:r>
            <a:endParaRPr lang="lt-LT" dirty="0"/>
          </a:p>
        </p:txBody>
      </p:sp>
      <p:sp>
        <p:nvSpPr>
          <p:cNvPr id="7" name="Text Placeholder 6"/>
          <p:cNvSpPr>
            <a:spLocks noGrp="1"/>
          </p:cNvSpPr>
          <p:nvPr>
            <p:ph type="body" sz="quarter" idx="14"/>
          </p:nvPr>
        </p:nvSpPr>
        <p:spPr>
          <a:xfrm>
            <a:off x="4499264" y="1773528"/>
            <a:ext cx="3193472" cy="4323629"/>
          </a:xfrm>
        </p:spPr>
        <p:txBody>
          <a:bodyPr/>
          <a:lstStyle/>
          <a:p>
            <a:pPr lvl="0"/>
            <a:r>
              <a:rPr lang="lt-LT" dirty="0" err="1"/>
              <a:t>Click</a:t>
            </a:r>
            <a:r>
              <a:rPr lang="lt-LT" dirty="0"/>
              <a:t> to </a:t>
            </a:r>
            <a:r>
              <a:rPr lang="lt-LT" dirty="0" err="1"/>
              <a:t>edit</a:t>
            </a:r>
            <a:r>
              <a:rPr lang="lt-LT" dirty="0"/>
              <a:t> </a:t>
            </a:r>
            <a:r>
              <a:rPr lang="lt-LT" dirty="0" err="1"/>
              <a:t>Master</a:t>
            </a:r>
            <a:r>
              <a:rPr lang="lt-LT" dirty="0"/>
              <a:t> </a:t>
            </a:r>
            <a:r>
              <a:rPr lang="lt-LT" dirty="0" err="1"/>
              <a:t>text</a:t>
            </a:r>
            <a:r>
              <a:rPr lang="lt-LT" dirty="0"/>
              <a:t> </a:t>
            </a:r>
            <a:r>
              <a:rPr lang="lt-LT" dirty="0" err="1"/>
              <a:t>styles</a:t>
            </a:r>
            <a:endParaRPr lang="lt-LT" dirty="0"/>
          </a:p>
        </p:txBody>
      </p:sp>
      <p:sp>
        <p:nvSpPr>
          <p:cNvPr id="8" name="Text Placeholder 6"/>
          <p:cNvSpPr>
            <a:spLocks noGrp="1"/>
          </p:cNvSpPr>
          <p:nvPr>
            <p:ph type="body" sz="quarter" idx="15"/>
          </p:nvPr>
        </p:nvSpPr>
        <p:spPr>
          <a:xfrm>
            <a:off x="8160327" y="1773528"/>
            <a:ext cx="3193472" cy="4323629"/>
          </a:xfrm>
        </p:spPr>
        <p:txBody>
          <a:bodyPr/>
          <a:lstStyle/>
          <a:p>
            <a:pPr lvl="0"/>
            <a:r>
              <a:rPr lang="lt-LT" dirty="0" err="1"/>
              <a:t>Click</a:t>
            </a:r>
            <a:r>
              <a:rPr lang="lt-LT" dirty="0"/>
              <a:t> to </a:t>
            </a:r>
            <a:r>
              <a:rPr lang="lt-LT" dirty="0" err="1"/>
              <a:t>edit</a:t>
            </a:r>
            <a:r>
              <a:rPr lang="lt-LT" dirty="0"/>
              <a:t> </a:t>
            </a:r>
            <a:r>
              <a:rPr lang="lt-LT" dirty="0" err="1"/>
              <a:t>Master</a:t>
            </a:r>
            <a:r>
              <a:rPr lang="lt-LT" dirty="0"/>
              <a:t> </a:t>
            </a:r>
            <a:r>
              <a:rPr lang="lt-LT" dirty="0" err="1"/>
              <a:t>text</a:t>
            </a:r>
            <a:r>
              <a:rPr lang="lt-LT" dirty="0"/>
              <a:t> </a:t>
            </a:r>
            <a:r>
              <a:rPr lang="lt-LT" dirty="0" err="1"/>
              <a:t>styles</a:t>
            </a:r>
            <a:endParaRPr lang="lt-LT" dirty="0"/>
          </a:p>
        </p:txBody>
      </p:sp>
      <p:sp>
        <p:nvSpPr>
          <p:cNvPr id="9" name="Rectangle 8"/>
          <p:cNvSpPr/>
          <p:nvPr userDrawn="1"/>
        </p:nvSpPr>
        <p:spPr>
          <a:xfrm>
            <a:off x="646302" y="1470919"/>
            <a:ext cx="425364" cy="11557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286582" y="1470919"/>
            <a:ext cx="425364" cy="11557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7947645" y="1470919"/>
            <a:ext cx="425364" cy="11557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0" y="0"/>
            <a:ext cx="3271520" cy="853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7207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6" name="Text Placeholder 6"/>
          <p:cNvSpPr>
            <a:spLocks noGrp="1"/>
          </p:cNvSpPr>
          <p:nvPr>
            <p:ph type="body" sz="quarter" idx="13"/>
          </p:nvPr>
        </p:nvSpPr>
        <p:spPr>
          <a:xfrm>
            <a:off x="1004460" y="1907453"/>
            <a:ext cx="4396739" cy="1740450"/>
          </a:xfrm>
        </p:spPr>
        <p:txBody>
          <a:bodyPr/>
          <a:lstStyle/>
          <a:p>
            <a:pPr lvl="0"/>
            <a:r>
              <a:rPr lang="lt-LT" dirty="0" err="1"/>
              <a:t>Click</a:t>
            </a:r>
            <a:r>
              <a:rPr lang="lt-LT" dirty="0"/>
              <a:t> to </a:t>
            </a:r>
            <a:r>
              <a:rPr lang="lt-LT" dirty="0" err="1"/>
              <a:t>edit</a:t>
            </a:r>
            <a:r>
              <a:rPr lang="lt-LT" dirty="0"/>
              <a:t> </a:t>
            </a:r>
            <a:r>
              <a:rPr lang="lt-LT" dirty="0" err="1"/>
              <a:t>Master</a:t>
            </a:r>
            <a:r>
              <a:rPr lang="lt-LT" dirty="0"/>
              <a:t> </a:t>
            </a:r>
            <a:r>
              <a:rPr lang="lt-LT" dirty="0" err="1"/>
              <a:t>text</a:t>
            </a:r>
            <a:r>
              <a:rPr lang="lt-LT" dirty="0"/>
              <a:t> </a:t>
            </a:r>
            <a:r>
              <a:rPr lang="lt-LT" dirty="0" err="1"/>
              <a:t>styles</a:t>
            </a:r>
            <a:endParaRPr lang="lt-LT" dirty="0"/>
          </a:p>
        </p:txBody>
      </p:sp>
      <p:sp>
        <p:nvSpPr>
          <p:cNvPr id="9" name="Rectangle 8"/>
          <p:cNvSpPr/>
          <p:nvPr userDrawn="1"/>
        </p:nvSpPr>
        <p:spPr>
          <a:xfrm>
            <a:off x="791778" y="1604843"/>
            <a:ext cx="425364" cy="11557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6"/>
          <p:cNvSpPr>
            <a:spLocks noGrp="1"/>
          </p:cNvSpPr>
          <p:nvPr>
            <p:ph type="body" sz="quarter" idx="14"/>
          </p:nvPr>
        </p:nvSpPr>
        <p:spPr>
          <a:xfrm>
            <a:off x="1004460" y="4284893"/>
            <a:ext cx="4396739" cy="1740450"/>
          </a:xfrm>
        </p:spPr>
        <p:txBody>
          <a:bodyPr/>
          <a:lstStyle/>
          <a:p>
            <a:pPr lvl="0"/>
            <a:r>
              <a:rPr lang="lt-LT" dirty="0" err="1"/>
              <a:t>Click</a:t>
            </a:r>
            <a:r>
              <a:rPr lang="lt-LT" dirty="0"/>
              <a:t> to </a:t>
            </a:r>
            <a:r>
              <a:rPr lang="lt-LT" dirty="0" err="1"/>
              <a:t>edit</a:t>
            </a:r>
            <a:r>
              <a:rPr lang="lt-LT" dirty="0"/>
              <a:t> </a:t>
            </a:r>
            <a:r>
              <a:rPr lang="lt-LT" dirty="0" err="1"/>
              <a:t>Master</a:t>
            </a:r>
            <a:r>
              <a:rPr lang="lt-LT" dirty="0"/>
              <a:t> </a:t>
            </a:r>
            <a:r>
              <a:rPr lang="lt-LT" dirty="0" err="1"/>
              <a:t>text</a:t>
            </a:r>
            <a:r>
              <a:rPr lang="lt-LT" dirty="0"/>
              <a:t> </a:t>
            </a:r>
            <a:r>
              <a:rPr lang="lt-LT" dirty="0" err="1"/>
              <a:t>styles</a:t>
            </a:r>
            <a:endParaRPr lang="lt-LT" dirty="0"/>
          </a:p>
        </p:txBody>
      </p:sp>
      <p:sp>
        <p:nvSpPr>
          <p:cNvPr id="13" name="Rectangle 12"/>
          <p:cNvSpPr/>
          <p:nvPr userDrawn="1"/>
        </p:nvSpPr>
        <p:spPr>
          <a:xfrm>
            <a:off x="791778" y="3982283"/>
            <a:ext cx="425364" cy="11557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6"/>
          <p:cNvSpPr>
            <a:spLocks noGrp="1"/>
          </p:cNvSpPr>
          <p:nvPr>
            <p:ph type="body" sz="quarter" idx="15"/>
          </p:nvPr>
        </p:nvSpPr>
        <p:spPr>
          <a:xfrm>
            <a:off x="6889750" y="1907453"/>
            <a:ext cx="4396739" cy="1740450"/>
          </a:xfrm>
        </p:spPr>
        <p:txBody>
          <a:bodyPr/>
          <a:lstStyle/>
          <a:p>
            <a:pPr lvl="0"/>
            <a:r>
              <a:rPr lang="lt-LT" dirty="0" err="1"/>
              <a:t>Click</a:t>
            </a:r>
            <a:r>
              <a:rPr lang="lt-LT" dirty="0"/>
              <a:t> to </a:t>
            </a:r>
            <a:r>
              <a:rPr lang="lt-LT" dirty="0" err="1"/>
              <a:t>edit</a:t>
            </a:r>
            <a:r>
              <a:rPr lang="lt-LT" dirty="0"/>
              <a:t> </a:t>
            </a:r>
            <a:r>
              <a:rPr lang="lt-LT" dirty="0" err="1"/>
              <a:t>Master</a:t>
            </a:r>
            <a:r>
              <a:rPr lang="lt-LT" dirty="0"/>
              <a:t> </a:t>
            </a:r>
            <a:r>
              <a:rPr lang="lt-LT" dirty="0" err="1"/>
              <a:t>text</a:t>
            </a:r>
            <a:r>
              <a:rPr lang="lt-LT" dirty="0"/>
              <a:t> </a:t>
            </a:r>
            <a:r>
              <a:rPr lang="lt-LT" dirty="0" err="1"/>
              <a:t>styles</a:t>
            </a:r>
            <a:endParaRPr lang="lt-LT" dirty="0"/>
          </a:p>
        </p:txBody>
      </p:sp>
      <p:sp>
        <p:nvSpPr>
          <p:cNvPr id="15" name="Rectangle 14"/>
          <p:cNvSpPr/>
          <p:nvPr userDrawn="1"/>
        </p:nvSpPr>
        <p:spPr>
          <a:xfrm>
            <a:off x="6677068" y="1604843"/>
            <a:ext cx="425364" cy="11557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6"/>
          <p:cNvSpPr>
            <a:spLocks noGrp="1"/>
          </p:cNvSpPr>
          <p:nvPr>
            <p:ph type="body" sz="quarter" idx="16"/>
          </p:nvPr>
        </p:nvSpPr>
        <p:spPr>
          <a:xfrm>
            <a:off x="6889750" y="4284893"/>
            <a:ext cx="4396739" cy="1740450"/>
          </a:xfrm>
        </p:spPr>
        <p:txBody>
          <a:bodyPr/>
          <a:lstStyle/>
          <a:p>
            <a:pPr lvl="0"/>
            <a:r>
              <a:rPr lang="lt-LT" dirty="0" err="1"/>
              <a:t>Click</a:t>
            </a:r>
            <a:r>
              <a:rPr lang="lt-LT" dirty="0"/>
              <a:t> to </a:t>
            </a:r>
            <a:r>
              <a:rPr lang="lt-LT" dirty="0" err="1"/>
              <a:t>edit</a:t>
            </a:r>
            <a:r>
              <a:rPr lang="lt-LT" dirty="0"/>
              <a:t> </a:t>
            </a:r>
            <a:r>
              <a:rPr lang="lt-LT" dirty="0" err="1"/>
              <a:t>Master</a:t>
            </a:r>
            <a:r>
              <a:rPr lang="lt-LT" dirty="0"/>
              <a:t> </a:t>
            </a:r>
            <a:r>
              <a:rPr lang="lt-LT" dirty="0" err="1"/>
              <a:t>text</a:t>
            </a:r>
            <a:r>
              <a:rPr lang="lt-LT" dirty="0"/>
              <a:t> </a:t>
            </a:r>
            <a:r>
              <a:rPr lang="lt-LT" dirty="0" err="1"/>
              <a:t>styles</a:t>
            </a:r>
            <a:endParaRPr lang="lt-LT" dirty="0"/>
          </a:p>
        </p:txBody>
      </p:sp>
      <p:sp>
        <p:nvSpPr>
          <p:cNvPr id="17" name="Rectangle 16"/>
          <p:cNvSpPr/>
          <p:nvPr userDrawn="1"/>
        </p:nvSpPr>
        <p:spPr>
          <a:xfrm>
            <a:off x="6677068" y="3982283"/>
            <a:ext cx="425364" cy="11557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25791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hart Placeholder 3"/>
          <p:cNvSpPr>
            <a:spLocks noGrp="1"/>
          </p:cNvSpPr>
          <p:nvPr>
            <p:ph type="chart" sz="quarter" idx="10"/>
          </p:nvPr>
        </p:nvSpPr>
        <p:spPr>
          <a:xfrm>
            <a:off x="838200" y="2156460"/>
            <a:ext cx="5010150" cy="3956050"/>
          </a:xfrm>
        </p:spPr>
        <p:txBody>
          <a:bodyPr/>
          <a:lstStyle/>
          <a:p>
            <a:endParaRPr lang="en-US"/>
          </a:p>
        </p:txBody>
      </p:sp>
      <p:sp>
        <p:nvSpPr>
          <p:cNvPr id="5" name="Chart Placeholder 3"/>
          <p:cNvSpPr>
            <a:spLocks noGrp="1"/>
          </p:cNvSpPr>
          <p:nvPr>
            <p:ph type="chart" sz="quarter" idx="11"/>
          </p:nvPr>
        </p:nvSpPr>
        <p:spPr>
          <a:xfrm>
            <a:off x="6172511" y="2156460"/>
            <a:ext cx="5010150" cy="3956050"/>
          </a:xfrm>
        </p:spPr>
        <p:txBody>
          <a:bodyPr/>
          <a:lstStyle/>
          <a:p>
            <a:endParaRPr lang="en-US"/>
          </a:p>
        </p:txBody>
      </p:sp>
    </p:spTree>
    <p:extLst>
      <p:ext uri="{BB962C8B-B14F-4D97-AF65-F5344CB8AC3E}">
        <p14:creationId xmlns:p14="http://schemas.microsoft.com/office/powerpoint/2010/main" val="1800136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4640580" cy="6858000"/>
          </a:xfrm>
        </p:spPr>
        <p:txBody>
          <a:bodyPr/>
          <a:lstStyle/>
          <a:p>
            <a:endParaRPr lang="en-US"/>
          </a:p>
        </p:txBody>
      </p:sp>
      <p:sp>
        <p:nvSpPr>
          <p:cNvPr id="6" name="Title 1"/>
          <p:cNvSpPr>
            <a:spLocks noGrp="1"/>
          </p:cNvSpPr>
          <p:nvPr>
            <p:ph type="title"/>
          </p:nvPr>
        </p:nvSpPr>
        <p:spPr>
          <a:xfrm>
            <a:off x="6054725" y="1889760"/>
            <a:ext cx="5483860" cy="833120"/>
          </a:xfrm>
        </p:spPr>
        <p:txBody>
          <a:bodyPr/>
          <a:lstStyle/>
          <a:p>
            <a:endParaRPr lang="en-US" dirty="0"/>
          </a:p>
        </p:txBody>
      </p:sp>
      <p:sp>
        <p:nvSpPr>
          <p:cNvPr id="8" name="Text Placeholder 8"/>
          <p:cNvSpPr>
            <a:spLocks noGrp="1"/>
          </p:cNvSpPr>
          <p:nvPr>
            <p:ph type="body" sz="quarter" idx="14"/>
          </p:nvPr>
        </p:nvSpPr>
        <p:spPr>
          <a:xfrm>
            <a:off x="6055360" y="3024493"/>
            <a:ext cx="5483225" cy="3345510"/>
          </a:xfrm>
        </p:spPr>
        <p:txBody>
          <a:bodyPr/>
          <a:lstStyle>
            <a:lvl1pPr marL="457200" marR="0" indent="-457200" algn="l" defTabSz="914400" rtl="0" eaLnBrk="1" fontAlgn="auto" latinLnBrk="0" hangingPunct="1">
              <a:lnSpc>
                <a:spcPct val="90000"/>
              </a:lnSpc>
              <a:spcBef>
                <a:spcPts val="1000"/>
              </a:spcBef>
              <a:spcAft>
                <a:spcPts val="0"/>
              </a:spcAft>
              <a:buClr>
                <a:schemeClr val="tx1"/>
              </a:buClr>
              <a:buSzPct val="108000"/>
              <a:buFont typeface="+mj-lt"/>
              <a:buAutoNum type="arabicPeriod"/>
              <a:tabLst/>
              <a:defRPr/>
            </a:lvl1pPr>
          </a:lstStyle>
          <a:p>
            <a:pPr lvl="0"/>
            <a:r>
              <a:rPr lang="lt-LT" dirty="0" err="1"/>
              <a:t>Click</a:t>
            </a:r>
            <a:r>
              <a:rPr lang="lt-LT" dirty="0"/>
              <a:t> to </a:t>
            </a:r>
            <a:r>
              <a:rPr lang="lt-LT" dirty="0" err="1"/>
              <a:t>edit</a:t>
            </a:r>
            <a:r>
              <a:rPr lang="lt-LT" dirty="0"/>
              <a:t> </a:t>
            </a:r>
            <a:r>
              <a:rPr lang="lt-LT" dirty="0" err="1"/>
              <a:t>Master</a:t>
            </a:r>
            <a:r>
              <a:rPr lang="lt-LT" dirty="0"/>
              <a:t> </a:t>
            </a:r>
            <a:r>
              <a:rPr lang="lt-LT" dirty="0" err="1"/>
              <a:t>text</a:t>
            </a:r>
            <a:r>
              <a:rPr lang="lt-LT" dirty="0"/>
              <a:t> </a:t>
            </a:r>
            <a:r>
              <a:rPr lang="lt-LT" dirty="0" err="1"/>
              <a:t>styles</a:t>
            </a:r>
            <a:endParaRPr lang="lt-LT" dirty="0"/>
          </a:p>
          <a:p>
            <a:pPr marL="457200" marR="0" lvl="0" indent="-457200" algn="l" defTabSz="914400" rtl="0" eaLnBrk="1" fontAlgn="auto" latinLnBrk="0" hangingPunct="1">
              <a:lnSpc>
                <a:spcPct val="90000"/>
              </a:lnSpc>
              <a:spcBef>
                <a:spcPts val="1000"/>
              </a:spcBef>
              <a:spcAft>
                <a:spcPts val="0"/>
              </a:spcAft>
              <a:buClr>
                <a:schemeClr val="tx1"/>
              </a:buClr>
              <a:buSzPct val="108000"/>
              <a:buFont typeface="+mj-lt"/>
              <a:buAutoNum type="arabicPeriod"/>
              <a:tabLst/>
              <a:defRPr/>
            </a:pPr>
            <a:r>
              <a:rPr lang="lt-LT" dirty="0" err="1"/>
              <a:t>Click</a:t>
            </a:r>
            <a:r>
              <a:rPr lang="lt-LT" dirty="0"/>
              <a:t> to </a:t>
            </a:r>
            <a:r>
              <a:rPr lang="lt-LT" dirty="0" err="1"/>
              <a:t>edit</a:t>
            </a:r>
            <a:r>
              <a:rPr lang="lt-LT" dirty="0"/>
              <a:t> </a:t>
            </a:r>
            <a:r>
              <a:rPr lang="lt-LT" dirty="0" err="1"/>
              <a:t>Master</a:t>
            </a:r>
            <a:r>
              <a:rPr lang="lt-LT" dirty="0"/>
              <a:t> </a:t>
            </a:r>
            <a:r>
              <a:rPr lang="lt-LT" dirty="0" err="1"/>
              <a:t>text</a:t>
            </a:r>
            <a:r>
              <a:rPr lang="lt-LT" dirty="0"/>
              <a:t> </a:t>
            </a:r>
            <a:r>
              <a:rPr lang="lt-LT" dirty="0" err="1"/>
              <a:t>styles</a:t>
            </a:r>
            <a:endParaRPr lang="lt-LT" dirty="0"/>
          </a:p>
          <a:p>
            <a:pPr marL="457200" marR="0" lvl="0" indent="-457200" algn="l" defTabSz="914400" rtl="0" eaLnBrk="1" fontAlgn="auto" latinLnBrk="0" hangingPunct="1">
              <a:lnSpc>
                <a:spcPct val="90000"/>
              </a:lnSpc>
              <a:spcBef>
                <a:spcPts val="1000"/>
              </a:spcBef>
              <a:spcAft>
                <a:spcPts val="0"/>
              </a:spcAft>
              <a:buClr>
                <a:schemeClr val="tx1"/>
              </a:buClr>
              <a:buSzPct val="108000"/>
              <a:buFont typeface="+mj-lt"/>
              <a:buAutoNum type="arabicPeriod"/>
              <a:tabLst/>
              <a:defRPr/>
            </a:pPr>
            <a:r>
              <a:rPr lang="lt-LT" dirty="0" err="1"/>
              <a:t>Click</a:t>
            </a:r>
            <a:r>
              <a:rPr lang="lt-LT" dirty="0"/>
              <a:t> to </a:t>
            </a:r>
            <a:r>
              <a:rPr lang="lt-LT" dirty="0" err="1"/>
              <a:t>edit</a:t>
            </a:r>
            <a:r>
              <a:rPr lang="lt-LT" dirty="0"/>
              <a:t> </a:t>
            </a:r>
            <a:r>
              <a:rPr lang="lt-LT" dirty="0" err="1"/>
              <a:t>Master</a:t>
            </a:r>
            <a:r>
              <a:rPr lang="lt-LT" dirty="0"/>
              <a:t> </a:t>
            </a:r>
            <a:r>
              <a:rPr lang="lt-LT" dirty="0" err="1"/>
              <a:t>text</a:t>
            </a:r>
            <a:r>
              <a:rPr lang="lt-LT" dirty="0"/>
              <a:t> </a:t>
            </a:r>
            <a:r>
              <a:rPr lang="lt-LT" dirty="0" err="1"/>
              <a:t>styles</a:t>
            </a:r>
            <a:endParaRPr lang="lt-LT" dirty="0"/>
          </a:p>
          <a:p>
            <a:pPr marL="457200" marR="0" lvl="0" indent="-457200" algn="l" defTabSz="914400" rtl="0" eaLnBrk="1" fontAlgn="auto" latinLnBrk="0" hangingPunct="1">
              <a:lnSpc>
                <a:spcPct val="90000"/>
              </a:lnSpc>
              <a:spcBef>
                <a:spcPts val="1000"/>
              </a:spcBef>
              <a:spcAft>
                <a:spcPts val="0"/>
              </a:spcAft>
              <a:buClr>
                <a:schemeClr val="tx1"/>
              </a:buClr>
              <a:buSzPct val="108000"/>
              <a:buFont typeface="+mj-lt"/>
              <a:buAutoNum type="arabicPeriod"/>
              <a:tabLst/>
              <a:defRPr/>
            </a:pPr>
            <a:r>
              <a:rPr lang="lt-LT" dirty="0" err="1"/>
              <a:t>Click</a:t>
            </a:r>
            <a:r>
              <a:rPr lang="lt-LT" dirty="0"/>
              <a:t> to </a:t>
            </a:r>
            <a:r>
              <a:rPr lang="lt-LT" dirty="0" err="1"/>
              <a:t>edit</a:t>
            </a:r>
            <a:r>
              <a:rPr lang="lt-LT" dirty="0"/>
              <a:t> </a:t>
            </a:r>
            <a:r>
              <a:rPr lang="lt-LT" dirty="0" err="1"/>
              <a:t>Master</a:t>
            </a:r>
            <a:r>
              <a:rPr lang="lt-LT" dirty="0"/>
              <a:t> </a:t>
            </a:r>
            <a:r>
              <a:rPr lang="lt-LT" dirty="0" err="1"/>
              <a:t>text</a:t>
            </a:r>
            <a:r>
              <a:rPr lang="lt-LT" dirty="0"/>
              <a:t> </a:t>
            </a:r>
            <a:r>
              <a:rPr lang="lt-LT" dirty="0" err="1"/>
              <a:t>styles</a:t>
            </a:r>
            <a:endParaRPr lang="lt-LT" dirty="0"/>
          </a:p>
          <a:p>
            <a:pPr marL="457200" marR="0" lvl="0" indent="-457200" algn="l" defTabSz="914400" rtl="0" eaLnBrk="1" fontAlgn="auto" latinLnBrk="0" hangingPunct="1">
              <a:lnSpc>
                <a:spcPct val="90000"/>
              </a:lnSpc>
              <a:spcBef>
                <a:spcPts val="1000"/>
              </a:spcBef>
              <a:spcAft>
                <a:spcPts val="0"/>
              </a:spcAft>
              <a:buClr>
                <a:schemeClr val="tx1"/>
              </a:buClr>
              <a:buSzPct val="108000"/>
              <a:buFont typeface="+mj-lt"/>
              <a:buAutoNum type="arabicPeriod"/>
              <a:tabLst/>
              <a:defRPr/>
            </a:pPr>
            <a:r>
              <a:rPr lang="lt-LT" dirty="0" err="1"/>
              <a:t>Click</a:t>
            </a:r>
            <a:r>
              <a:rPr lang="lt-LT" dirty="0"/>
              <a:t> to </a:t>
            </a:r>
            <a:r>
              <a:rPr lang="lt-LT" dirty="0" err="1"/>
              <a:t>edit</a:t>
            </a:r>
            <a:r>
              <a:rPr lang="lt-LT" dirty="0"/>
              <a:t> </a:t>
            </a:r>
            <a:r>
              <a:rPr lang="lt-LT" dirty="0" err="1"/>
              <a:t>Master</a:t>
            </a:r>
            <a:r>
              <a:rPr lang="lt-LT" dirty="0"/>
              <a:t> </a:t>
            </a:r>
            <a:r>
              <a:rPr lang="lt-LT" dirty="0" err="1"/>
              <a:t>text</a:t>
            </a:r>
            <a:r>
              <a:rPr lang="lt-LT" dirty="0"/>
              <a:t> </a:t>
            </a:r>
            <a:r>
              <a:rPr lang="lt-LT" dirty="0" err="1"/>
              <a:t>styles</a:t>
            </a:r>
            <a:endParaRPr lang="lt-LT" dirty="0"/>
          </a:p>
          <a:p>
            <a:pPr marL="457200" marR="0" lvl="0" indent="-457200" algn="l" defTabSz="914400" rtl="0" eaLnBrk="1" fontAlgn="auto" latinLnBrk="0" hangingPunct="1">
              <a:lnSpc>
                <a:spcPct val="90000"/>
              </a:lnSpc>
              <a:spcBef>
                <a:spcPts val="1000"/>
              </a:spcBef>
              <a:spcAft>
                <a:spcPts val="0"/>
              </a:spcAft>
              <a:buClr>
                <a:schemeClr val="tx1"/>
              </a:buClr>
              <a:buSzPct val="108000"/>
              <a:buFont typeface="+mj-lt"/>
              <a:buAutoNum type="arabicPeriod"/>
              <a:tabLst/>
              <a:defRPr/>
            </a:pPr>
            <a:r>
              <a:rPr lang="lt-LT" dirty="0" err="1"/>
              <a:t>Click</a:t>
            </a:r>
            <a:r>
              <a:rPr lang="lt-LT" dirty="0"/>
              <a:t> to </a:t>
            </a:r>
            <a:r>
              <a:rPr lang="lt-LT" dirty="0" err="1"/>
              <a:t>edit</a:t>
            </a:r>
            <a:r>
              <a:rPr lang="lt-LT" dirty="0"/>
              <a:t> </a:t>
            </a:r>
            <a:r>
              <a:rPr lang="lt-LT" dirty="0" err="1"/>
              <a:t>Master</a:t>
            </a:r>
            <a:r>
              <a:rPr lang="lt-LT" dirty="0"/>
              <a:t> </a:t>
            </a:r>
            <a:r>
              <a:rPr lang="lt-LT" dirty="0" err="1"/>
              <a:t>text</a:t>
            </a:r>
            <a:r>
              <a:rPr lang="lt-LT" dirty="0"/>
              <a:t> </a:t>
            </a:r>
            <a:r>
              <a:rPr lang="lt-LT" dirty="0" err="1"/>
              <a:t>styles</a:t>
            </a:r>
            <a:endParaRPr lang="lt-LT" dirty="0"/>
          </a:p>
          <a:p>
            <a:pPr marL="457200" marR="0" lvl="0" indent="-457200" algn="l" defTabSz="914400" rtl="0" eaLnBrk="1" fontAlgn="auto" latinLnBrk="0" hangingPunct="1">
              <a:lnSpc>
                <a:spcPct val="90000"/>
              </a:lnSpc>
              <a:spcBef>
                <a:spcPts val="1000"/>
              </a:spcBef>
              <a:spcAft>
                <a:spcPts val="0"/>
              </a:spcAft>
              <a:buClr>
                <a:schemeClr val="tx1"/>
              </a:buClr>
              <a:buSzPct val="108000"/>
              <a:buFont typeface="+mj-lt"/>
              <a:buAutoNum type="arabicPeriod"/>
              <a:tabLst/>
              <a:defRPr/>
            </a:pPr>
            <a:r>
              <a:rPr lang="lt-LT" dirty="0" err="1"/>
              <a:t>Click</a:t>
            </a:r>
            <a:r>
              <a:rPr lang="lt-LT" dirty="0"/>
              <a:t> to </a:t>
            </a:r>
            <a:r>
              <a:rPr lang="lt-LT" dirty="0" err="1"/>
              <a:t>edit</a:t>
            </a:r>
            <a:r>
              <a:rPr lang="lt-LT" dirty="0"/>
              <a:t> </a:t>
            </a:r>
            <a:r>
              <a:rPr lang="lt-LT" dirty="0" err="1"/>
              <a:t>Master</a:t>
            </a:r>
            <a:r>
              <a:rPr lang="lt-LT" dirty="0"/>
              <a:t> </a:t>
            </a:r>
            <a:r>
              <a:rPr lang="lt-LT" dirty="0" err="1"/>
              <a:t>text</a:t>
            </a:r>
            <a:r>
              <a:rPr lang="lt-LT" dirty="0"/>
              <a:t> </a:t>
            </a:r>
            <a:r>
              <a:rPr lang="lt-LT" dirty="0" err="1"/>
              <a:t>styles</a:t>
            </a:r>
            <a:endParaRPr lang="lt-LT" dirty="0"/>
          </a:p>
          <a:p>
            <a:pPr lvl="0"/>
            <a:endParaRPr lang="lt-LT" dirty="0"/>
          </a:p>
          <a:p>
            <a:pPr lvl="0"/>
            <a:endParaRPr lang="lt-LT" dirty="0"/>
          </a:p>
        </p:txBody>
      </p:sp>
    </p:spTree>
    <p:extLst>
      <p:ext uri="{BB962C8B-B14F-4D97-AF65-F5344CB8AC3E}">
        <p14:creationId xmlns:p14="http://schemas.microsoft.com/office/powerpoint/2010/main" val="11672212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har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hart Placeholder 5"/>
          <p:cNvSpPr>
            <a:spLocks noGrp="1"/>
          </p:cNvSpPr>
          <p:nvPr>
            <p:ph type="chart" sz="quarter" idx="10"/>
          </p:nvPr>
        </p:nvSpPr>
        <p:spPr>
          <a:xfrm>
            <a:off x="838200" y="2156460"/>
            <a:ext cx="9561513" cy="4019550"/>
          </a:xfrm>
        </p:spPr>
        <p:txBody>
          <a:bodyPr/>
          <a:lstStyle/>
          <a:p>
            <a:endParaRPr lang="en-US"/>
          </a:p>
        </p:txBody>
      </p:sp>
    </p:spTree>
    <p:extLst>
      <p:ext uri="{BB962C8B-B14F-4D97-AF65-F5344CB8AC3E}">
        <p14:creationId xmlns:p14="http://schemas.microsoft.com/office/powerpoint/2010/main" val="3332520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ru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martArt Placeholder 3"/>
          <p:cNvSpPr>
            <a:spLocks noGrp="1"/>
          </p:cNvSpPr>
          <p:nvPr>
            <p:ph type="dgm" sz="quarter" idx="10"/>
          </p:nvPr>
        </p:nvSpPr>
        <p:spPr>
          <a:xfrm>
            <a:off x="838200" y="2041525"/>
            <a:ext cx="8929688" cy="4068763"/>
          </a:xfrm>
        </p:spPr>
        <p:txBody>
          <a:bodyPr/>
          <a:lstStyle/>
          <a:p>
            <a:endParaRPr lang="en-US"/>
          </a:p>
        </p:txBody>
      </p:sp>
    </p:spTree>
    <p:extLst>
      <p:ext uri="{BB962C8B-B14F-4D97-AF65-F5344CB8AC3E}">
        <p14:creationId xmlns:p14="http://schemas.microsoft.com/office/powerpoint/2010/main" val="7645804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able Placeholder 5"/>
          <p:cNvSpPr>
            <a:spLocks noGrp="1"/>
          </p:cNvSpPr>
          <p:nvPr>
            <p:ph type="tbl" sz="quarter" idx="10"/>
          </p:nvPr>
        </p:nvSpPr>
        <p:spPr>
          <a:xfrm>
            <a:off x="838200" y="2041525"/>
            <a:ext cx="8929688" cy="4159250"/>
          </a:xfrm>
        </p:spPr>
        <p:txBody>
          <a:bodyPr/>
          <a:lstStyle/>
          <a:p>
            <a:endParaRPr lang="en-US"/>
          </a:p>
        </p:txBody>
      </p:sp>
    </p:spTree>
    <p:extLst>
      <p:ext uri="{BB962C8B-B14F-4D97-AF65-F5344CB8AC3E}">
        <p14:creationId xmlns:p14="http://schemas.microsoft.com/office/powerpoint/2010/main" val="55101952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Picture">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0" y="0"/>
            <a:ext cx="12192000" cy="6858000"/>
          </a:xfrm>
        </p:spPr>
        <p:txBody>
          <a:bodyPr/>
          <a:lstStyle/>
          <a:p>
            <a:endParaRPr lang="en-US"/>
          </a:p>
        </p:txBody>
      </p:sp>
    </p:spTree>
    <p:extLst>
      <p:ext uri="{BB962C8B-B14F-4D97-AF65-F5344CB8AC3E}">
        <p14:creationId xmlns:p14="http://schemas.microsoft.com/office/powerpoint/2010/main" val="3252052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Picture collage">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6096000" cy="6850063"/>
          </a:xfrm>
        </p:spPr>
        <p:txBody>
          <a:bodyPr/>
          <a:lstStyle/>
          <a:p>
            <a:endParaRPr lang="en-US"/>
          </a:p>
        </p:txBody>
      </p:sp>
      <p:sp>
        <p:nvSpPr>
          <p:cNvPr id="9" name="Picture Placeholder 8"/>
          <p:cNvSpPr>
            <a:spLocks noGrp="1"/>
          </p:cNvSpPr>
          <p:nvPr>
            <p:ph type="pic" sz="quarter" idx="11"/>
          </p:nvPr>
        </p:nvSpPr>
        <p:spPr>
          <a:xfrm>
            <a:off x="6096000" y="2276475"/>
            <a:ext cx="6096000" cy="4573588"/>
          </a:xfrm>
        </p:spPr>
        <p:txBody>
          <a:bodyPr/>
          <a:lstStyle/>
          <a:p>
            <a:endParaRPr lang="en-US"/>
          </a:p>
        </p:txBody>
      </p:sp>
      <p:sp>
        <p:nvSpPr>
          <p:cNvPr id="11" name="Picture Placeholder 10"/>
          <p:cNvSpPr>
            <a:spLocks noGrp="1"/>
          </p:cNvSpPr>
          <p:nvPr>
            <p:ph type="pic" sz="quarter" idx="12"/>
          </p:nvPr>
        </p:nvSpPr>
        <p:spPr>
          <a:xfrm>
            <a:off x="6096000" y="0"/>
            <a:ext cx="6096000" cy="2276475"/>
          </a:xfrm>
        </p:spPr>
        <p:txBody>
          <a:bodyPr/>
          <a:lstStyle/>
          <a:p>
            <a:endParaRPr lang="en-US"/>
          </a:p>
        </p:txBody>
      </p:sp>
    </p:spTree>
    <p:extLst>
      <p:ext uri="{BB962C8B-B14F-4D97-AF65-F5344CB8AC3E}">
        <p14:creationId xmlns:p14="http://schemas.microsoft.com/office/powerpoint/2010/main" val="88185825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Content collage">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0" y="0"/>
            <a:ext cx="6096000" cy="6850063"/>
          </a:xfrm>
        </p:spPr>
        <p:txBody>
          <a:bodyPr/>
          <a:lstStyle/>
          <a:p>
            <a:endParaRPr lang="en-US"/>
          </a:p>
        </p:txBody>
      </p:sp>
      <p:sp>
        <p:nvSpPr>
          <p:cNvPr id="7" name="Picture Placeholder 8"/>
          <p:cNvSpPr>
            <a:spLocks noGrp="1"/>
          </p:cNvSpPr>
          <p:nvPr>
            <p:ph type="pic" sz="quarter" idx="11"/>
          </p:nvPr>
        </p:nvSpPr>
        <p:spPr>
          <a:xfrm>
            <a:off x="6096000" y="2276475"/>
            <a:ext cx="6096000" cy="4573588"/>
          </a:xfrm>
        </p:spPr>
        <p:txBody>
          <a:bodyPr/>
          <a:lstStyle/>
          <a:p>
            <a:endParaRPr lang="en-US"/>
          </a:p>
        </p:txBody>
      </p:sp>
      <p:sp>
        <p:nvSpPr>
          <p:cNvPr id="10" name="Text Placeholder 9"/>
          <p:cNvSpPr>
            <a:spLocks noGrp="1"/>
          </p:cNvSpPr>
          <p:nvPr>
            <p:ph type="body" sz="quarter" idx="12"/>
          </p:nvPr>
        </p:nvSpPr>
        <p:spPr>
          <a:xfrm>
            <a:off x="6423660" y="320041"/>
            <a:ext cx="5394960" cy="1691640"/>
          </a:xfrm>
        </p:spPr>
        <p:txBody>
          <a:bodyPr/>
          <a:lstStyle/>
          <a:p>
            <a:pPr lvl="0"/>
            <a:r>
              <a:rPr lang="en-US" dirty="0"/>
              <a:t>Click to edit Master text styles</a:t>
            </a:r>
          </a:p>
        </p:txBody>
      </p:sp>
    </p:spTree>
    <p:extLst>
      <p:ext uri="{BB962C8B-B14F-4D97-AF65-F5344CB8AC3E}">
        <p14:creationId xmlns:p14="http://schemas.microsoft.com/office/powerpoint/2010/main" val="181385794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Contacts">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83671" y="586112"/>
            <a:ext cx="2752482" cy="1175384"/>
          </a:xfrm>
          <a:prstGeom prst="rect">
            <a:avLst/>
          </a:prstGeom>
        </p:spPr>
      </p:pic>
      <p:sp>
        <p:nvSpPr>
          <p:cNvPr id="8" name="Text Placeholder 7"/>
          <p:cNvSpPr>
            <a:spLocks noGrp="1"/>
          </p:cNvSpPr>
          <p:nvPr>
            <p:ph type="body" sz="quarter" idx="10"/>
          </p:nvPr>
        </p:nvSpPr>
        <p:spPr>
          <a:xfrm>
            <a:off x="6389255" y="4279271"/>
            <a:ext cx="5394325" cy="2033905"/>
          </a:xfrm>
        </p:spPr>
        <p:txBody>
          <a:bodyPr/>
          <a:lstStyle/>
          <a:p>
            <a:pPr lvl="0"/>
            <a:r>
              <a:rPr lang="en-US" dirty="0"/>
              <a:t>Click to edit Master text styles</a:t>
            </a:r>
          </a:p>
        </p:txBody>
      </p:sp>
      <p:sp>
        <p:nvSpPr>
          <p:cNvPr id="10" name="Title 1"/>
          <p:cNvSpPr>
            <a:spLocks noGrp="1"/>
          </p:cNvSpPr>
          <p:nvPr>
            <p:ph type="ctrTitle"/>
          </p:nvPr>
        </p:nvSpPr>
        <p:spPr>
          <a:xfrm>
            <a:off x="6389255" y="3221287"/>
            <a:ext cx="5396345" cy="833120"/>
          </a:xfrm>
        </p:spPr>
        <p:txBody>
          <a:bodyPr anchor="b">
            <a:normAutofit/>
          </a:bodyPr>
          <a:lstStyle>
            <a:lvl1pPr algn="l">
              <a:defRPr sz="5400"/>
            </a:lvl1pPr>
          </a:lstStyle>
          <a:p>
            <a:endParaRPr lang="en-US" dirty="0"/>
          </a:p>
        </p:txBody>
      </p:sp>
      <p:sp>
        <p:nvSpPr>
          <p:cNvPr id="12" name="Rectangle 11"/>
          <p:cNvSpPr/>
          <p:nvPr userDrawn="1"/>
        </p:nvSpPr>
        <p:spPr>
          <a:xfrm>
            <a:off x="5849598" y="2855328"/>
            <a:ext cx="1692421" cy="1410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8402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title"/>
          </p:nvPr>
        </p:nvSpPr>
        <p:spPr>
          <a:xfrm>
            <a:off x="838200" y="1186842"/>
            <a:ext cx="9053945" cy="1126868"/>
          </a:xfrm>
        </p:spPr>
        <p:txBody>
          <a:bodyPr/>
          <a:lstStyle/>
          <a:p>
            <a:r>
              <a:rPr lang="lt-LT" dirty="0" err="1"/>
              <a:t>Click</a:t>
            </a:r>
            <a:r>
              <a:rPr lang="lt-LT" dirty="0"/>
              <a:t> to </a:t>
            </a:r>
            <a:r>
              <a:rPr lang="lt-LT" dirty="0" err="1"/>
              <a:t>edit</a:t>
            </a:r>
            <a:r>
              <a:rPr lang="lt-LT" dirty="0"/>
              <a:t> </a:t>
            </a:r>
            <a:r>
              <a:rPr lang="lt-LT" dirty="0" err="1"/>
              <a:t>Master</a:t>
            </a:r>
            <a:r>
              <a:rPr lang="lt-LT" dirty="0"/>
              <a:t> </a:t>
            </a:r>
            <a:r>
              <a:rPr lang="lt-LT" dirty="0" err="1"/>
              <a:t>title</a:t>
            </a:r>
            <a:r>
              <a:rPr lang="lt-LT" dirty="0"/>
              <a:t> </a:t>
            </a:r>
            <a:r>
              <a:rPr lang="lt-LT" dirty="0" err="1"/>
              <a:t>style</a:t>
            </a:r>
            <a:endParaRPr lang="en-US" dirty="0"/>
          </a:p>
        </p:txBody>
      </p:sp>
      <p:sp>
        <p:nvSpPr>
          <p:cNvPr id="6" name="Text Placeholder 5"/>
          <p:cNvSpPr>
            <a:spLocks noGrp="1"/>
          </p:cNvSpPr>
          <p:nvPr>
            <p:ph type="body" sz="quarter" idx="12"/>
          </p:nvPr>
        </p:nvSpPr>
        <p:spPr>
          <a:xfrm>
            <a:off x="838200" y="2512405"/>
            <a:ext cx="9053945" cy="3597450"/>
          </a:xfrm>
        </p:spPr>
        <p:txBody>
          <a:bodyPr/>
          <a:lstStyle/>
          <a:p>
            <a:pPr lvl="0"/>
            <a:r>
              <a:rPr lang="lt-LT" dirty="0" err="1"/>
              <a:t>Click</a:t>
            </a:r>
            <a:r>
              <a:rPr lang="lt-LT" dirty="0"/>
              <a:t> to </a:t>
            </a:r>
            <a:r>
              <a:rPr lang="lt-LT" dirty="0" err="1"/>
              <a:t>edit</a:t>
            </a:r>
            <a:r>
              <a:rPr lang="lt-LT" dirty="0"/>
              <a:t> </a:t>
            </a:r>
            <a:r>
              <a:rPr lang="lt-LT" dirty="0" err="1"/>
              <a:t>Master</a:t>
            </a:r>
            <a:r>
              <a:rPr lang="lt-LT" dirty="0"/>
              <a:t> </a:t>
            </a:r>
            <a:r>
              <a:rPr lang="lt-LT" dirty="0" err="1"/>
              <a:t>text</a:t>
            </a:r>
            <a:r>
              <a:rPr lang="lt-LT" dirty="0"/>
              <a:t> </a:t>
            </a:r>
            <a:r>
              <a:rPr lang="lt-LT" dirty="0" err="1"/>
              <a:t>styles</a:t>
            </a:r>
            <a:endParaRPr lang="lt-LT" dirty="0"/>
          </a:p>
        </p:txBody>
      </p:sp>
    </p:spTree>
    <p:extLst>
      <p:ext uri="{BB962C8B-B14F-4D97-AF65-F5344CB8AC3E}">
        <p14:creationId xmlns:p14="http://schemas.microsoft.com/office/powerpoint/2010/main" val="1191197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and text slide">
    <p:spTree>
      <p:nvGrpSpPr>
        <p:cNvPr id="1" name=""/>
        <p:cNvGrpSpPr/>
        <p:nvPr/>
      </p:nvGrpSpPr>
      <p:grpSpPr>
        <a:xfrm>
          <a:off x="0" y="0"/>
          <a:ext cx="0" cy="0"/>
          <a:chOff x="0" y="0"/>
          <a:chExt cx="0" cy="0"/>
        </a:xfrm>
      </p:grpSpPr>
      <p:sp>
        <p:nvSpPr>
          <p:cNvPr id="2" name="Title 1"/>
          <p:cNvSpPr>
            <a:spLocks noGrp="1"/>
          </p:cNvSpPr>
          <p:nvPr>
            <p:ph type="title"/>
          </p:nvPr>
        </p:nvSpPr>
        <p:spPr>
          <a:xfrm>
            <a:off x="4176591" y="1392063"/>
            <a:ext cx="6796209" cy="1216922"/>
          </a:xfrm>
        </p:spPr>
        <p:txBody>
          <a:bodyPr anchor="b"/>
          <a:lstStyle/>
          <a:p>
            <a:r>
              <a:rPr lang="en-US" dirty="0"/>
              <a:t>Click to edit Master title style</a:t>
            </a:r>
          </a:p>
        </p:txBody>
      </p:sp>
      <p:sp>
        <p:nvSpPr>
          <p:cNvPr id="10" name="Text Placeholder 9"/>
          <p:cNvSpPr>
            <a:spLocks noGrp="1"/>
          </p:cNvSpPr>
          <p:nvPr>
            <p:ph type="body" sz="quarter" idx="14"/>
          </p:nvPr>
        </p:nvSpPr>
        <p:spPr>
          <a:xfrm>
            <a:off x="4176568" y="2909455"/>
            <a:ext cx="6796088" cy="3178897"/>
          </a:xfrm>
        </p:spPr>
        <p:txBody>
          <a:bodyPr>
            <a:normAutofit/>
          </a:bodyPr>
          <a:lstStyle>
            <a:lvl1pPr>
              <a:defRPr sz="2000"/>
            </a:lvl1pPr>
          </a:lstStyle>
          <a:p>
            <a:pPr lvl="0"/>
            <a:r>
              <a:rPr lang="en-US" dirty="0"/>
              <a:t>Click to edit Master text styles</a:t>
            </a:r>
          </a:p>
        </p:txBody>
      </p:sp>
      <p:sp>
        <p:nvSpPr>
          <p:cNvPr id="8" name="Picture Placeholder 7"/>
          <p:cNvSpPr>
            <a:spLocks noGrp="1"/>
          </p:cNvSpPr>
          <p:nvPr>
            <p:ph type="pic" sz="quarter" idx="13"/>
          </p:nvPr>
        </p:nvSpPr>
        <p:spPr>
          <a:xfrm>
            <a:off x="0" y="7938"/>
            <a:ext cx="3035300" cy="6842125"/>
          </a:xfrm>
        </p:spPr>
        <p:txBody>
          <a:bodyPr/>
          <a:lstStyle/>
          <a:p>
            <a:endParaRPr lang="en-US"/>
          </a:p>
        </p:txBody>
      </p:sp>
    </p:spTree>
    <p:extLst>
      <p:ext uri="{BB962C8B-B14F-4D97-AF65-F5344CB8AC3E}">
        <p14:creationId xmlns:p14="http://schemas.microsoft.com/office/powerpoint/2010/main" val="926515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10163004" y="5852566"/>
            <a:ext cx="1104900" cy="495300"/>
          </a:xfrm>
          <a:prstGeom prst="rect">
            <a:avLst/>
          </a:prstGeom>
        </p:spPr>
      </p:pic>
      <p:sp>
        <p:nvSpPr>
          <p:cNvPr id="4" name="Title 1"/>
          <p:cNvSpPr>
            <a:spLocks noGrp="1"/>
          </p:cNvSpPr>
          <p:nvPr>
            <p:ph type="title" hasCustomPrompt="1"/>
          </p:nvPr>
        </p:nvSpPr>
        <p:spPr>
          <a:xfrm>
            <a:off x="1105870" y="1003148"/>
            <a:ext cx="5031696" cy="3657600"/>
          </a:xfrm>
        </p:spPr>
        <p:txBody>
          <a:bodyPr anchor="t">
            <a:normAutofit/>
          </a:bodyPr>
          <a:lstStyle>
            <a:lvl1pPr>
              <a:defRPr sz="5400"/>
            </a:lvl1pPr>
          </a:lstStyle>
          <a:p>
            <a:r>
              <a:rPr lang="en-US" dirty="0"/>
              <a:t>CLICK TO EDIT MASTER TITLE STYLE</a:t>
            </a:r>
          </a:p>
        </p:txBody>
      </p:sp>
      <p:sp>
        <p:nvSpPr>
          <p:cNvPr id="5" name="Rectangle 4"/>
          <p:cNvSpPr/>
          <p:nvPr userDrawn="1"/>
        </p:nvSpPr>
        <p:spPr>
          <a:xfrm>
            <a:off x="576213" y="573364"/>
            <a:ext cx="1692421" cy="1410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1731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er 2">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9943144" y="4727407"/>
            <a:ext cx="1943100" cy="1765468"/>
          </a:xfrm>
          <a:noFill/>
          <a:ln>
            <a:noFill/>
          </a:ln>
        </p:spPr>
        <p:txBody>
          <a:bodyPr anchor="b">
            <a:normAutofit/>
          </a:bodyPr>
          <a:lstStyle>
            <a:lvl1pPr algn="r">
              <a:defRPr sz="9600" b="1">
                <a:solidFill>
                  <a:schemeClr val="tx1"/>
                </a:solidFill>
                <a:latin typeface="GT Walsheim" charset="0"/>
                <a:ea typeface="GT Walsheim" charset="0"/>
                <a:cs typeface="GT Walsheim" charset="0"/>
              </a:defRPr>
            </a:lvl1pPr>
          </a:lstStyle>
          <a:p>
            <a:pPr lvl="0"/>
            <a:r>
              <a:rPr lang="en-US"/>
              <a:t>1</a:t>
            </a:r>
            <a:endParaRPr lang="en-US" dirty="0"/>
          </a:p>
        </p:txBody>
      </p:sp>
      <p:sp>
        <p:nvSpPr>
          <p:cNvPr id="5" name="Title 1"/>
          <p:cNvSpPr>
            <a:spLocks noGrp="1"/>
          </p:cNvSpPr>
          <p:nvPr>
            <p:ph type="title" hasCustomPrompt="1"/>
          </p:nvPr>
        </p:nvSpPr>
        <p:spPr>
          <a:xfrm>
            <a:off x="1105870" y="1003148"/>
            <a:ext cx="5031696" cy="3657600"/>
          </a:xfrm>
        </p:spPr>
        <p:txBody>
          <a:bodyPr anchor="t">
            <a:normAutofit/>
          </a:bodyPr>
          <a:lstStyle>
            <a:lvl1pPr>
              <a:defRPr sz="5400"/>
            </a:lvl1pPr>
          </a:lstStyle>
          <a:p>
            <a:r>
              <a:rPr lang="en-US" dirty="0"/>
              <a:t>CLICK TO EDIT MASTER TITLE STYLE</a:t>
            </a:r>
          </a:p>
        </p:txBody>
      </p:sp>
      <p:sp>
        <p:nvSpPr>
          <p:cNvPr id="6" name="Rectangle 5"/>
          <p:cNvSpPr/>
          <p:nvPr userDrawn="1"/>
        </p:nvSpPr>
        <p:spPr>
          <a:xfrm>
            <a:off x="576213" y="573364"/>
            <a:ext cx="1692421" cy="1410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2552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er 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12192000" cy="6858000"/>
          </a:xfrm>
        </p:spPr>
        <p:txBody>
          <a:bodyPr/>
          <a:lstStyle/>
          <a:p>
            <a:endParaRPr lang="en-US" dirty="0"/>
          </a:p>
        </p:txBody>
      </p:sp>
      <p:sp>
        <p:nvSpPr>
          <p:cNvPr id="5" name="Title 1"/>
          <p:cNvSpPr>
            <a:spLocks noGrp="1"/>
          </p:cNvSpPr>
          <p:nvPr>
            <p:ph type="title" hasCustomPrompt="1"/>
          </p:nvPr>
        </p:nvSpPr>
        <p:spPr>
          <a:xfrm>
            <a:off x="1105870" y="1003148"/>
            <a:ext cx="5031696" cy="3657600"/>
          </a:xfrm>
        </p:spPr>
        <p:txBody>
          <a:bodyPr anchor="t">
            <a:normAutofit/>
          </a:bodyPr>
          <a:lstStyle>
            <a:lvl1pPr>
              <a:defRPr sz="5400"/>
            </a:lvl1pPr>
          </a:lstStyle>
          <a:p>
            <a:r>
              <a:rPr lang="en-US" dirty="0"/>
              <a:t>CLICK TO EDIT MASTER TITLE STYLE</a:t>
            </a:r>
          </a:p>
        </p:txBody>
      </p:sp>
      <p:sp>
        <p:nvSpPr>
          <p:cNvPr id="6" name="Rectangle 5"/>
          <p:cNvSpPr/>
          <p:nvPr userDrawn="1"/>
        </p:nvSpPr>
        <p:spPr>
          <a:xfrm>
            <a:off x="576213" y="573364"/>
            <a:ext cx="1692421" cy="1410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482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image" Target="../media/image3.emf"/><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heme" Target="../theme/theme2.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5"/>
          <a:stretch>
            <a:fillRect/>
          </a:stretch>
        </p:blipFill>
        <p:spPr>
          <a:xfrm>
            <a:off x="10163004" y="521818"/>
            <a:ext cx="1104900" cy="495300"/>
          </a:xfrm>
          <a:prstGeom prst="rect">
            <a:avLst/>
          </a:prstGeom>
        </p:spPr>
      </p:pic>
      <p:sp>
        <p:nvSpPr>
          <p:cNvPr id="2" name="Title Placeholder 1"/>
          <p:cNvSpPr>
            <a:spLocks noGrp="1"/>
          </p:cNvSpPr>
          <p:nvPr>
            <p:ph type="title"/>
          </p:nvPr>
        </p:nvSpPr>
        <p:spPr>
          <a:xfrm>
            <a:off x="838200" y="715787"/>
            <a:ext cx="8929255" cy="1325563"/>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838200" y="2276475"/>
            <a:ext cx="8929255" cy="3148965"/>
          </a:xfrm>
          <a:prstGeom prst="rect">
            <a:avLst/>
          </a:prstGeom>
        </p:spPr>
        <p:txBody>
          <a:bodyPr vert="horz" lIns="91440" tIns="45720" rIns="91440" bIns="45720" rtlCol="0">
            <a:normAutofit/>
          </a:bodyPr>
          <a:lstStyle/>
          <a:p>
            <a:pPr lvl="0"/>
            <a:r>
              <a:rPr lang="en-US" dirty="0"/>
              <a:t>Click to edit Master text styles</a:t>
            </a:r>
          </a:p>
        </p:txBody>
      </p:sp>
      <p:sp>
        <p:nvSpPr>
          <p:cNvPr id="8" name="Footer Placeholder 4"/>
          <p:cNvSpPr txBox="1">
            <a:spLocks/>
          </p:cNvSpPr>
          <p:nvPr userDrawn="1"/>
        </p:nvSpPr>
        <p:spPr>
          <a:xfrm>
            <a:off x="6770747" y="6356350"/>
            <a:ext cx="3714374" cy="365125"/>
          </a:xfrm>
          <a:prstGeom prst="rect">
            <a:avLst/>
          </a:prstGeom>
        </p:spPr>
        <p:txBody>
          <a:bodyPr vert="horz" lIns="91440" tIns="45720" rIns="91440" bIns="45720" rtlCol="0" anchor="ctr"/>
          <a:lstStyle>
            <a:defPPr>
              <a:defRPr lang="lt-LT"/>
            </a:defPPr>
            <a:lvl1pPr marL="0" algn="ctr" defTabSz="914400" rtl="0" eaLnBrk="1" latinLnBrk="0" hangingPunct="1">
              <a:defRPr sz="1200" kern="1200">
                <a:solidFill>
                  <a:schemeClr val="bg1">
                    <a:lumMod val="50000"/>
                  </a:schemeClr>
                </a:solidFill>
                <a:latin typeface="GT Walsheim" charset="0"/>
                <a:ea typeface="GT Walsheim" charset="0"/>
                <a:cs typeface="GT Walsheim"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816527060"/>
      </p:ext>
    </p:extLst>
  </p:cSld>
  <p:clrMap bg1="lt1" tx1="dk1" bg2="lt2" tx2="dk2" accent1="accent1" accent2="accent2" accent3="accent3" accent4="accent4" accent5="accent5" accent6="accent6" hlink="hlink" folHlink="folHlink"/>
  <p:sldLayoutIdLst>
    <p:sldLayoutId id="2147483653" r:id="rId1"/>
    <p:sldLayoutId id="2147483676" r:id="rId2"/>
    <p:sldLayoutId id="2147483678" r:id="rId3"/>
    <p:sldLayoutId id="2147483683" r:id="rId4"/>
    <p:sldLayoutId id="2147483709" r:id="rId5"/>
    <p:sldLayoutId id="2147483654" r:id="rId6"/>
    <p:sldLayoutId id="2147483655" r:id="rId7"/>
    <p:sldLayoutId id="2147483680" r:id="rId8"/>
    <p:sldLayoutId id="2147483677" r:id="rId9"/>
    <p:sldLayoutId id="2147483656" r:id="rId10"/>
    <p:sldLayoutId id="2147483658" r:id="rId11"/>
    <p:sldLayoutId id="2147483684" r:id="rId12"/>
    <p:sldLayoutId id="2147483679" r:id="rId13"/>
    <p:sldLayoutId id="2147483685" r:id="rId14"/>
    <p:sldLayoutId id="2147483686" r:id="rId15"/>
    <p:sldLayoutId id="2147483732" r:id="rId16"/>
    <p:sldLayoutId id="2147483733" r:id="rId17"/>
    <p:sldLayoutId id="2147483734" r:id="rId18"/>
    <p:sldLayoutId id="2147483735" r:id="rId19"/>
    <p:sldLayoutId id="2147483659" r:id="rId20"/>
    <p:sldLayoutId id="2147483687" r:id="rId21"/>
    <p:sldLayoutId id="2147483688" r:id="rId22"/>
    <p:sldLayoutId id="2147483682" r:id="rId23"/>
  </p:sldLayoutIdLst>
  <p:txStyles>
    <p:titleStyle>
      <a:lvl1pPr algn="l" defTabSz="914400" rtl="0" eaLnBrk="1" latinLnBrk="0" hangingPunct="1">
        <a:lnSpc>
          <a:spcPct val="90000"/>
        </a:lnSpc>
        <a:spcBef>
          <a:spcPct val="0"/>
        </a:spcBef>
        <a:buNone/>
        <a:defRPr sz="4400" b="1" kern="1200">
          <a:solidFill>
            <a:schemeClr val="tx1"/>
          </a:solidFill>
          <a:latin typeface="Arial" charset="0"/>
          <a:ea typeface="Arial" charset="0"/>
          <a:cs typeface="Arial" charset="0"/>
        </a:defRPr>
      </a:lvl1pPr>
    </p:titleStyle>
    <p:bodyStyle>
      <a:lvl1pPr marL="0" indent="0" algn="l" defTabSz="914400" rtl="0" eaLnBrk="1" latinLnBrk="0" hangingPunct="1">
        <a:lnSpc>
          <a:spcPct val="90000"/>
        </a:lnSpc>
        <a:spcBef>
          <a:spcPts val="1000"/>
        </a:spcBef>
        <a:buFont typeface="Arial"/>
        <a:buNone/>
        <a:defRPr sz="2000" kern="1200">
          <a:solidFill>
            <a:schemeClr val="bg1">
              <a:lumMod val="50000"/>
            </a:schemeClr>
          </a:solidFill>
          <a:latin typeface="Arial" charset="0"/>
          <a:ea typeface="Arial" charset="0"/>
          <a:cs typeface="Arial" charset="0"/>
        </a:defRPr>
      </a:lvl1pPr>
      <a:lvl2pPr marL="457200" indent="0" algn="l" defTabSz="914400" rtl="0" eaLnBrk="1" latinLnBrk="0" hangingPunct="1">
        <a:lnSpc>
          <a:spcPct val="90000"/>
        </a:lnSpc>
        <a:spcBef>
          <a:spcPts val="500"/>
        </a:spcBef>
        <a:buFont typeface="Arial"/>
        <a:buNone/>
        <a:defRPr sz="2000" kern="1200">
          <a:solidFill>
            <a:schemeClr val="bg1">
              <a:lumMod val="50000"/>
            </a:schemeClr>
          </a:solidFill>
          <a:latin typeface="GT Walsheim" charset="0"/>
          <a:ea typeface="GT Walsheim" charset="0"/>
          <a:cs typeface="GT Walsheim" charset="0"/>
        </a:defRPr>
      </a:lvl2pPr>
      <a:lvl3pPr marL="914400" indent="0" algn="l" defTabSz="914400" rtl="0" eaLnBrk="1" latinLnBrk="0" hangingPunct="1">
        <a:lnSpc>
          <a:spcPct val="90000"/>
        </a:lnSpc>
        <a:spcBef>
          <a:spcPts val="500"/>
        </a:spcBef>
        <a:buFont typeface="Arial"/>
        <a:buNone/>
        <a:defRPr sz="1800" kern="1200">
          <a:solidFill>
            <a:schemeClr val="bg1">
              <a:lumMod val="50000"/>
            </a:schemeClr>
          </a:solidFill>
          <a:latin typeface="GT Walsheim" charset="0"/>
          <a:ea typeface="GT Walsheim" charset="0"/>
          <a:cs typeface="GT Walsheim" charset="0"/>
        </a:defRPr>
      </a:lvl3pPr>
      <a:lvl4pPr marL="1371600" indent="0" algn="l" defTabSz="914400" rtl="0" eaLnBrk="1" latinLnBrk="0" hangingPunct="1">
        <a:lnSpc>
          <a:spcPct val="90000"/>
        </a:lnSpc>
        <a:spcBef>
          <a:spcPts val="500"/>
        </a:spcBef>
        <a:buFont typeface="Arial"/>
        <a:buNone/>
        <a:defRPr sz="1600" kern="1200">
          <a:solidFill>
            <a:schemeClr val="bg1">
              <a:lumMod val="50000"/>
            </a:schemeClr>
          </a:solidFill>
          <a:latin typeface="GT Walsheim" charset="0"/>
          <a:ea typeface="GT Walsheim" charset="0"/>
          <a:cs typeface="GT Walsheim" charset="0"/>
        </a:defRPr>
      </a:lvl4pPr>
      <a:lvl5pPr marL="1828800" indent="0" algn="l" defTabSz="914400" rtl="0" eaLnBrk="1" latinLnBrk="0" hangingPunct="1">
        <a:lnSpc>
          <a:spcPct val="90000"/>
        </a:lnSpc>
        <a:spcBef>
          <a:spcPts val="500"/>
        </a:spcBef>
        <a:buFont typeface="Arial"/>
        <a:buNone/>
        <a:defRPr sz="1600" kern="1200">
          <a:solidFill>
            <a:schemeClr val="bg1">
              <a:lumMod val="50000"/>
            </a:schemeClr>
          </a:solidFill>
          <a:latin typeface="GT Walsheim" charset="0"/>
          <a:ea typeface="GT Walsheim" charset="0"/>
          <a:cs typeface="GT Walsheim"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 userDrawn="1">
          <p15:clr>
            <a:srgbClr val="F26B43"/>
          </p15:clr>
        </p15:guide>
        <p15:guide id="2" userDrawn="1">
          <p15:clr>
            <a:srgbClr val="F26B43"/>
          </p15:clr>
        </p15:guide>
        <p15:guide id="3" pos="5768" userDrawn="1">
          <p15:clr>
            <a:srgbClr val="F26B43"/>
          </p15:clr>
        </p15:guide>
        <p15:guide id="4" pos="1912" userDrawn="1">
          <p15:clr>
            <a:srgbClr val="F26B43"/>
          </p15:clr>
        </p15:guide>
        <p15:guide id="5" pos="3840" userDrawn="1">
          <p15:clr>
            <a:srgbClr val="F26B43"/>
          </p15:clr>
        </p15:guide>
        <p15:guide id="6" pos="7680" userDrawn="1">
          <p15:clr>
            <a:srgbClr val="F26B43"/>
          </p15:clr>
        </p15:guide>
        <p15:guide id="7" orient="horz" pos="1434" userDrawn="1">
          <p15:clr>
            <a:srgbClr val="F26B43"/>
          </p15:clr>
        </p15:guide>
        <p15:guide id="8" orient="horz" pos="2886" userDrawn="1">
          <p15:clr>
            <a:srgbClr val="F26B43"/>
          </p15:clr>
        </p15:guide>
        <p15:guide id="9" orient="horz" pos="4315"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5"/>
          <a:stretch>
            <a:fillRect/>
          </a:stretch>
        </p:blipFill>
        <p:spPr>
          <a:xfrm>
            <a:off x="10163004" y="518720"/>
            <a:ext cx="1104900" cy="495300"/>
          </a:xfrm>
          <a:prstGeom prst="rect">
            <a:avLst/>
          </a:prstGeom>
        </p:spPr>
      </p:pic>
      <p:sp>
        <p:nvSpPr>
          <p:cNvPr id="2" name="Title Placeholder 1"/>
          <p:cNvSpPr>
            <a:spLocks noGrp="1"/>
          </p:cNvSpPr>
          <p:nvPr>
            <p:ph type="title"/>
          </p:nvPr>
        </p:nvSpPr>
        <p:spPr>
          <a:xfrm>
            <a:off x="838200" y="715787"/>
            <a:ext cx="8929255" cy="1325563"/>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838200" y="2276475"/>
            <a:ext cx="8929255" cy="3148965"/>
          </a:xfrm>
          <a:prstGeom prst="rect">
            <a:avLst/>
          </a:prstGeom>
        </p:spPr>
        <p:txBody>
          <a:bodyPr vert="horz" lIns="91440" tIns="45720" rIns="91440" bIns="45720" rtlCol="0">
            <a:normAutofit/>
          </a:bodyPr>
          <a:lstStyle/>
          <a:p>
            <a:pPr lvl="0"/>
            <a:r>
              <a:rPr lang="en-US" dirty="0"/>
              <a:t>Click to edit Master text styles</a:t>
            </a:r>
          </a:p>
        </p:txBody>
      </p:sp>
      <p:sp>
        <p:nvSpPr>
          <p:cNvPr id="8" name="Footer Placeholder 4"/>
          <p:cNvSpPr txBox="1">
            <a:spLocks/>
          </p:cNvSpPr>
          <p:nvPr userDrawn="1"/>
        </p:nvSpPr>
        <p:spPr>
          <a:xfrm>
            <a:off x="6770747" y="6356350"/>
            <a:ext cx="3714374" cy="365125"/>
          </a:xfrm>
          <a:prstGeom prst="rect">
            <a:avLst/>
          </a:prstGeom>
        </p:spPr>
        <p:txBody>
          <a:bodyPr vert="horz" lIns="91440" tIns="45720" rIns="91440" bIns="45720" rtlCol="0" anchor="ctr"/>
          <a:lstStyle>
            <a:defPPr>
              <a:defRPr lang="lt-LT"/>
            </a:defPPr>
            <a:lvl1pPr marL="0" algn="ctr" defTabSz="914400" rtl="0" eaLnBrk="1" latinLnBrk="0" hangingPunct="1">
              <a:defRPr sz="1200" kern="1200">
                <a:solidFill>
                  <a:schemeClr val="bg1">
                    <a:lumMod val="50000"/>
                  </a:schemeClr>
                </a:solidFill>
                <a:latin typeface="GT Walsheim" charset="0"/>
                <a:ea typeface="GT Walsheim" charset="0"/>
                <a:cs typeface="GT Walsheim"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735781907"/>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30" r:id="rId16"/>
    <p:sldLayoutId id="2147483731" r:id="rId17"/>
    <p:sldLayoutId id="2147483736" r:id="rId18"/>
    <p:sldLayoutId id="2147483737" r:id="rId19"/>
    <p:sldLayoutId id="2147483726" r:id="rId20"/>
    <p:sldLayoutId id="2147483727" r:id="rId21"/>
    <p:sldLayoutId id="2147483728" r:id="rId22"/>
    <p:sldLayoutId id="2147483729" r:id="rId23"/>
  </p:sldLayoutIdLst>
  <p:txStyles>
    <p:titleStyle>
      <a:lvl1pPr algn="l" defTabSz="914400" rtl="0" eaLnBrk="1" latinLnBrk="0" hangingPunct="1">
        <a:lnSpc>
          <a:spcPct val="90000"/>
        </a:lnSpc>
        <a:spcBef>
          <a:spcPct val="0"/>
        </a:spcBef>
        <a:buNone/>
        <a:defRPr sz="4400" b="1" kern="1200">
          <a:solidFill>
            <a:schemeClr val="tx1"/>
          </a:solidFill>
          <a:latin typeface="Arial" charset="0"/>
          <a:ea typeface="Arial" charset="0"/>
          <a:cs typeface="Arial" charset="0"/>
        </a:defRPr>
      </a:lvl1pPr>
    </p:titleStyle>
    <p:bodyStyle>
      <a:lvl1pPr marL="0" indent="0" algn="l" defTabSz="914400" rtl="0" eaLnBrk="1" latinLnBrk="0" hangingPunct="1">
        <a:lnSpc>
          <a:spcPct val="90000"/>
        </a:lnSpc>
        <a:spcBef>
          <a:spcPts val="1000"/>
        </a:spcBef>
        <a:buFont typeface="Arial"/>
        <a:buNone/>
        <a:defRPr sz="2000" kern="1200">
          <a:solidFill>
            <a:schemeClr val="tx1"/>
          </a:solidFill>
          <a:latin typeface="Arial" charset="0"/>
          <a:ea typeface="Arial" charset="0"/>
          <a:cs typeface="Arial" charset="0"/>
        </a:defRPr>
      </a:lvl1pPr>
      <a:lvl2pPr marL="457200" indent="0" algn="l" defTabSz="914400" rtl="0" eaLnBrk="1" latinLnBrk="0" hangingPunct="1">
        <a:lnSpc>
          <a:spcPct val="90000"/>
        </a:lnSpc>
        <a:spcBef>
          <a:spcPts val="500"/>
        </a:spcBef>
        <a:buFont typeface="Arial"/>
        <a:buNone/>
        <a:defRPr sz="2000" kern="1200">
          <a:solidFill>
            <a:schemeClr val="bg1">
              <a:lumMod val="50000"/>
            </a:schemeClr>
          </a:solidFill>
          <a:latin typeface="GT Walsheim" charset="0"/>
          <a:ea typeface="GT Walsheim" charset="0"/>
          <a:cs typeface="GT Walsheim" charset="0"/>
        </a:defRPr>
      </a:lvl2pPr>
      <a:lvl3pPr marL="914400" indent="0" algn="l" defTabSz="914400" rtl="0" eaLnBrk="1" latinLnBrk="0" hangingPunct="1">
        <a:lnSpc>
          <a:spcPct val="90000"/>
        </a:lnSpc>
        <a:spcBef>
          <a:spcPts val="500"/>
        </a:spcBef>
        <a:buFont typeface="Arial"/>
        <a:buNone/>
        <a:defRPr sz="1800" kern="1200">
          <a:solidFill>
            <a:schemeClr val="bg1">
              <a:lumMod val="50000"/>
            </a:schemeClr>
          </a:solidFill>
          <a:latin typeface="GT Walsheim" charset="0"/>
          <a:ea typeface="GT Walsheim" charset="0"/>
          <a:cs typeface="GT Walsheim" charset="0"/>
        </a:defRPr>
      </a:lvl3pPr>
      <a:lvl4pPr marL="1371600" indent="0" algn="l" defTabSz="914400" rtl="0" eaLnBrk="1" latinLnBrk="0" hangingPunct="1">
        <a:lnSpc>
          <a:spcPct val="90000"/>
        </a:lnSpc>
        <a:spcBef>
          <a:spcPts val="500"/>
        </a:spcBef>
        <a:buFont typeface="Arial"/>
        <a:buNone/>
        <a:defRPr sz="1600" kern="1200">
          <a:solidFill>
            <a:schemeClr val="bg1">
              <a:lumMod val="50000"/>
            </a:schemeClr>
          </a:solidFill>
          <a:latin typeface="GT Walsheim" charset="0"/>
          <a:ea typeface="GT Walsheim" charset="0"/>
          <a:cs typeface="GT Walsheim" charset="0"/>
        </a:defRPr>
      </a:lvl4pPr>
      <a:lvl5pPr marL="1828800" indent="0" algn="l" defTabSz="914400" rtl="0" eaLnBrk="1" latinLnBrk="0" hangingPunct="1">
        <a:lnSpc>
          <a:spcPct val="90000"/>
        </a:lnSpc>
        <a:spcBef>
          <a:spcPts val="500"/>
        </a:spcBef>
        <a:buFont typeface="Arial"/>
        <a:buNone/>
        <a:defRPr sz="1600" kern="1200">
          <a:solidFill>
            <a:schemeClr val="bg1">
              <a:lumMod val="50000"/>
            </a:schemeClr>
          </a:solidFill>
          <a:latin typeface="GT Walsheim" charset="0"/>
          <a:ea typeface="GT Walsheim" charset="0"/>
          <a:cs typeface="GT Walsheim"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
          <p15:clr>
            <a:srgbClr val="F26B43"/>
          </p15:clr>
        </p15:guide>
        <p15:guide id="2">
          <p15:clr>
            <a:srgbClr val="F26B43"/>
          </p15:clr>
        </p15:guide>
        <p15:guide id="3" pos="5768">
          <p15:clr>
            <a:srgbClr val="F26B43"/>
          </p15:clr>
        </p15:guide>
        <p15:guide id="4" pos="1912">
          <p15:clr>
            <a:srgbClr val="F26B43"/>
          </p15:clr>
        </p15:guide>
        <p15:guide id="5" pos="3840">
          <p15:clr>
            <a:srgbClr val="F26B43"/>
          </p15:clr>
        </p15:guide>
        <p15:guide id="6" pos="7680">
          <p15:clr>
            <a:srgbClr val="F26B43"/>
          </p15:clr>
        </p15:guide>
        <p15:guide id="7" orient="horz" pos="1434">
          <p15:clr>
            <a:srgbClr val="F26B43"/>
          </p15:clr>
        </p15:guide>
        <p15:guide id="8" orient="horz" pos="2886">
          <p15:clr>
            <a:srgbClr val="F26B43"/>
          </p15:clr>
        </p15:guide>
        <p15:guide id="9" orient="horz" pos="4315">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math3d.org/GcgYmUUaq" TargetMode="Externa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47546" y="4043088"/>
            <a:ext cx="9248709" cy="2305050"/>
          </a:xfrm>
        </p:spPr>
        <p:txBody>
          <a:bodyPr>
            <a:noAutofit/>
          </a:bodyPr>
          <a:lstStyle/>
          <a:p>
            <a:r>
              <a:rPr lang="en-US" sz="5400" dirty="0"/>
              <a:t>Software Engineering 2022</a:t>
            </a:r>
            <a:br>
              <a:rPr lang="en-US" sz="5400" dirty="0"/>
            </a:br>
            <a:r>
              <a:rPr lang="en-US" sz="5400" dirty="0"/>
              <a:t>Final Project</a:t>
            </a:r>
            <a:br>
              <a:rPr lang="en-US" sz="5400" dirty="0"/>
            </a:br>
            <a:r>
              <a:rPr lang="en-US" sz="5400" dirty="0"/>
              <a:t>Group 2</a:t>
            </a:r>
          </a:p>
        </p:txBody>
      </p:sp>
    </p:spTree>
    <p:extLst>
      <p:ext uri="{BB962C8B-B14F-4D97-AF65-F5344CB8AC3E}">
        <p14:creationId xmlns:p14="http://schemas.microsoft.com/office/powerpoint/2010/main" val="1837649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54B583-96CB-4CF4-9133-820618A1254B}"/>
              </a:ext>
            </a:extLst>
          </p:cNvPr>
          <p:cNvSpPr>
            <a:spLocks noGrp="1"/>
          </p:cNvSpPr>
          <p:nvPr>
            <p:ph type="title"/>
          </p:nvPr>
        </p:nvSpPr>
        <p:spPr/>
        <p:txBody>
          <a:bodyPr/>
          <a:lstStyle/>
          <a:p>
            <a:r>
              <a:rPr lang="lt-LT" dirty="0"/>
              <a:t>Architectural decisions</a:t>
            </a:r>
            <a:endParaRPr lang="es-ES" dirty="0"/>
          </a:p>
        </p:txBody>
      </p:sp>
      <p:sp>
        <p:nvSpPr>
          <p:cNvPr id="4" name="Text Placeholder 2">
            <a:extLst>
              <a:ext uri="{FF2B5EF4-FFF2-40B4-BE49-F238E27FC236}">
                <a16:creationId xmlns:a16="http://schemas.microsoft.com/office/drawing/2014/main" id="{2D624208-F452-4448-A445-44070BBEA94B}"/>
              </a:ext>
            </a:extLst>
          </p:cNvPr>
          <p:cNvSpPr>
            <a:spLocks noGrp="1"/>
          </p:cNvSpPr>
          <p:nvPr>
            <p:ph type="body" sz="quarter" idx="12"/>
          </p:nvPr>
        </p:nvSpPr>
        <p:spPr>
          <a:xfrm>
            <a:off x="838200" y="2513013"/>
            <a:ext cx="9053513" cy="3597275"/>
          </a:xfrm>
        </p:spPr>
        <p:txBody>
          <a:bodyPr/>
          <a:lstStyle/>
          <a:p>
            <a:pPr marL="342900" indent="-342900">
              <a:buFont typeface="Arial" panose="020B0604020202020204" pitchFamily="34" charset="0"/>
              <a:buChar char="•"/>
            </a:pPr>
            <a:r>
              <a:rPr lang="lt-LT" dirty="0"/>
              <a:t>We need only a </a:t>
            </a:r>
            <a:r>
              <a:rPr lang="es-ES" dirty="0"/>
              <a:t>3D </a:t>
            </a:r>
            <a:r>
              <a:rPr lang="es-ES" dirty="0" err="1"/>
              <a:t>model</a:t>
            </a:r>
            <a:r>
              <a:rPr lang="es-ES" dirty="0"/>
              <a:t> file </a:t>
            </a:r>
            <a:r>
              <a:rPr lang="es-ES" dirty="0" err="1"/>
              <a:t>from</a:t>
            </a:r>
            <a:r>
              <a:rPr lang="es-ES" dirty="0"/>
              <a:t> </a:t>
            </a:r>
            <a:r>
              <a:rPr lang="es-ES" dirty="0" err="1"/>
              <a:t>any</a:t>
            </a:r>
            <a:r>
              <a:rPr lang="es-ES" dirty="0"/>
              <a:t> </a:t>
            </a:r>
            <a:r>
              <a:rPr lang="es-ES" dirty="0" err="1"/>
              <a:t>company</a:t>
            </a:r>
            <a:r>
              <a:rPr lang="es-ES" dirty="0"/>
              <a:t>.</a:t>
            </a:r>
          </a:p>
          <a:p>
            <a:pPr marL="342900" indent="-342900">
              <a:buFont typeface="Arial" panose="020B0604020202020204" pitchFamily="34" charset="0"/>
              <a:buChar char="•"/>
            </a:pPr>
            <a:r>
              <a:rPr lang="en-US" dirty="0"/>
              <a:t>3D model files store address information in them: Face, Line Point. And with the information we have to:	</a:t>
            </a:r>
          </a:p>
          <a:p>
            <a:pPr marL="800100" lvl="1" indent="-342900">
              <a:buFont typeface="Arial" panose="020B0604020202020204" pitchFamily="34" charset="0"/>
              <a:buChar char="•"/>
            </a:pPr>
            <a:r>
              <a:rPr lang="lt-LT" dirty="0"/>
              <a:t>Find </a:t>
            </a:r>
            <a:r>
              <a:rPr lang="es-ES" dirty="0"/>
              <a:t>faces of </a:t>
            </a:r>
            <a:r>
              <a:rPr lang="es-ES" dirty="0" err="1"/>
              <a:t>the</a:t>
            </a:r>
            <a:r>
              <a:rPr lang="es-ES" dirty="0"/>
              <a:t> </a:t>
            </a:r>
            <a:r>
              <a:rPr lang="es-ES" dirty="0" err="1"/>
              <a:t>roof</a:t>
            </a:r>
            <a:r>
              <a:rPr lang="es-ES" dirty="0"/>
              <a:t>.</a:t>
            </a:r>
            <a:endParaRPr lang="lt-LT" dirty="0"/>
          </a:p>
          <a:p>
            <a:pPr marL="800100" lvl="1" indent="-342900">
              <a:buFont typeface="Arial" panose="020B0604020202020204" pitchFamily="34" charset="0"/>
              <a:buChar char="•"/>
            </a:pPr>
            <a:r>
              <a:rPr lang="lt-LT" dirty="0"/>
              <a:t>Find </a:t>
            </a:r>
            <a:r>
              <a:rPr lang="es-ES" dirty="0" err="1"/>
              <a:t>lines</a:t>
            </a:r>
            <a:r>
              <a:rPr lang="lt-LT" dirty="0"/>
              <a:t> connecting to those </a:t>
            </a:r>
            <a:r>
              <a:rPr lang="es-ES" dirty="0"/>
              <a:t>faces.</a:t>
            </a:r>
            <a:endParaRPr lang="lt-LT" dirty="0"/>
          </a:p>
          <a:p>
            <a:pPr marL="800100" lvl="1" indent="-342900">
              <a:buFont typeface="Arial" panose="020B0604020202020204" pitchFamily="34" charset="0"/>
              <a:buChar char="•"/>
            </a:pPr>
            <a:r>
              <a:rPr lang="lt-LT" dirty="0"/>
              <a:t>Connect the points which are on one side of the </a:t>
            </a:r>
            <a:r>
              <a:rPr lang="es-ES" dirty="0" err="1"/>
              <a:t>roof</a:t>
            </a:r>
            <a:endParaRPr lang="en-US" dirty="0"/>
          </a:p>
          <a:p>
            <a:pPr marL="342900" indent="-342900">
              <a:buFont typeface="Arial" panose="020B0604020202020204" pitchFamily="34" charset="0"/>
              <a:buChar char="•"/>
            </a:pPr>
            <a:r>
              <a:rPr lang="lt-LT" dirty="0"/>
              <a:t>Work with vectors (calculations in code)</a:t>
            </a:r>
          </a:p>
          <a:p>
            <a:endParaRPr lang="es-ES" dirty="0"/>
          </a:p>
        </p:txBody>
      </p:sp>
    </p:spTree>
    <p:extLst>
      <p:ext uri="{BB962C8B-B14F-4D97-AF65-F5344CB8AC3E}">
        <p14:creationId xmlns:p14="http://schemas.microsoft.com/office/powerpoint/2010/main" val="3375548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D2CC35-DD3B-4A1A-A989-489F6DB54212}"/>
              </a:ext>
            </a:extLst>
          </p:cNvPr>
          <p:cNvSpPr>
            <a:spLocks noGrp="1"/>
          </p:cNvSpPr>
          <p:nvPr>
            <p:ph type="title"/>
          </p:nvPr>
        </p:nvSpPr>
        <p:spPr/>
        <p:txBody>
          <a:bodyPr/>
          <a:lstStyle/>
          <a:p>
            <a:r>
              <a:rPr lang="es-ES" dirty="0"/>
              <a:t>How </a:t>
            </a:r>
            <a:r>
              <a:rPr lang="es-ES" dirty="0" err="1"/>
              <a:t>We</a:t>
            </a:r>
            <a:r>
              <a:rPr lang="es-ES" dirty="0"/>
              <a:t> </a:t>
            </a:r>
            <a:r>
              <a:rPr lang="es-ES" dirty="0" err="1"/>
              <a:t>Did</a:t>
            </a:r>
            <a:r>
              <a:rPr lang="es-ES" dirty="0"/>
              <a:t> </a:t>
            </a:r>
            <a:r>
              <a:rPr lang="es-ES" dirty="0" err="1"/>
              <a:t>It</a:t>
            </a:r>
            <a:r>
              <a:rPr lang="es-ES" dirty="0"/>
              <a:t>?</a:t>
            </a:r>
          </a:p>
        </p:txBody>
      </p:sp>
      <p:sp>
        <p:nvSpPr>
          <p:cNvPr id="3" name="Marcador de texto 2">
            <a:extLst>
              <a:ext uri="{FF2B5EF4-FFF2-40B4-BE49-F238E27FC236}">
                <a16:creationId xmlns:a16="http://schemas.microsoft.com/office/drawing/2014/main" id="{6A5B3F9C-918A-479B-888D-D40C2791B1C8}"/>
              </a:ext>
            </a:extLst>
          </p:cNvPr>
          <p:cNvSpPr>
            <a:spLocks noGrp="1"/>
          </p:cNvSpPr>
          <p:nvPr>
            <p:ph type="body" sz="quarter" idx="12"/>
          </p:nvPr>
        </p:nvSpPr>
        <p:spPr>
          <a:xfrm>
            <a:off x="838200" y="2512405"/>
            <a:ext cx="9053945" cy="4016214"/>
          </a:xfrm>
        </p:spPr>
        <p:txBody>
          <a:bodyPr>
            <a:normAutofit fontScale="92500" lnSpcReduction="10000"/>
          </a:bodyPr>
          <a:lstStyle/>
          <a:p>
            <a:r>
              <a:rPr lang="en-US" dirty="0"/>
              <a:t>We have created 4 modules:</a:t>
            </a:r>
          </a:p>
          <a:p>
            <a:pPr marL="342900" indent="-342900">
              <a:buFont typeface="Arial" panose="020B0604020202020204" pitchFamily="34" charset="0"/>
              <a:buChar char="•"/>
            </a:pPr>
            <a:r>
              <a:rPr lang="en-US" dirty="0"/>
              <a:t>Application:</a:t>
            </a:r>
          </a:p>
          <a:p>
            <a:pPr marL="800100" lvl="1" indent="-342900">
              <a:buFont typeface="Arial" panose="020B0604020202020204" pitchFamily="34" charset="0"/>
              <a:buChar char="•"/>
            </a:pPr>
            <a:r>
              <a:rPr lang="en-US" dirty="0" err="1"/>
              <a:t>AuxiliarFilesFunctions</a:t>
            </a:r>
            <a:endParaRPr lang="en-US" dirty="0"/>
          </a:p>
          <a:p>
            <a:pPr marL="800100" lvl="1" indent="-342900">
              <a:buFont typeface="Arial" panose="020B0604020202020204" pitchFamily="34" charset="0"/>
              <a:buChar char="•"/>
            </a:pPr>
            <a:r>
              <a:rPr lang="en-US" dirty="0" err="1"/>
              <a:t>LogControl</a:t>
            </a:r>
            <a:endParaRPr lang="en-US" dirty="0"/>
          </a:p>
          <a:p>
            <a:pPr marL="800100" lvl="1" indent="-342900">
              <a:buFont typeface="Arial" panose="020B0604020202020204" pitchFamily="34" charset="0"/>
              <a:buChar char="•"/>
            </a:pPr>
            <a:r>
              <a:rPr lang="en-US" dirty="0" err="1"/>
              <a:t>MainApplication</a:t>
            </a:r>
            <a:endParaRPr lang="en-US" dirty="0"/>
          </a:p>
          <a:p>
            <a:pPr marL="342900" indent="-342900">
              <a:buFont typeface="Arial" panose="020B0604020202020204" pitchFamily="34" charset="0"/>
              <a:buChar char="•"/>
            </a:pPr>
            <a:r>
              <a:rPr lang="en-US" dirty="0"/>
              <a:t>Classes:</a:t>
            </a:r>
          </a:p>
          <a:p>
            <a:pPr marL="800100" lvl="1" indent="-342900">
              <a:buFont typeface="Arial" panose="020B0604020202020204" pitchFamily="34" charset="0"/>
              <a:buChar char="•"/>
            </a:pPr>
            <a:r>
              <a:rPr lang="en-US" dirty="0"/>
              <a:t>Face </a:t>
            </a:r>
          </a:p>
          <a:p>
            <a:pPr marL="800100" lvl="1" indent="-342900">
              <a:buFont typeface="Arial" panose="020B0604020202020204" pitchFamily="34" charset="0"/>
              <a:buChar char="•"/>
            </a:pPr>
            <a:r>
              <a:rPr lang="en-US" dirty="0"/>
              <a:t>Import3dModel</a:t>
            </a:r>
          </a:p>
          <a:p>
            <a:pPr marL="800100" lvl="1" indent="-342900">
              <a:buFont typeface="Arial" panose="020B0604020202020204" pitchFamily="34" charset="0"/>
              <a:buChar char="•"/>
            </a:pPr>
            <a:r>
              <a:rPr lang="en-US" dirty="0"/>
              <a:t>Line</a:t>
            </a:r>
          </a:p>
          <a:p>
            <a:pPr marL="800100" lvl="1" indent="-342900">
              <a:buFont typeface="Arial" panose="020B0604020202020204" pitchFamily="34" charset="0"/>
              <a:buChar char="•"/>
            </a:pPr>
            <a:r>
              <a:rPr lang="en-US" dirty="0"/>
              <a:t>Location</a:t>
            </a:r>
          </a:p>
          <a:p>
            <a:pPr marL="800100" lvl="1" indent="-342900">
              <a:buFont typeface="Arial" panose="020B0604020202020204" pitchFamily="34" charset="0"/>
              <a:buChar char="•"/>
            </a:pPr>
            <a:r>
              <a:rPr lang="en-US" dirty="0"/>
              <a:t>Point</a:t>
            </a:r>
          </a:p>
          <a:p>
            <a:pPr marL="800100" lvl="1" indent="-342900">
              <a:buFont typeface="Arial" panose="020B0604020202020204" pitchFamily="34" charset="0"/>
              <a:buChar char="•"/>
            </a:pPr>
            <a:r>
              <a:rPr lang="en-US" dirty="0"/>
              <a:t>Polygon</a:t>
            </a:r>
          </a:p>
          <a:p>
            <a:pPr marL="800100" lvl="1" indent="-342900">
              <a:buFont typeface="Arial" panose="020B0604020202020204" pitchFamily="34" charset="0"/>
              <a:buChar char="•"/>
            </a:pPr>
            <a:r>
              <a:rPr lang="en-US" dirty="0"/>
              <a:t>Roof</a:t>
            </a:r>
          </a:p>
        </p:txBody>
      </p:sp>
    </p:spTree>
    <p:extLst>
      <p:ext uri="{BB962C8B-B14F-4D97-AF65-F5344CB8AC3E}">
        <p14:creationId xmlns:p14="http://schemas.microsoft.com/office/powerpoint/2010/main" val="737911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0D883FC7-73F1-400E-B4A9-F1DC67FF9C60}"/>
              </a:ext>
            </a:extLst>
          </p:cNvPr>
          <p:cNvSpPr>
            <a:spLocks noGrp="1"/>
          </p:cNvSpPr>
          <p:nvPr>
            <p:ph type="body" sz="quarter" idx="12"/>
          </p:nvPr>
        </p:nvSpPr>
        <p:spPr>
          <a:xfrm>
            <a:off x="838200" y="825910"/>
            <a:ext cx="9053945" cy="5283945"/>
          </a:xfrm>
        </p:spPr>
        <p:txBody>
          <a:bodyPr/>
          <a:lstStyle/>
          <a:p>
            <a:pPr marL="342900" indent="-342900">
              <a:buFont typeface="Arial" panose="020B0604020202020204" pitchFamily="34" charset="0"/>
              <a:buChar char="•"/>
            </a:pPr>
            <a:r>
              <a:rPr lang="es-ES" dirty="0" err="1"/>
              <a:t>Converters</a:t>
            </a:r>
            <a:r>
              <a:rPr lang="es-ES" dirty="0"/>
              <a:t>:</a:t>
            </a:r>
          </a:p>
          <a:p>
            <a:pPr marL="800100" lvl="1" indent="-342900">
              <a:buFont typeface="Arial" panose="020B0604020202020204" pitchFamily="34" charset="0"/>
              <a:buChar char="•"/>
            </a:pPr>
            <a:r>
              <a:rPr lang="es-ES" dirty="0" err="1"/>
              <a:t>ModelToDTOConverter</a:t>
            </a:r>
            <a:endParaRPr lang="es-ES" dirty="0"/>
          </a:p>
          <a:p>
            <a:pPr marL="800100" lvl="1" indent="-342900">
              <a:buFont typeface="Arial" panose="020B0604020202020204" pitchFamily="34" charset="0"/>
              <a:buChar char="•"/>
            </a:pPr>
            <a:r>
              <a:rPr lang="es-ES" dirty="0" err="1"/>
              <a:t>XMLFileConverter</a:t>
            </a:r>
            <a:endParaRPr lang="es-ES" dirty="0"/>
          </a:p>
          <a:p>
            <a:pPr marL="342900" indent="-342900">
              <a:buFont typeface="Arial" panose="020B0604020202020204" pitchFamily="34" charset="0"/>
              <a:buChar char="•"/>
            </a:pPr>
            <a:endParaRPr lang="es-ES" dirty="0"/>
          </a:p>
          <a:p>
            <a:pPr marL="342900" indent="-342900">
              <a:buFont typeface="Arial" panose="020B0604020202020204" pitchFamily="34" charset="0"/>
              <a:buChar char="•"/>
            </a:pPr>
            <a:r>
              <a:rPr lang="es-ES" dirty="0" err="1"/>
              <a:t>DTOs</a:t>
            </a:r>
            <a:r>
              <a:rPr lang="es-ES" dirty="0"/>
              <a:t>:</a:t>
            </a:r>
          </a:p>
          <a:p>
            <a:pPr marL="800100" lvl="1" indent="-342900">
              <a:buFont typeface="Arial" panose="020B0604020202020204" pitchFamily="34" charset="0"/>
              <a:buChar char="•"/>
            </a:pPr>
            <a:r>
              <a:rPr lang="es-ES" dirty="0" err="1"/>
              <a:t>BaseDataDTO</a:t>
            </a:r>
            <a:endParaRPr lang="es-ES" dirty="0"/>
          </a:p>
          <a:p>
            <a:pPr marL="800100" lvl="1" indent="-342900">
              <a:buFont typeface="Arial" panose="020B0604020202020204" pitchFamily="34" charset="0"/>
              <a:buChar char="•"/>
            </a:pPr>
            <a:r>
              <a:rPr lang="es-ES" dirty="0" err="1"/>
              <a:t>FaceDTO</a:t>
            </a:r>
            <a:endParaRPr lang="es-ES" dirty="0"/>
          </a:p>
          <a:p>
            <a:pPr marL="800100" lvl="1" indent="-342900">
              <a:buFont typeface="Arial" panose="020B0604020202020204" pitchFamily="34" charset="0"/>
              <a:buChar char="•"/>
            </a:pPr>
            <a:r>
              <a:rPr lang="es-ES" dirty="0" err="1"/>
              <a:t>LineDTO</a:t>
            </a:r>
            <a:endParaRPr lang="es-ES" dirty="0"/>
          </a:p>
          <a:p>
            <a:pPr marL="800100" lvl="1" indent="-342900">
              <a:buFont typeface="Arial" panose="020B0604020202020204" pitchFamily="34" charset="0"/>
              <a:buChar char="•"/>
            </a:pPr>
            <a:r>
              <a:rPr lang="es-ES" dirty="0" err="1"/>
              <a:t>PointDTO</a:t>
            </a:r>
            <a:endParaRPr lang="es-ES" dirty="0"/>
          </a:p>
          <a:p>
            <a:pPr marL="800100" lvl="1" indent="-342900">
              <a:buFont typeface="Arial" panose="020B0604020202020204" pitchFamily="34" charset="0"/>
              <a:buChar char="•"/>
            </a:pPr>
            <a:r>
              <a:rPr lang="es-ES" dirty="0" err="1"/>
              <a:t>PolygonDTO</a:t>
            </a:r>
            <a:endParaRPr lang="es-ES" dirty="0"/>
          </a:p>
          <a:p>
            <a:pPr marL="800100" lvl="1" indent="-342900">
              <a:buFont typeface="Arial" panose="020B0604020202020204" pitchFamily="34" charset="0"/>
              <a:buChar char="•"/>
            </a:pPr>
            <a:r>
              <a:rPr lang="es-ES" dirty="0" err="1"/>
              <a:t>RoofDTO</a:t>
            </a:r>
            <a:endParaRPr lang="es-ES" dirty="0"/>
          </a:p>
          <a:p>
            <a:pPr marL="800100" lvl="1" indent="-342900">
              <a:buFont typeface="Arial" panose="020B0604020202020204" pitchFamily="34" charset="0"/>
              <a:buChar char="•"/>
            </a:pPr>
            <a:r>
              <a:rPr lang="es-ES" dirty="0" err="1"/>
              <a:t>RoofModelDTO</a:t>
            </a:r>
            <a:br>
              <a:rPr lang="es-ES" dirty="0"/>
            </a:br>
            <a:endParaRPr lang="es-ES" dirty="0"/>
          </a:p>
          <a:p>
            <a:pPr marL="342900" indent="-342900">
              <a:buFont typeface="Arial" panose="020B0604020202020204" pitchFamily="34" charset="0"/>
              <a:buChar char="•"/>
            </a:pPr>
            <a:endParaRPr lang="es-ES" dirty="0"/>
          </a:p>
        </p:txBody>
      </p:sp>
    </p:spTree>
    <p:extLst>
      <p:ext uri="{BB962C8B-B14F-4D97-AF65-F5344CB8AC3E}">
        <p14:creationId xmlns:p14="http://schemas.microsoft.com/office/powerpoint/2010/main" val="2986490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05870" y="951632"/>
            <a:ext cx="5031696" cy="3657600"/>
          </a:xfrm>
        </p:spPr>
        <p:txBody>
          <a:bodyPr/>
          <a:lstStyle/>
          <a:p>
            <a:r>
              <a:rPr lang="en-US" dirty="0"/>
              <a:t>AREA 2</a:t>
            </a:r>
          </a:p>
        </p:txBody>
      </p:sp>
      <p:sp>
        <p:nvSpPr>
          <p:cNvPr id="2" name="Text Placeholder 2">
            <a:extLst>
              <a:ext uri="{FF2B5EF4-FFF2-40B4-BE49-F238E27FC236}">
                <a16:creationId xmlns:a16="http://schemas.microsoft.com/office/drawing/2014/main" id="{E3BDF7C2-CC28-2FE5-13F0-D7E9E6E9F664}"/>
              </a:ext>
            </a:extLst>
          </p:cNvPr>
          <p:cNvSpPr txBox="1">
            <a:spLocks/>
          </p:cNvSpPr>
          <p:nvPr/>
        </p:nvSpPr>
        <p:spPr>
          <a:xfrm>
            <a:off x="838200" y="2512405"/>
            <a:ext cx="9053945" cy="3597450"/>
          </a:xfrm>
          <a:prstGeom prst="rect">
            <a:avLst/>
          </a:prstGeom>
        </p:spPr>
        <p:txBody>
          <a:bodyPr/>
          <a:lstStyle>
            <a:lvl1pPr marL="0" indent="0" algn="l" defTabSz="914400" rtl="0" eaLnBrk="1" latinLnBrk="0" hangingPunct="1">
              <a:lnSpc>
                <a:spcPct val="90000"/>
              </a:lnSpc>
              <a:spcBef>
                <a:spcPts val="1000"/>
              </a:spcBef>
              <a:buFont typeface="Arial"/>
              <a:buNone/>
              <a:defRPr sz="2000" kern="1200">
                <a:solidFill>
                  <a:schemeClr val="bg1">
                    <a:lumMod val="50000"/>
                  </a:schemeClr>
                </a:solidFill>
                <a:latin typeface="Arial" charset="0"/>
                <a:ea typeface="Arial" charset="0"/>
                <a:cs typeface="Arial" charset="0"/>
              </a:defRPr>
            </a:lvl1pPr>
            <a:lvl2pPr marL="457200" indent="0" algn="l" defTabSz="914400" rtl="0" eaLnBrk="1" latinLnBrk="0" hangingPunct="1">
              <a:lnSpc>
                <a:spcPct val="90000"/>
              </a:lnSpc>
              <a:spcBef>
                <a:spcPts val="500"/>
              </a:spcBef>
              <a:buFont typeface="Arial"/>
              <a:buNone/>
              <a:defRPr sz="2000" kern="1200">
                <a:solidFill>
                  <a:schemeClr val="bg1">
                    <a:lumMod val="50000"/>
                  </a:schemeClr>
                </a:solidFill>
                <a:latin typeface="GT Walsheim" charset="0"/>
                <a:ea typeface="GT Walsheim" charset="0"/>
                <a:cs typeface="GT Walsheim" charset="0"/>
              </a:defRPr>
            </a:lvl2pPr>
            <a:lvl3pPr marL="914400" indent="0" algn="l" defTabSz="914400" rtl="0" eaLnBrk="1" latinLnBrk="0" hangingPunct="1">
              <a:lnSpc>
                <a:spcPct val="90000"/>
              </a:lnSpc>
              <a:spcBef>
                <a:spcPts val="500"/>
              </a:spcBef>
              <a:buFont typeface="Arial"/>
              <a:buNone/>
              <a:defRPr sz="1800" kern="1200">
                <a:solidFill>
                  <a:schemeClr val="bg1">
                    <a:lumMod val="50000"/>
                  </a:schemeClr>
                </a:solidFill>
                <a:latin typeface="GT Walsheim" charset="0"/>
                <a:ea typeface="GT Walsheim" charset="0"/>
                <a:cs typeface="GT Walsheim" charset="0"/>
              </a:defRPr>
            </a:lvl3pPr>
            <a:lvl4pPr marL="1371600" indent="0" algn="l" defTabSz="914400" rtl="0" eaLnBrk="1" latinLnBrk="0" hangingPunct="1">
              <a:lnSpc>
                <a:spcPct val="90000"/>
              </a:lnSpc>
              <a:spcBef>
                <a:spcPts val="500"/>
              </a:spcBef>
              <a:buFont typeface="Arial"/>
              <a:buNone/>
              <a:defRPr sz="1600" kern="1200">
                <a:solidFill>
                  <a:schemeClr val="bg1">
                    <a:lumMod val="50000"/>
                  </a:schemeClr>
                </a:solidFill>
                <a:latin typeface="GT Walsheim" charset="0"/>
                <a:ea typeface="GT Walsheim" charset="0"/>
                <a:cs typeface="GT Walsheim" charset="0"/>
              </a:defRPr>
            </a:lvl4pPr>
            <a:lvl5pPr marL="1828800" indent="0" algn="l" defTabSz="914400" rtl="0" eaLnBrk="1" latinLnBrk="0" hangingPunct="1">
              <a:lnSpc>
                <a:spcPct val="90000"/>
              </a:lnSpc>
              <a:spcBef>
                <a:spcPts val="500"/>
              </a:spcBef>
              <a:buFont typeface="Arial"/>
              <a:buNone/>
              <a:defRPr sz="1600" kern="1200">
                <a:solidFill>
                  <a:schemeClr val="bg1">
                    <a:lumMod val="50000"/>
                  </a:schemeClr>
                </a:solidFill>
                <a:latin typeface="GT Walsheim" charset="0"/>
                <a:ea typeface="GT Walsheim" charset="0"/>
                <a:cs typeface="GT Walsheim"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High overview scope:</a:t>
            </a:r>
          </a:p>
          <a:p>
            <a:pPr marL="342900" indent="-342900">
              <a:buFont typeface="Arial" panose="020B0604020202020204" pitchFamily="34" charset="0"/>
              <a:buChar char="•"/>
            </a:pPr>
            <a:r>
              <a:rPr lang="en-US" dirty="0"/>
              <a:t>Find the ventilation setback area on the roof and the pathway to that area.</a:t>
            </a:r>
          </a:p>
          <a:p>
            <a:pPr marL="342900" indent="-342900">
              <a:buFont typeface="Arial" panose="020B0604020202020204" pitchFamily="34" charset="0"/>
              <a:buChar char="•"/>
            </a:pPr>
            <a:endParaRPr lang="en-US" dirty="0"/>
          </a:p>
          <a:p>
            <a:endParaRPr lang="lt-LT" dirty="0"/>
          </a:p>
          <a:p>
            <a:r>
              <a:rPr lang="en-US" dirty="0"/>
              <a:t>Members:</a:t>
            </a:r>
          </a:p>
          <a:p>
            <a:pPr marL="342900" indent="-342900">
              <a:buFont typeface="Wingdings" panose="05000000000000000000" pitchFamily="2" charset="2"/>
              <a:buChar char="§"/>
            </a:pPr>
            <a:r>
              <a:rPr lang="en-US" dirty="0"/>
              <a:t>Martin Martijan</a:t>
            </a:r>
            <a:endParaRPr lang="lt-LT" dirty="0"/>
          </a:p>
          <a:p>
            <a:pPr marL="342900" indent="-342900">
              <a:buFont typeface="Wingdings" panose="05000000000000000000" pitchFamily="2" charset="2"/>
              <a:buChar char="§"/>
            </a:pPr>
            <a:r>
              <a:rPr lang="en-US" dirty="0" err="1"/>
              <a:t>Norvydas</a:t>
            </a:r>
            <a:r>
              <a:rPr lang="en-US" dirty="0"/>
              <a:t> </a:t>
            </a:r>
            <a:r>
              <a:rPr lang="en-US" dirty="0" err="1"/>
              <a:t>Martinka</a:t>
            </a:r>
            <a:endParaRPr lang="lt-LT" dirty="0"/>
          </a:p>
          <a:p>
            <a:pPr marL="342900" indent="-342900">
              <a:buFont typeface="Wingdings" panose="05000000000000000000" pitchFamily="2" charset="2"/>
              <a:buChar char="§"/>
            </a:pPr>
            <a:r>
              <a:rPr lang="en-US" dirty="0"/>
              <a:t>Gerda </a:t>
            </a:r>
            <a:r>
              <a:rPr lang="en-US" dirty="0" err="1"/>
              <a:t>Zyku</a:t>
            </a:r>
            <a:r>
              <a:rPr lang="lt-LT" dirty="0"/>
              <a:t>tė</a:t>
            </a:r>
          </a:p>
          <a:p>
            <a:pPr marL="342900" indent="-342900">
              <a:buFont typeface="Wingdings" panose="05000000000000000000" pitchFamily="2" charset="2"/>
              <a:buChar char="§"/>
            </a:pPr>
            <a:r>
              <a:rPr lang="lt-LT" dirty="0"/>
              <a:t>Gustas Vasilevič</a:t>
            </a:r>
            <a:endParaRPr lang="en-US" dirty="0"/>
          </a:p>
        </p:txBody>
      </p:sp>
      <p:sp>
        <p:nvSpPr>
          <p:cNvPr id="3" name="Slide Number Placeholder 2">
            <a:extLst>
              <a:ext uri="{FF2B5EF4-FFF2-40B4-BE49-F238E27FC236}">
                <a16:creationId xmlns:a16="http://schemas.microsoft.com/office/drawing/2014/main" id="{EB5B04F6-389F-A80C-F7D2-41C9CEED48F0}"/>
              </a:ext>
            </a:extLst>
          </p:cNvPr>
          <p:cNvSpPr>
            <a:spLocks noGrp="1"/>
          </p:cNvSpPr>
          <p:nvPr>
            <p:ph type="sldNum" sz="quarter" idx="10"/>
          </p:nvPr>
        </p:nvSpPr>
        <p:spPr>
          <a:xfrm>
            <a:off x="8610600" y="6356350"/>
            <a:ext cx="2743200" cy="365125"/>
          </a:xfrm>
          <a:prstGeom prst="rect">
            <a:avLst/>
          </a:prstGeom>
        </p:spPr>
        <p:txBody>
          <a:bodyPr vert="horz" lIns="91440" tIns="45720" rIns="91440" bIns="45720" rtlCol="0" anchor="ctr"/>
          <a:lstStyle>
            <a:defPPr>
              <a:defRPr lang="lt-L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C4FD8CE-E45A-4B1E-BEE3-DF4BDD036B71}" type="slidenum">
              <a:rPr lang="lt-LT" smtClean="0"/>
              <a:pPr/>
              <a:t>13</a:t>
            </a:fld>
            <a:endParaRPr lang="lt-LT"/>
          </a:p>
        </p:txBody>
      </p:sp>
    </p:spTree>
    <p:extLst>
      <p:ext uri="{BB962C8B-B14F-4D97-AF65-F5344CB8AC3E}">
        <p14:creationId xmlns:p14="http://schemas.microsoft.com/office/powerpoint/2010/main" val="1861671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(I)</a:t>
            </a:r>
          </a:p>
        </p:txBody>
      </p:sp>
      <p:pic>
        <p:nvPicPr>
          <p:cNvPr id="3" name="Picture 4">
            <a:extLst>
              <a:ext uri="{FF2B5EF4-FFF2-40B4-BE49-F238E27FC236}">
                <a16:creationId xmlns:a16="http://schemas.microsoft.com/office/drawing/2014/main" id="{8C43B296-BC40-19D4-13C9-DC2AB5DE7C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90667"/>
            <a:ext cx="6719777" cy="4240926"/>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4">
            <a:extLst>
              <a:ext uri="{FF2B5EF4-FFF2-40B4-BE49-F238E27FC236}">
                <a16:creationId xmlns:a16="http://schemas.microsoft.com/office/drawing/2014/main" id="{3493A8F6-91DE-DB99-208A-9BF7C796454E}"/>
              </a:ext>
            </a:extLst>
          </p:cNvPr>
          <p:cNvSpPr txBox="1">
            <a:spLocks/>
          </p:cNvSpPr>
          <p:nvPr/>
        </p:nvSpPr>
        <p:spPr>
          <a:xfrm>
            <a:off x="7963786" y="3128746"/>
            <a:ext cx="3390014" cy="1222763"/>
          </a:xfrm>
          <a:prstGeom prst="rect">
            <a:avLst/>
          </a:prstGeom>
        </p:spPr>
        <p:txBody>
          <a:bodyPr/>
          <a:lstStyle>
            <a:lvl1pPr marL="0" indent="0" algn="l" defTabSz="914400" rtl="0" eaLnBrk="1" latinLnBrk="0" hangingPunct="1">
              <a:lnSpc>
                <a:spcPct val="90000"/>
              </a:lnSpc>
              <a:spcBef>
                <a:spcPts val="1000"/>
              </a:spcBef>
              <a:buFont typeface="Arial"/>
              <a:buNone/>
              <a:defRPr sz="2000" kern="1200">
                <a:solidFill>
                  <a:schemeClr val="tx1"/>
                </a:solidFill>
                <a:latin typeface="Arial" charset="0"/>
                <a:ea typeface="Arial" charset="0"/>
                <a:cs typeface="Arial" charset="0"/>
              </a:defRPr>
            </a:lvl1pPr>
            <a:lvl2pPr marL="457200" indent="0" algn="l" defTabSz="914400" rtl="0" eaLnBrk="1" latinLnBrk="0" hangingPunct="1">
              <a:lnSpc>
                <a:spcPct val="90000"/>
              </a:lnSpc>
              <a:spcBef>
                <a:spcPts val="500"/>
              </a:spcBef>
              <a:buFont typeface="Arial"/>
              <a:buNone/>
              <a:defRPr sz="2000" kern="1200">
                <a:solidFill>
                  <a:schemeClr val="bg1">
                    <a:lumMod val="50000"/>
                  </a:schemeClr>
                </a:solidFill>
                <a:latin typeface="GT Walsheim" charset="0"/>
                <a:ea typeface="GT Walsheim" charset="0"/>
                <a:cs typeface="GT Walsheim" charset="0"/>
              </a:defRPr>
            </a:lvl2pPr>
            <a:lvl3pPr marL="914400" indent="0" algn="l" defTabSz="914400" rtl="0" eaLnBrk="1" latinLnBrk="0" hangingPunct="1">
              <a:lnSpc>
                <a:spcPct val="90000"/>
              </a:lnSpc>
              <a:spcBef>
                <a:spcPts val="500"/>
              </a:spcBef>
              <a:buFont typeface="Arial"/>
              <a:buNone/>
              <a:defRPr sz="1800" kern="1200">
                <a:solidFill>
                  <a:schemeClr val="bg1">
                    <a:lumMod val="50000"/>
                  </a:schemeClr>
                </a:solidFill>
                <a:latin typeface="GT Walsheim" charset="0"/>
                <a:ea typeface="GT Walsheim" charset="0"/>
                <a:cs typeface="GT Walsheim" charset="0"/>
              </a:defRPr>
            </a:lvl3pPr>
            <a:lvl4pPr marL="1371600" indent="0" algn="l" defTabSz="914400" rtl="0" eaLnBrk="1" latinLnBrk="0" hangingPunct="1">
              <a:lnSpc>
                <a:spcPct val="90000"/>
              </a:lnSpc>
              <a:spcBef>
                <a:spcPts val="500"/>
              </a:spcBef>
              <a:buFont typeface="Arial"/>
              <a:buNone/>
              <a:defRPr sz="1600" kern="1200">
                <a:solidFill>
                  <a:schemeClr val="bg1">
                    <a:lumMod val="50000"/>
                  </a:schemeClr>
                </a:solidFill>
                <a:latin typeface="GT Walsheim" charset="0"/>
                <a:ea typeface="GT Walsheim" charset="0"/>
                <a:cs typeface="GT Walsheim" charset="0"/>
              </a:defRPr>
            </a:lvl4pPr>
            <a:lvl5pPr marL="1828800" indent="0" algn="l" defTabSz="914400" rtl="0" eaLnBrk="1" latinLnBrk="0" hangingPunct="1">
              <a:lnSpc>
                <a:spcPct val="90000"/>
              </a:lnSpc>
              <a:spcBef>
                <a:spcPts val="500"/>
              </a:spcBef>
              <a:buFont typeface="Arial"/>
              <a:buNone/>
              <a:defRPr sz="1600" kern="1200">
                <a:solidFill>
                  <a:schemeClr val="bg1">
                    <a:lumMod val="50000"/>
                  </a:schemeClr>
                </a:solidFill>
                <a:latin typeface="GT Walsheim" charset="0"/>
                <a:ea typeface="GT Walsheim" charset="0"/>
                <a:cs typeface="GT Walsheim"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lt-LT" i="1" dirty="0">
                <a:solidFill>
                  <a:srgbClr val="FF0000"/>
                </a:solidFill>
              </a:rPr>
              <a:t>–</a:t>
            </a:r>
            <a:r>
              <a:rPr lang="lt-LT" i="1" dirty="0">
                <a:solidFill>
                  <a:srgbClr val="00B050"/>
                </a:solidFill>
              </a:rPr>
              <a:t> </a:t>
            </a:r>
            <a:r>
              <a:rPr lang="lt-LT" i="1" dirty="0">
                <a:solidFill>
                  <a:srgbClr val="FF0000"/>
                </a:solidFill>
              </a:rPr>
              <a:t>Setback area</a:t>
            </a:r>
          </a:p>
          <a:p>
            <a:r>
              <a:rPr lang="lt-LT" i="1" dirty="0">
                <a:solidFill>
                  <a:srgbClr val="00B050"/>
                </a:solidFill>
              </a:rPr>
              <a:t>– Pathway</a:t>
            </a:r>
          </a:p>
          <a:p>
            <a:r>
              <a:rPr lang="lt-LT" i="1" dirty="0">
                <a:solidFill>
                  <a:schemeClr val="accent3"/>
                </a:solidFill>
              </a:rPr>
              <a:t>– Edges</a:t>
            </a:r>
          </a:p>
        </p:txBody>
      </p:sp>
      <p:sp>
        <p:nvSpPr>
          <p:cNvPr id="5" name="TextBox 4">
            <a:extLst>
              <a:ext uri="{FF2B5EF4-FFF2-40B4-BE49-F238E27FC236}">
                <a16:creationId xmlns:a16="http://schemas.microsoft.com/office/drawing/2014/main" id="{EA8432CE-3F6C-45C0-21B5-05BB769487BE}"/>
              </a:ext>
            </a:extLst>
          </p:cNvPr>
          <p:cNvSpPr txBox="1"/>
          <p:nvPr/>
        </p:nvSpPr>
        <p:spPr>
          <a:xfrm>
            <a:off x="7963786" y="2190667"/>
            <a:ext cx="2440244" cy="707886"/>
          </a:xfrm>
          <a:prstGeom prst="rect">
            <a:avLst/>
          </a:prstGeom>
          <a:noFill/>
        </p:spPr>
        <p:txBody>
          <a:bodyPr wrap="square" rtlCol="0">
            <a:spAutoFit/>
          </a:bodyPr>
          <a:lstStyle/>
          <a:p>
            <a:r>
              <a:rPr lang="lt-LT" sz="2000" i="1" dirty="0">
                <a:solidFill>
                  <a:schemeClr val="accent4"/>
                </a:solidFill>
              </a:rPr>
              <a:t>Semi-complicated roof </a:t>
            </a:r>
          </a:p>
        </p:txBody>
      </p:sp>
      <p:sp>
        <p:nvSpPr>
          <p:cNvPr id="6" name="Slide Number Placeholder 5">
            <a:extLst>
              <a:ext uri="{FF2B5EF4-FFF2-40B4-BE49-F238E27FC236}">
                <a16:creationId xmlns:a16="http://schemas.microsoft.com/office/drawing/2014/main" id="{11497255-330C-312F-2362-F5CB939F32ED}"/>
              </a:ext>
            </a:extLst>
          </p:cNvPr>
          <p:cNvSpPr>
            <a:spLocks noGrp="1"/>
          </p:cNvSpPr>
          <p:nvPr>
            <p:ph type="sldNum" sz="quarter" idx="13"/>
          </p:nvPr>
        </p:nvSpPr>
        <p:spPr>
          <a:xfrm>
            <a:off x="8610600" y="6356350"/>
            <a:ext cx="2743200" cy="365125"/>
          </a:xfrm>
          <a:prstGeom prst="rect">
            <a:avLst/>
          </a:prstGeom>
        </p:spPr>
        <p:txBody>
          <a:bodyPr vert="horz" lIns="91440" tIns="45720" rIns="91440" bIns="45720" rtlCol="0" anchor="ctr"/>
          <a:lstStyle>
            <a:defPPr>
              <a:defRPr lang="lt-L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C4FD8CE-E45A-4B1E-BEE3-DF4BDD036B71}" type="slidenum">
              <a:rPr lang="lt-LT" smtClean="0"/>
              <a:pPr/>
              <a:t>14</a:t>
            </a:fld>
            <a:endParaRPr lang="lt-LT"/>
          </a:p>
        </p:txBody>
      </p:sp>
    </p:spTree>
    <p:extLst>
      <p:ext uri="{BB962C8B-B14F-4D97-AF65-F5344CB8AC3E}">
        <p14:creationId xmlns:p14="http://schemas.microsoft.com/office/powerpoint/2010/main" val="489218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B1738-A023-0C61-3276-F0CC57308F2D}"/>
              </a:ext>
            </a:extLst>
          </p:cNvPr>
          <p:cNvSpPr>
            <a:spLocks noGrp="1"/>
          </p:cNvSpPr>
          <p:nvPr>
            <p:ph type="title"/>
          </p:nvPr>
        </p:nvSpPr>
        <p:spPr/>
        <p:txBody>
          <a:bodyPr/>
          <a:lstStyle/>
          <a:p>
            <a:r>
              <a:rPr lang="en-US" dirty="0"/>
              <a:t>Scope (II)</a:t>
            </a:r>
          </a:p>
        </p:txBody>
      </p:sp>
      <p:sp>
        <p:nvSpPr>
          <p:cNvPr id="3" name="Text Placeholder 2">
            <a:extLst>
              <a:ext uri="{FF2B5EF4-FFF2-40B4-BE49-F238E27FC236}">
                <a16:creationId xmlns:a16="http://schemas.microsoft.com/office/drawing/2014/main" id="{C7152131-2188-6F27-2C34-FAF9E5FC59DC}"/>
              </a:ext>
            </a:extLst>
          </p:cNvPr>
          <p:cNvSpPr>
            <a:spLocks noGrp="1"/>
          </p:cNvSpPr>
          <p:nvPr>
            <p:ph type="body" sz="quarter" idx="12"/>
          </p:nvPr>
        </p:nvSpPr>
        <p:spPr>
          <a:xfrm>
            <a:off x="749425" y="6114243"/>
            <a:ext cx="7861916" cy="401512"/>
          </a:xfrm>
        </p:spPr>
        <p:txBody>
          <a:bodyPr>
            <a:normAutofit/>
          </a:bodyPr>
          <a:lstStyle/>
          <a:p>
            <a:r>
              <a:rPr lang="en-US" sz="1600" dirty="0"/>
              <a:t>Source: </a:t>
            </a:r>
            <a:r>
              <a:rPr lang="en-US" sz="1600" dirty="0">
                <a:hlinkClick r:id="rId2"/>
              </a:rPr>
              <a:t>Math3d: Online 3d Graphing Calculator</a:t>
            </a:r>
            <a:endParaRPr lang="en-US" sz="1600" dirty="0"/>
          </a:p>
        </p:txBody>
      </p:sp>
      <p:pic>
        <p:nvPicPr>
          <p:cNvPr id="9" name="Picture 8">
            <a:extLst>
              <a:ext uri="{FF2B5EF4-FFF2-40B4-BE49-F238E27FC236}">
                <a16:creationId xmlns:a16="http://schemas.microsoft.com/office/drawing/2014/main" id="{57A1E5EA-C09A-970B-A3DF-2E9CE87DA206}"/>
              </a:ext>
            </a:extLst>
          </p:cNvPr>
          <p:cNvPicPr>
            <a:picLocks noChangeAspect="1"/>
          </p:cNvPicPr>
          <p:nvPr/>
        </p:nvPicPr>
        <p:blipFill>
          <a:blip r:embed="rId3"/>
          <a:stretch>
            <a:fillRect/>
          </a:stretch>
        </p:blipFill>
        <p:spPr>
          <a:xfrm>
            <a:off x="6096000" y="2065200"/>
            <a:ext cx="5617682" cy="3840474"/>
          </a:xfrm>
          <a:prstGeom prst="rect">
            <a:avLst/>
          </a:prstGeom>
        </p:spPr>
      </p:pic>
      <p:pic>
        <p:nvPicPr>
          <p:cNvPr id="11" name="Picture 10">
            <a:extLst>
              <a:ext uri="{FF2B5EF4-FFF2-40B4-BE49-F238E27FC236}">
                <a16:creationId xmlns:a16="http://schemas.microsoft.com/office/drawing/2014/main" id="{128D64A8-B177-2088-6B55-3DE4DAE8719D}"/>
              </a:ext>
            </a:extLst>
          </p:cNvPr>
          <p:cNvPicPr>
            <a:picLocks noChangeAspect="1"/>
          </p:cNvPicPr>
          <p:nvPr/>
        </p:nvPicPr>
        <p:blipFill>
          <a:blip r:embed="rId4"/>
          <a:stretch>
            <a:fillRect/>
          </a:stretch>
        </p:blipFill>
        <p:spPr>
          <a:xfrm>
            <a:off x="488147" y="1955260"/>
            <a:ext cx="5247166" cy="3591321"/>
          </a:xfrm>
          <a:prstGeom prst="rect">
            <a:avLst/>
          </a:prstGeom>
        </p:spPr>
      </p:pic>
      <p:sp>
        <p:nvSpPr>
          <p:cNvPr id="4" name="TextBox 3">
            <a:extLst>
              <a:ext uri="{FF2B5EF4-FFF2-40B4-BE49-F238E27FC236}">
                <a16:creationId xmlns:a16="http://schemas.microsoft.com/office/drawing/2014/main" id="{FCB8BF4B-364F-D8AF-2632-547E2A17301C}"/>
              </a:ext>
            </a:extLst>
          </p:cNvPr>
          <p:cNvSpPr txBox="1"/>
          <p:nvPr/>
        </p:nvSpPr>
        <p:spPr>
          <a:xfrm>
            <a:off x="3253318" y="2069353"/>
            <a:ext cx="3040274" cy="369332"/>
          </a:xfrm>
          <a:prstGeom prst="rect">
            <a:avLst/>
          </a:prstGeom>
          <a:noFill/>
        </p:spPr>
        <p:txBody>
          <a:bodyPr wrap="square" rtlCol="0">
            <a:spAutoFit/>
          </a:bodyPr>
          <a:lstStyle/>
          <a:p>
            <a:r>
              <a:rPr lang="lt-LT" dirty="0"/>
              <a:t>ROOF: before calculations</a:t>
            </a:r>
            <a:endParaRPr lang="en-US" dirty="0"/>
          </a:p>
        </p:txBody>
      </p:sp>
      <p:sp>
        <p:nvSpPr>
          <p:cNvPr id="6" name="TextBox 5">
            <a:extLst>
              <a:ext uri="{FF2B5EF4-FFF2-40B4-BE49-F238E27FC236}">
                <a16:creationId xmlns:a16="http://schemas.microsoft.com/office/drawing/2014/main" id="{119B54A8-8225-2FDC-3E74-E7A739A3A70B}"/>
              </a:ext>
            </a:extLst>
          </p:cNvPr>
          <p:cNvSpPr txBox="1"/>
          <p:nvPr/>
        </p:nvSpPr>
        <p:spPr>
          <a:xfrm>
            <a:off x="8717784" y="2065200"/>
            <a:ext cx="3040274" cy="369332"/>
          </a:xfrm>
          <a:prstGeom prst="rect">
            <a:avLst/>
          </a:prstGeom>
          <a:noFill/>
        </p:spPr>
        <p:txBody>
          <a:bodyPr wrap="square" rtlCol="0">
            <a:spAutoFit/>
          </a:bodyPr>
          <a:lstStyle/>
          <a:p>
            <a:r>
              <a:rPr lang="lt-LT" dirty="0"/>
              <a:t>ROOF: after calculations</a:t>
            </a:r>
            <a:endParaRPr lang="en-US" dirty="0"/>
          </a:p>
        </p:txBody>
      </p:sp>
      <p:sp>
        <p:nvSpPr>
          <p:cNvPr id="5" name="Slide Number Placeholder 4">
            <a:extLst>
              <a:ext uri="{FF2B5EF4-FFF2-40B4-BE49-F238E27FC236}">
                <a16:creationId xmlns:a16="http://schemas.microsoft.com/office/drawing/2014/main" id="{639BD2B2-5AF6-F0D7-94C4-6F52AC396680}"/>
              </a:ext>
            </a:extLst>
          </p:cNvPr>
          <p:cNvSpPr>
            <a:spLocks noGrp="1"/>
          </p:cNvSpPr>
          <p:nvPr>
            <p:ph type="sldNum" sz="quarter" idx="13"/>
          </p:nvPr>
        </p:nvSpPr>
        <p:spPr>
          <a:xfrm>
            <a:off x="8610600" y="6356350"/>
            <a:ext cx="2743200" cy="365125"/>
          </a:xfrm>
          <a:prstGeom prst="rect">
            <a:avLst/>
          </a:prstGeom>
        </p:spPr>
        <p:txBody>
          <a:bodyPr vert="horz" lIns="91440" tIns="45720" rIns="91440" bIns="45720" rtlCol="0" anchor="ctr"/>
          <a:lstStyle>
            <a:defPPr>
              <a:defRPr lang="lt-L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C4FD8CE-E45A-4B1E-BEE3-DF4BDD036B71}" type="slidenum">
              <a:rPr lang="lt-LT" smtClean="0"/>
              <a:pPr/>
              <a:t>15</a:t>
            </a:fld>
            <a:endParaRPr lang="lt-LT"/>
          </a:p>
        </p:txBody>
      </p:sp>
    </p:spTree>
    <p:extLst>
      <p:ext uri="{BB962C8B-B14F-4D97-AF65-F5344CB8AC3E}">
        <p14:creationId xmlns:p14="http://schemas.microsoft.com/office/powerpoint/2010/main" val="1597743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AREA 4</a:t>
            </a:r>
          </a:p>
        </p:txBody>
      </p:sp>
      <p:sp>
        <p:nvSpPr>
          <p:cNvPr id="2" name="Text Placeholder 2">
            <a:extLst>
              <a:ext uri="{FF2B5EF4-FFF2-40B4-BE49-F238E27FC236}">
                <a16:creationId xmlns:a16="http://schemas.microsoft.com/office/drawing/2014/main" id="{E3BDF7C2-CC28-2FE5-13F0-D7E9E6E9F664}"/>
              </a:ext>
            </a:extLst>
          </p:cNvPr>
          <p:cNvSpPr txBox="1">
            <a:spLocks/>
          </p:cNvSpPr>
          <p:nvPr/>
        </p:nvSpPr>
        <p:spPr>
          <a:xfrm>
            <a:off x="838200" y="2512405"/>
            <a:ext cx="9808029" cy="3597450"/>
          </a:xfrm>
          <a:prstGeom prst="rect">
            <a:avLst/>
          </a:prstGeom>
        </p:spPr>
        <p:txBody>
          <a:bodyPr/>
          <a:lstStyle>
            <a:lvl1pPr marL="0" indent="0" algn="l" defTabSz="914400" rtl="0" eaLnBrk="1" latinLnBrk="0" hangingPunct="1">
              <a:lnSpc>
                <a:spcPct val="90000"/>
              </a:lnSpc>
              <a:spcBef>
                <a:spcPts val="1000"/>
              </a:spcBef>
              <a:buFont typeface="Arial"/>
              <a:buNone/>
              <a:defRPr sz="2000" kern="1200">
                <a:solidFill>
                  <a:schemeClr val="bg1">
                    <a:lumMod val="50000"/>
                  </a:schemeClr>
                </a:solidFill>
                <a:latin typeface="Arial" charset="0"/>
                <a:ea typeface="Arial" charset="0"/>
                <a:cs typeface="Arial" charset="0"/>
              </a:defRPr>
            </a:lvl1pPr>
            <a:lvl2pPr marL="457200" indent="0" algn="l" defTabSz="914400" rtl="0" eaLnBrk="1" latinLnBrk="0" hangingPunct="1">
              <a:lnSpc>
                <a:spcPct val="90000"/>
              </a:lnSpc>
              <a:spcBef>
                <a:spcPts val="500"/>
              </a:spcBef>
              <a:buFont typeface="Arial"/>
              <a:buNone/>
              <a:defRPr sz="2000" kern="1200">
                <a:solidFill>
                  <a:schemeClr val="bg1">
                    <a:lumMod val="50000"/>
                  </a:schemeClr>
                </a:solidFill>
                <a:latin typeface="GT Walsheim" charset="0"/>
                <a:ea typeface="GT Walsheim" charset="0"/>
                <a:cs typeface="GT Walsheim" charset="0"/>
              </a:defRPr>
            </a:lvl2pPr>
            <a:lvl3pPr marL="914400" indent="0" algn="l" defTabSz="914400" rtl="0" eaLnBrk="1" latinLnBrk="0" hangingPunct="1">
              <a:lnSpc>
                <a:spcPct val="90000"/>
              </a:lnSpc>
              <a:spcBef>
                <a:spcPts val="500"/>
              </a:spcBef>
              <a:buFont typeface="Arial"/>
              <a:buNone/>
              <a:defRPr sz="1800" kern="1200">
                <a:solidFill>
                  <a:schemeClr val="bg1">
                    <a:lumMod val="50000"/>
                  </a:schemeClr>
                </a:solidFill>
                <a:latin typeface="GT Walsheim" charset="0"/>
                <a:ea typeface="GT Walsheim" charset="0"/>
                <a:cs typeface="GT Walsheim" charset="0"/>
              </a:defRPr>
            </a:lvl3pPr>
            <a:lvl4pPr marL="1371600" indent="0" algn="l" defTabSz="914400" rtl="0" eaLnBrk="1" latinLnBrk="0" hangingPunct="1">
              <a:lnSpc>
                <a:spcPct val="90000"/>
              </a:lnSpc>
              <a:spcBef>
                <a:spcPts val="500"/>
              </a:spcBef>
              <a:buFont typeface="Arial"/>
              <a:buNone/>
              <a:defRPr sz="1600" kern="1200">
                <a:solidFill>
                  <a:schemeClr val="bg1">
                    <a:lumMod val="50000"/>
                  </a:schemeClr>
                </a:solidFill>
                <a:latin typeface="GT Walsheim" charset="0"/>
                <a:ea typeface="GT Walsheim" charset="0"/>
                <a:cs typeface="GT Walsheim" charset="0"/>
              </a:defRPr>
            </a:lvl4pPr>
            <a:lvl5pPr marL="1828800" indent="0" algn="l" defTabSz="914400" rtl="0" eaLnBrk="1" latinLnBrk="0" hangingPunct="1">
              <a:lnSpc>
                <a:spcPct val="90000"/>
              </a:lnSpc>
              <a:spcBef>
                <a:spcPts val="500"/>
              </a:spcBef>
              <a:buFont typeface="Arial"/>
              <a:buNone/>
              <a:defRPr sz="1600" kern="1200">
                <a:solidFill>
                  <a:schemeClr val="bg1">
                    <a:lumMod val="50000"/>
                  </a:schemeClr>
                </a:solidFill>
                <a:latin typeface="GT Walsheim" charset="0"/>
                <a:ea typeface="GT Walsheim" charset="0"/>
                <a:cs typeface="GT Walsheim"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High overview scope:</a:t>
            </a:r>
          </a:p>
          <a:p>
            <a:pPr marL="342900" indent="-342900">
              <a:buFont typeface="Arial" panose="020B0604020202020204" pitchFamily="34" charset="0"/>
              <a:buChar char="•"/>
            </a:pPr>
            <a:r>
              <a:rPr lang="en-US" dirty="0"/>
              <a:t>Find wind pressure zones on every roof face.</a:t>
            </a:r>
          </a:p>
          <a:p>
            <a:pPr marL="342900" indent="-342900">
              <a:buFont typeface="Arial" panose="020B0604020202020204" pitchFamily="34" charset="0"/>
              <a:buChar char="•"/>
            </a:pPr>
            <a:endParaRPr lang="en-US" dirty="0"/>
          </a:p>
          <a:p>
            <a:endParaRPr lang="lt-LT" dirty="0"/>
          </a:p>
          <a:p>
            <a:r>
              <a:rPr lang="en-US" dirty="0"/>
              <a:t>Members:</a:t>
            </a:r>
          </a:p>
          <a:p>
            <a:pPr marL="342900" indent="-342900">
              <a:buFont typeface="Wingdings" panose="05000000000000000000" pitchFamily="2" charset="2"/>
              <a:buChar char="§"/>
            </a:pPr>
            <a:r>
              <a:rPr lang="en-US" dirty="0"/>
              <a:t>Augustinas J</a:t>
            </a:r>
            <a:r>
              <a:rPr lang="lt-LT" dirty="0" err="1"/>
              <a:t>ažauskas</a:t>
            </a:r>
            <a:endParaRPr lang="lt-LT" dirty="0"/>
          </a:p>
          <a:p>
            <a:pPr marL="342900" indent="-342900">
              <a:buFont typeface="Wingdings" panose="05000000000000000000" pitchFamily="2" charset="2"/>
              <a:buChar char="§"/>
            </a:pPr>
            <a:r>
              <a:rPr lang="lt-LT" dirty="0"/>
              <a:t>Arnas Čekanauskas</a:t>
            </a:r>
          </a:p>
          <a:p>
            <a:pPr marL="342900" indent="-342900">
              <a:buFont typeface="Wingdings" panose="05000000000000000000" pitchFamily="2" charset="2"/>
              <a:buChar char="§"/>
            </a:pPr>
            <a:r>
              <a:rPr lang="lt-LT" dirty="0"/>
              <a:t>Mažvydas Poviliūnas</a:t>
            </a:r>
          </a:p>
          <a:p>
            <a:pPr marL="342900" indent="-342900">
              <a:buFont typeface="Wingdings" panose="05000000000000000000" pitchFamily="2" charset="2"/>
              <a:buChar char="§"/>
            </a:pPr>
            <a:r>
              <a:rPr lang="lt-LT" dirty="0"/>
              <a:t>Gytis Sabaliauskas</a:t>
            </a:r>
            <a:endParaRPr lang="en-US" dirty="0"/>
          </a:p>
        </p:txBody>
      </p:sp>
      <p:sp>
        <p:nvSpPr>
          <p:cNvPr id="3" name="Slide Number Placeholder 2">
            <a:extLst>
              <a:ext uri="{FF2B5EF4-FFF2-40B4-BE49-F238E27FC236}">
                <a16:creationId xmlns:a16="http://schemas.microsoft.com/office/drawing/2014/main" id="{224BF852-18E9-012E-05EC-FD5AB3B1D0D9}"/>
              </a:ext>
            </a:extLst>
          </p:cNvPr>
          <p:cNvSpPr>
            <a:spLocks noGrp="1"/>
          </p:cNvSpPr>
          <p:nvPr>
            <p:ph type="sldNum" sz="quarter" idx="10"/>
          </p:nvPr>
        </p:nvSpPr>
        <p:spPr>
          <a:xfrm>
            <a:off x="8610600" y="6356350"/>
            <a:ext cx="2743200" cy="365125"/>
          </a:xfrm>
          <a:prstGeom prst="rect">
            <a:avLst/>
          </a:prstGeom>
        </p:spPr>
        <p:txBody>
          <a:bodyPr vert="horz" lIns="91440" tIns="45720" rIns="91440" bIns="45720" rtlCol="0" anchor="ctr"/>
          <a:lstStyle>
            <a:defPPr>
              <a:defRPr lang="lt-L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C4FD8CE-E45A-4B1E-BEE3-DF4BDD036B71}" type="slidenum">
              <a:rPr lang="lt-LT" smtClean="0"/>
              <a:pPr/>
              <a:t>16</a:t>
            </a:fld>
            <a:endParaRPr lang="lt-LT"/>
          </a:p>
        </p:txBody>
      </p:sp>
    </p:spTree>
    <p:extLst>
      <p:ext uri="{BB962C8B-B14F-4D97-AF65-F5344CB8AC3E}">
        <p14:creationId xmlns:p14="http://schemas.microsoft.com/office/powerpoint/2010/main" val="3059609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AREA </a:t>
            </a:r>
            <a:r>
              <a:rPr lang="ru-RU" dirty="0"/>
              <a:t>5</a:t>
            </a:r>
            <a:endParaRPr lang="en-US" dirty="0"/>
          </a:p>
        </p:txBody>
      </p:sp>
      <p:sp>
        <p:nvSpPr>
          <p:cNvPr id="2" name="Text Placeholder 2">
            <a:extLst>
              <a:ext uri="{FF2B5EF4-FFF2-40B4-BE49-F238E27FC236}">
                <a16:creationId xmlns:a16="http://schemas.microsoft.com/office/drawing/2014/main" id="{E3BDF7C2-CC28-2FE5-13F0-D7E9E6E9F664}"/>
              </a:ext>
            </a:extLst>
          </p:cNvPr>
          <p:cNvSpPr txBox="1">
            <a:spLocks/>
          </p:cNvSpPr>
          <p:nvPr/>
        </p:nvSpPr>
        <p:spPr>
          <a:xfrm>
            <a:off x="838200" y="2512405"/>
            <a:ext cx="9053945" cy="3597450"/>
          </a:xfrm>
          <a:prstGeom prst="rect">
            <a:avLst/>
          </a:prstGeom>
        </p:spPr>
        <p:txBody>
          <a:bodyPr/>
          <a:lstStyle>
            <a:lvl1pPr marL="0" indent="0" algn="l" defTabSz="914400" rtl="0" eaLnBrk="1" latinLnBrk="0" hangingPunct="1">
              <a:lnSpc>
                <a:spcPct val="90000"/>
              </a:lnSpc>
              <a:spcBef>
                <a:spcPts val="1000"/>
              </a:spcBef>
              <a:buFont typeface="Arial"/>
              <a:buNone/>
              <a:defRPr sz="2000" kern="1200">
                <a:solidFill>
                  <a:schemeClr val="bg1">
                    <a:lumMod val="50000"/>
                  </a:schemeClr>
                </a:solidFill>
                <a:latin typeface="Arial" charset="0"/>
                <a:ea typeface="Arial" charset="0"/>
                <a:cs typeface="Arial" charset="0"/>
              </a:defRPr>
            </a:lvl1pPr>
            <a:lvl2pPr marL="457200" indent="0" algn="l" defTabSz="914400" rtl="0" eaLnBrk="1" latinLnBrk="0" hangingPunct="1">
              <a:lnSpc>
                <a:spcPct val="90000"/>
              </a:lnSpc>
              <a:spcBef>
                <a:spcPts val="500"/>
              </a:spcBef>
              <a:buFont typeface="Arial"/>
              <a:buNone/>
              <a:defRPr sz="2000" kern="1200">
                <a:solidFill>
                  <a:schemeClr val="bg1">
                    <a:lumMod val="50000"/>
                  </a:schemeClr>
                </a:solidFill>
                <a:latin typeface="GT Walsheim" charset="0"/>
                <a:ea typeface="GT Walsheim" charset="0"/>
                <a:cs typeface="GT Walsheim" charset="0"/>
              </a:defRPr>
            </a:lvl2pPr>
            <a:lvl3pPr marL="914400" indent="0" algn="l" defTabSz="914400" rtl="0" eaLnBrk="1" latinLnBrk="0" hangingPunct="1">
              <a:lnSpc>
                <a:spcPct val="90000"/>
              </a:lnSpc>
              <a:spcBef>
                <a:spcPts val="500"/>
              </a:spcBef>
              <a:buFont typeface="Arial"/>
              <a:buNone/>
              <a:defRPr sz="1800" kern="1200">
                <a:solidFill>
                  <a:schemeClr val="bg1">
                    <a:lumMod val="50000"/>
                  </a:schemeClr>
                </a:solidFill>
                <a:latin typeface="GT Walsheim" charset="0"/>
                <a:ea typeface="GT Walsheim" charset="0"/>
                <a:cs typeface="GT Walsheim" charset="0"/>
              </a:defRPr>
            </a:lvl3pPr>
            <a:lvl4pPr marL="1371600" indent="0" algn="l" defTabSz="914400" rtl="0" eaLnBrk="1" latinLnBrk="0" hangingPunct="1">
              <a:lnSpc>
                <a:spcPct val="90000"/>
              </a:lnSpc>
              <a:spcBef>
                <a:spcPts val="500"/>
              </a:spcBef>
              <a:buFont typeface="Arial"/>
              <a:buNone/>
              <a:defRPr sz="1600" kern="1200">
                <a:solidFill>
                  <a:schemeClr val="bg1">
                    <a:lumMod val="50000"/>
                  </a:schemeClr>
                </a:solidFill>
                <a:latin typeface="GT Walsheim" charset="0"/>
                <a:ea typeface="GT Walsheim" charset="0"/>
                <a:cs typeface="GT Walsheim" charset="0"/>
              </a:defRPr>
            </a:lvl4pPr>
            <a:lvl5pPr marL="1828800" indent="0" algn="l" defTabSz="914400" rtl="0" eaLnBrk="1" latinLnBrk="0" hangingPunct="1">
              <a:lnSpc>
                <a:spcPct val="90000"/>
              </a:lnSpc>
              <a:spcBef>
                <a:spcPts val="500"/>
              </a:spcBef>
              <a:buFont typeface="Arial"/>
              <a:buNone/>
              <a:defRPr sz="1600" kern="1200">
                <a:solidFill>
                  <a:schemeClr val="bg1">
                    <a:lumMod val="50000"/>
                  </a:schemeClr>
                </a:solidFill>
                <a:latin typeface="GT Walsheim" charset="0"/>
                <a:ea typeface="GT Walsheim" charset="0"/>
                <a:cs typeface="GT Walsheim"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High overview scope:</a:t>
            </a:r>
          </a:p>
          <a:p>
            <a:pPr marL="342900" indent="-342900">
              <a:buFont typeface="Arial" panose="020B0604020202020204" pitchFamily="34" charset="0"/>
              <a:buChar char="•"/>
            </a:pPr>
            <a:r>
              <a:rPr lang="en-GB" dirty="0"/>
              <a:t>Tie all data into a PDF.</a:t>
            </a:r>
            <a:endParaRPr lang="en-US" dirty="0"/>
          </a:p>
          <a:p>
            <a:endParaRPr lang="lt-LT" dirty="0"/>
          </a:p>
          <a:p>
            <a:r>
              <a:rPr lang="en-US" dirty="0"/>
              <a:t>Members:</a:t>
            </a:r>
          </a:p>
          <a:p>
            <a:pPr marL="342900" indent="-342900">
              <a:buFont typeface="Wingdings" panose="05000000000000000000" pitchFamily="2" charset="2"/>
              <a:buChar char="§"/>
            </a:pPr>
            <a:r>
              <a:rPr lang="en-US" dirty="0" err="1"/>
              <a:t>Viktar</a:t>
            </a:r>
            <a:r>
              <a:rPr lang="en-US" dirty="0"/>
              <a:t> </a:t>
            </a:r>
            <a:r>
              <a:rPr lang="en-US" dirty="0" err="1"/>
              <a:t>Breida</a:t>
            </a:r>
            <a:endParaRPr lang="en-US" dirty="0"/>
          </a:p>
          <a:p>
            <a:pPr marL="342900" indent="-342900">
              <a:buFont typeface="Wingdings" panose="05000000000000000000" pitchFamily="2" charset="2"/>
              <a:buChar char="§"/>
            </a:pPr>
            <a:r>
              <a:rPr lang="en-US" dirty="0" err="1"/>
              <a:t>Petras</a:t>
            </a:r>
            <a:r>
              <a:rPr lang="en-US" dirty="0"/>
              <a:t> </a:t>
            </a:r>
            <a:r>
              <a:rPr lang="en-US" dirty="0" err="1"/>
              <a:t>Liubartas</a:t>
            </a:r>
            <a:r>
              <a:rPr lang="en-US" dirty="0"/>
              <a:t> </a:t>
            </a:r>
            <a:r>
              <a:rPr lang="en-US" dirty="0" err="1"/>
              <a:t>Rudys</a:t>
            </a:r>
            <a:endParaRPr lang="en-US" dirty="0"/>
          </a:p>
          <a:p>
            <a:pPr marL="342900" indent="-342900">
              <a:buFont typeface="Wingdings" panose="05000000000000000000" pitchFamily="2" charset="2"/>
              <a:buChar char="§"/>
            </a:pPr>
            <a:r>
              <a:rPr lang="en-US" dirty="0" err="1"/>
              <a:t>Shravani</a:t>
            </a:r>
            <a:r>
              <a:rPr lang="en-US" dirty="0"/>
              <a:t> </a:t>
            </a:r>
            <a:r>
              <a:rPr lang="lt-LT" dirty="0" err="1"/>
              <a:t>Deshpande</a:t>
            </a:r>
            <a:endParaRPr lang="en-US" dirty="0"/>
          </a:p>
          <a:p>
            <a:pPr marL="342900" indent="-342900">
              <a:buFont typeface="Wingdings" panose="05000000000000000000" pitchFamily="2" charset="2"/>
              <a:buChar char="§"/>
            </a:pPr>
            <a:r>
              <a:rPr lang="en-US" dirty="0"/>
              <a:t>Mindaugas</a:t>
            </a:r>
            <a:r>
              <a:rPr lang="lt-LT" dirty="0"/>
              <a:t> Pumputis</a:t>
            </a:r>
            <a:endParaRPr lang="en-US" dirty="0"/>
          </a:p>
          <a:p>
            <a:pPr marL="342900" indent="-342900">
              <a:buFont typeface="Wingdings" panose="05000000000000000000" pitchFamily="2" charset="2"/>
              <a:buChar char="§"/>
            </a:pPr>
            <a:r>
              <a:rPr lang="en-US" dirty="0" err="1"/>
              <a:t>Jovil</a:t>
            </a:r>
            <a:r>
              <a:rPr lang="lt-LT" dirty="0"/>
              <a:t>ė Kiršytė</a:t>
            </a:r>
            <a:endParaRPr lang="en-US" dirty="0"/>
          </a:p>
        </p:txBody>
      </p:sp>
      <p:sp>
        <p:nvSpPr>
          <p:cNvPr id="3" name="Slide Number Placeholder 2">
            <a:extLst>
              <a:ext uri="{FF2B5EF4-FFF2-40B4-BE49-F238E27FC236}">
                <a16:creationId xmlns:a16="http://schemas.microsoft.com/office/drawing/2014/main" id="{DA5619DE-6F5B-0AEC-E2C8-2E881AE518D2}"/>
              </a:ext>
            </a:extLst>
          </p:cNvPr>
          <p:cNvSpPr>
            <a:spLocks noGrp="1"/>
          </p:cNvSpPr>
          <p:nvPr>
            <p:ph type="sldNum" sz="quarter" idx="10"/>
          </p:nvPr>
        </p:nvSpPr>
        <p:spPr>
          <a:xfrm>
            <a:off x="8610600" y="6356350"/>
            <a:ext cx="2743200" cy="365125"/>
          </a:xfrm>
          <a:prstGeom prst="rect">
            <a:avLst/>
          </a:prstGeom>
        </p:spPr>
        <p:txBody>
          <a:bodyPr vert="horz" lIns="91440" tIns="45720" rIns="91440" bIns="45720" rtlCol="0" anchor="ctr"/>
          <a:lstStyle>
            <a:defPPr>
              <a:defRPr lang="lt-L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C4FD8CE-E45A-4B1E-BEE3-DF4BDD036B71}" type="slidenum">
              <a:rPr lang="lt-LT" smtClean="0"/>
              <a:pPr/>
              <a:t>17</a:t>
            </a:fld>
            <a:endParaRPr lang="lt-LT"/>
          </a:p>
        </p:txBody>
      </p:sp>
    </p:spTree>
    <p:extLst>
      <p:ext uri="{BB962C8B-B14F-4D97-AF65-F5344CB8AC3E}">
        <p14:creationId xmlns:p14="http://schemas.microsoft.com/office/powerpoint/2010/main" val="231821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FA349-F978-794D-8947-95820FB7A6C8}"/>
              </a:ext>
            </a:extLst>
          </p:cNvPr>
          <p:cNvSpPr>
            <a:spLocks noGrp="1"/>
          </p:cNvSpPr>
          <p:nvPr>
            <p:ph type="title"/>
          </p:nvPr>
        </p:nvSpPr>
        <p:spPr/>
        <p:txBody>
          <a:bodyPr/>
          <a:lstStyle/>
          <a:p>
            <a:r>
              <a:rPr lang="en-US" dirty="0" err="1"/>
              <a:t>Reflexion</a:t>
            </a:r>
            <a:endParaRPr lang="en-US" dirty="0"/>
          </a:p>
        </p:txBody>
      </p:sp>
      <p:sp>
        <p:nvSpPr>
          <p:cNvPr id="3" name="Text Placeholder 2">
            <a:extLst>
              <a:ext uri="{FF2B5EF4-FFF2-40B4-BE49-F238E27FC236}">
                <a16:creationId xmlns:a16="http://schemas.microsoft.com/office/drawing/2014/main" id="{43D9B9A0-ADEA-3296-B7ED-27D7E73A9D11}"/>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846177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pPr>
              <a:lnSpc>
                <a:spcPct val="100000"/>
              </a:lnSpc>
              <a:spcBef>
                <a:spcPts val="600"/>
              </a:spcBef>
            </a:pPr>
            <a:endParaRPr lang="en-US" sz="2000" dirty="0"/>
          </a:p>
        </p:txBody>
      </p:sp>
      <p:sp>
        <p:nvSpPr>
          <p:cNvPr id="3" name="Title 2"/>
          <p:cNvSpPr>
            <a:spLocks noGrp="1"/>
          </p:cNvSpPr>
          <p:nvPr>
            <p:ph type="ctrTitle"/>
          </p:nvPr>
        </p:nvSpPr>
        <p:spPr/>
        <p:txBody>
          <a:bodyPr/>
          <a:lstStyle/>
          <a:p>
            <a:r>
              <a:rPr lang="en-US" dirty="0"/>
              <a:t>CONTACTS</a:t>
            </a:r>
          </a:p>
        </p:txBody>
      </p:sp>
    </p:spTree>
    <p:extLst>
      <p:ext uri="{BB962C8B-B14F-4D97-AF65-F5344CB8AC3E}">
        <p14:creationId xmlns:p14="http://schemas.microsoft.com/office/powerpoint/2010/main" val="878909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Project </a:t>
            </a:r>
            <a:r>
              <a:rPr lang="lt-LT" dirty="0"/>
              <a:t>M</a:t>
            </a:r>
            <a:r>
              <a:rPr lang="en-GB" dirty="0"/>
              <a:t>embers</a:t>
            </a:r>
            <a:endParaRPr lang="en-US" dirty="0"/>
          </a:p>
        </p:txBody>
      </p:sp>
      <p:sp>
        <p:nvSpPr>
          <p:cNvPr id="3" name="Text Placeholder 2"/>
          <p:cNvSpPr>
            <a:spLocks noGrp="1"/>
          </p:cNvSpPr>
          <p:nvPr>
            <p:ph type="body" sz="quarter" idx="12"/>
          </p:nvPr>
        </p:nvSpPr>
        <p:spPr>
          <a:xfrm>
            <a:off x="717884" y="2175520"/>
            <a:ext cx="9053945" cy="3597450"/>
          </a:xfrm>
        </p:spPr>
        <p:txBody>
          <a:bodyPr numCol="4"/>
          <a:lstStyle/>
          <a:p>
            <a:r>
              <a:rPr lang="lt-LT" dirty="0"/>
              <a:t>AREA</a:t>
            </a:r>
            <a:r>
              <a:rPr lang="en-GB" dirty="0"/>
              <a:t> 1 </a:t>
            </a:r>
          </a:p>
          <a:p>
            <a:endParaRPr lang="en-US" dirty="0"/>
          </a:p>
          <a:p>
            <a:pPr marL="457200" indent="-457200">
              <a:buAutoNum type="arabicPeriod"/>
            </a:pPr>
            <a:r>
              <a:rPr lang="en-US" b="1" dirty="0"/>
              <a:t>Nico</a:t>
            </a:r>
          </a:p>
          <a:p>
            <a:pPr marL="457200" indent="-457200">
              <a:buAutoNum type="arabicPeriod"/>
            </a:pPr>
            <a:r>
              <a:rPr lang="en-US" dirty="0"/>
              <a:t>Yassin</a:t>
            </a:r>
          </a:p>
          <a:p>
            <a:pPr marL="457200" indent="-457200">
              <a:buAutoNum type="arabicPeriod"/>
            </a:pPr>
            <a:r>
              <a:rPr lang="en-US" dirty="0"/>
              <a:t>Martin</a:t>
            </a:r>
          </a:p>
          <a:p>
            <a:pPr marL="457200" indent="-457200">
              <a:buAutoNum type="arabicPeriod"/>
            </a:pPr>
            <a:r>
              <a:rPr lang="en-US" dirty="0"/>
              <a:t>Miguel</a:t>
            </a:r>
          </a:p>
          <a:p>
            <a:pPr marL="457200" indent="-457200">
              <a:buAutoNum type="arabicPeriod"/>
            </a:pPr>
            <a:endParaRPr lang="en-US" dirty="0"/>
          </a:p>
          <a:p>
            <a:pPr marL="457200" indent="-457200">
              <a:buAutoNum type="arabicPeriod"/>
            </a:pPr>
            <a:endParaRPr lang="en-US" dirty="0"/>
          </a:p>
          <a:p>
            <a:pPr marL="457200" indent="-457200">
              <a:buAutoNum type="arabicPeriod"/>
            </a:pPr>
            <a:endParaRPr lang="en-US" dirty="0"/>
          </a:p>
          <a:p>
            <a:r>
              <a:rPr lang="lt-LT" dirty="0"/>
              <a:t>AREA</a:t>
            </a:r>
            <a:r>
              <a:rPr lang="en-US" dirty="0"/>
              <a:t> 2 </a:t>
            </a:r>
          </a:p>
          <a:p>
            <a:endParaRPr lang="en-US" dirty="0"/>
          </a:p>
          <a:p>
            <a:pPr marL="457200" indent="-457200">
              <a:buAutoNum type="arabicPeriod"/>
            </a:pPr>
            <a:r>
              <a:rPr lang="en-US" b="1" dirty="0"/>
              <a:t>Martin</a:t>
            </a:r>
            <a:r>
              <a:rPr lang="en-US" dirty="0"/>
              <a:t> </a:t>
            </a:r>
          </a:p>
          <a:p>
            <a:pPr marL="457200" indent="-457200">
              <a:buAutoNum type="arabicPeriod"/>
            </a:pPr>
            <a:r>
              <a:rPr lang="en-US" dirty="0"/>
              <a:t>Gerda</a:t>
            </a:r>
          </a:p>
          <a:p>
            <a:pPr marL="457200" indent="-457200">
              <a:buAutoNum type="arabicPeriod"/>
            </a:pPr>
            <a:r>
              <a:rPr lang="en-US" dirty="0" err="1"/>
              <a:t>Norvydas</a:t>
            </a:r>
            <a:endParaRPr lang="en-US" dirty="0"/>
          </a:p>
          <a:p>
            <a:pPr marL="457200" indent="-457200">
              <a:buAutoNum type="arabicPeriod"/>
            </a:pPr>
            <a:r>
              <a:rPr lang="en-US" dirty="0" err="1"/>
              <a:t>Gustas</a:t>
            </a:r>
            <a:endParaRPr lang="en-US" dirty="0"/>
          </a:p>
          <a:p>
            <a:endParaRPr lang="en-US" dirty="0"/>
          </a:p>
          <a:p>
            <a:pPr marL="457200" indent="-457200">
              <a:buAutoNum type="arabicPeriod"/>
            </a:pPr>
            <a:endParaRPr lang="en-US" dirty="0"/>
          </a:p>
          <a:p>
            <a:pPr marL="457200" indent="-457200">
              <a:buAutoNum type="arabicPeriod"/>
            </a:pPr>
            <a:endParaRPr lang="en-US" dirty="0"/>
          </a:p>
          <a:p>
            <a:r>
              <a:rPr lang="lt-LT" dirty="0"/>
              <a:t>AREA</a:t>
            </a:r>
            <a:r>
              <a:rPr lang="en-US" dirty="0"/>
              <a:t> 4</a:t>
            </a:r>
          </a:p>
          <a:p>
            <a:endParaRPr lang="en-US" dirty="0"/>
          </a:p>
          <a:p>
            <a:pPr marL="457200" indent="-457200">
              <a:buAutoNum type="arabicPeriod"/>
            </a:pPr>
            <a:r>
              <a:rPr lang="en-US" b="1" dirty="0">
                <a:effectLst/>
              </a:rPr>
              <a:t>Augustinas </a:t>
            </a:r>
          </a:p>
          <a:p>
            <a:pPr marL="457200" indent="-457200">
              <a:buAutoNum type="arabicPeriod"/>
            </a:pPr>
            <a:r>
              <a:rPr lang="en-US" dirty="0" err="1"/>
              <a:t>Arnas</a:t>
            </a:r>
            <a:r>
              <a:rPr lang="en-US" dirty="0"/>
              <a:t> </a:t>
            </a:r>
            <a:endParaRPr lang="en-US" b="1" dirty="0"/>
          </a:p>
          <a:p>
            <a:pPr marL="457200" indent="-457200">
              <a:buAutoNum type="arabicPeriod"/>
            </a:pPr>
            <a:r>
              <a:rPr lang="en-US" dirty="0" err="1"/>
              <a:t>Gytis</a:t>
            </a:r>
            <a:r>
              <a:rPr lang="en-US" dirty="0"/>
              <a:t> </a:t>
            </a:r>
            <a:endParaRPr lang="en-US" b="1" dirty="0"/>
          </a:p>
          <a:p>
            <a:pPr marL="457200" indent="-457200">
              <a:buAutoNum type="arabicPeriod"/>
            </a:pPr>
            <a:r>
              <a:rPr lang="en-US" dirty="0" err="1"/>
              <a:t>Mažvydas</a:t>
            </a:r>
            <a:r>
              <a:rPr lang="en-US" dirty="0"/>
              <a:t> </a:t>
            </a:r>
          </a:p>
          <a:p>
            <a:pPr marL="457200" indent="-457200">
              <a:buAutoNum type="arabicPeriod"/>
            </a:pPr>
            <a:endParaRPr lang="en-US" dirty="0"/>
          </a:p>
          <a:p>
            <a:pPr marL="457200" indent="-457200">
              <a:buAutoNum type="arabicPeriod"/>
            </a:pPr>
            <a:endParaRPr lang="en-US" dirty="0"/>
          </a:p>
          <a:p>
            <a:pPr marL="457200" indent="-457200">
              <a:buAutoNum type="arabicPeriod"/>
            </a:pPr>
            <a:endParaRPr lang="en-US" dirty="0"/>
          </a:p>
          <a:p>
            <a:r>
              <a:rPr lang="lt-LT" dirty="0"/>
              <a:t>AREA</a:t>
            </a:r>
            <a:r>
              <a:rPr lang="en-US" dirty="0"/>
              <a:t> 5 </a:t>
            </a:r>
          </a:p>
          <a:p>
            <a:endParaRPr lang="en-US" dirty="0"/>
          </a:p>
          <a:p>
            <a:pPr marL="457200" indent="-457200">
              <a:buAutoNum type="arabicPeriod"/>
            </a:pPr>
            <a:r>
              <a:rPr lang="en-US" b="1" dirty="0"/>
              <a:t>Viktar</a:t>
            </a:r>
          </a:p>
          <a:p>
            <a:pPr marL="457200" indent="-457200">
              <a:buAutoNum type="arabicPeriod"/>
            </a:pPr>
            <a:r>
              <a:rPr lang="en-US" dirty="0"/>
              <a:t>Mindaugas</a:t>
            </a:r>
          </a:p>
          <a:p>
            <a:pPr marL="457200" indent="-457200">
              <a:buAutoNum type="arabicPeriod"/>
            </a:pPr>
            <a:r>
              <a:rPr lang="en-US" dirty="0" err="1"/>
              <a:t>Petras</a:t>
            </a:r>
            <a:endParaRPr lang="en-US" dirty="0"/>
          </a:p>
          <a:p>
            <a:pPr marL="457200" indent="-457200">
              <a:buAutoNum type="arabicPeriod"/>
            </a:pPr>
            <a:r>
              <a:rPr lang="en-US" dirty="0" err="1"/>
              <a:t>Jovil</a:t>
            </a:r>
            <a:r>
              <a:rPr lang="lt-LT" dirty="0"/>
              <a:t>ė</a:t>
            </a:r>
            <a:endParaRPr lang="en-US" dirty="0"/>
          </a:p>
          <a:p>
            <a:pPr marL="457200" indent="-457200">
              <a:buAutoNum type="arabicPeriod"/>
            </a:pPr>
            <a:r>
              <a:rPr lang="en-US" dirty="0" err="1"/>
              <a:t>Shravani</a:t>
            </a:r>
            <a:endParaRPr lang="en-GB" dirty="0"/>
          </a:p>
        </p:txBody>
      </p:sp>
      <p:sp>
        <p:nvSpPr>
          <p:cNvPr id="4" name="Slide Number Placeholder 3">
            <a:extLst>
              <a:ext uri="{FF2B5EF4-FFF2-40B4-BE49-F238E27FC236}">
                <a16:creationId xmlns:a16="http://schemas.microsoft.com/office/drawing/2014/main" id="{EA30C2FD-AD26-7309-F174-1A68B0B2E17F}"/>
              </a:ext>
            </a:extLst>
          </p:cNvPr>
          <p:cNvSpPr>
            <a:spLocks noGrp="1"/>
          </p:cNvSpPr>
          <p:nvPr>
            <p:ph type="sldNum" sz="quarter" idx="13"/>
          </p:nvPr>
        </p:nvSpPr>
        <p:spPr>
          <a:xfrm>
            <a:off x="8610600" y="6356350"/>
            <a:ext cx="2743200" cy="365125"/>
          </a:xfrm>
          <a:prstGeom prst="rect">
            <a:avLst/>
          </a:prstGeom>
        </p:spPr>
        <p:txBody>
          <a:bodyPr vert="horz" lIns="91440" tIns="45720" rIns="91440" bIns="45720" rtlCol="0" anchor="ctr"/>
          <a:lstStyle>
            <a:defPPr>
              <a:defRPr lang="lt-L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C4FD8CE-E45A-4B1E-BEE3-DF4BDD036B71}" type="slidenum">
              <a:rPr lang="lt-LT" smtClean="0"/>
              <a:pPr/>
              <a:t>2</a:t>
            </a:fld>
            <a:endParaRPr lang="lt-LT"/>
          </a:p>
        </p:txBody>
      </p:sp>
      <p:sp>
        <p:nvSpPr>
          <p:cNvPr id="6" name="TextBox 5">
            <a:extLst>
              <a:ext uri="{FF2B5EF4-FFF2-40B4-BE49-F238E27FC236}">
                <a16:creationId xmlns:a16="http://schemas.microsoft.com/office/drawing/2014/main" id="{EB5021D6-4FFC-10E8-44AB-E3178EC96A6B}"/>
              </a:ext>
            </a:extLst>
          </p:cNvPr>
          <p:cNvSpPr txBox="1"/>
          <p:nvPr/>
        </p:nvSpPr>
        <p:spPr>
          <a:xfrm>
            <a:off x="838200" y="4957362"/>
            <a:ext cx="7804087" cy="1631216"/>
          </a:xfrm>
          <a:prstGeom prst="rect">
            <a:avLst/>
          </a:prstGeom>
          <a:noFill/>
        </p:spPr>
        <p:txBody>
          <a:bodyPr wrap="square" rtlCol="0">
            <a:spAutoFit/>
          </a:bodyPr>
          <a:lstStyle/>
          <a:p>
            <a:r>
              <a:rPr lang="lt-LT" sz="2000" dirty="0">
                <a:solidFill>
                  <a:srgbClr val="7F7F7F"/>
                </a:solidFill>
              </a:rPr>
              <a:t>Project Leader: </a:t>
            </a:r>
          </a:p>
          <a:p>
            <a:pPr marL="342900" indent="-342900">
              <a:buFont typeface="Arial" panose="020B0604020202020204" pitchFamily="34" charset="0"/>
              <a:buChar char="•"/>
            </a:pPr>
            <a:r>
              <a:rPr lang="lt-LT" sz="2000" dirty="0">
                <a:solidFill>
                  <a:srgbClr val="7F7F7F"/>
                </a:solidFill>
              </a:rPr>
              <a:t>Martin Martijan</a:t>
            </a:r>
          </a:p>
          <a:p>
            <a:r>
              <a:rPr lang="en-US" sz="2000" dirty="0">
                <a:solidFill>
                  <a:srgbClr val="7F7F7F"/>
                </a:solidFill>
              </a:rPr>
              <a:t>Supervisors:</a:t>
            </a:r>
          </a:p>
          <a:p>
            <a:pPr marL="342900" indent="-342900">
              <a:buFont typeface="Arial" panose="020B0604020202020204" pitchFamily="34" charset="0"/>
              <a:buChar char="•"/>
            </a:pPr>
            <a:r>
              <a:rPr lang="en-US" sz="2000" dirty="0" err="1">
                <a:solidFill>
                  <a:srgbClr val="7F7F7F"/>
                </a:solidFill>
              </a:rPr>
              <a:t>Lekt</a:t>
            </a:r>
            <a:r>
              <a:rPr lang="en-US" sz="2000" dirty="0">
                <a:solidFill>
                  <a:srgbClr val="7F7F7F"/>
                </a:solidFill>
              </a:rPr>
              <a:t>. </a:t>
            </a:r>
            <a:r>
              <a:rPr lang="lt-LT" sz="2000" dirty="0">
                <a:solidFill>
                  <a:srgbClr val="7F7F7F"/>
                </a:solidFill>
              </a:rPr>
              <a:t>Virgilijus Krinickij</a:t>
            </a:r>
            <a:endParaRPr lang="en-US" sz="2000" dirty="0">
              <a:solidFill>
                <a:srgbClr val="7F7F7F"/>
              </a:solidFill>
            </a:endParaRPr>
          </a:p>
          <a:p>
            <a:pPr marL="342900" indent="-342900">
              <a:buFont typeface="Arial" panose="020B0604020202020204" pitchFamily="34" charset="0"/>
              <a:buChar char="•"/>
            </a:pPr>
            <a:r>
              <a:rPr lang="en-US" sz="2000" dirty="0" err="1">
                <a:solidFill>
                  <a:srgbClr val="7F7F7F"/>
                </a:solidFill>
              </a:rPr>
              <a:t>Lekt</a:t>
            </a:r>
            <a:r>
              <a:rPr lang="en-US" sz="2000" dirty="0">
                <a:solidFill>
                  <a:srgbClr val="7F7F7F"/>
                </a:solidFill>
              </a:rPr>
              <a:t>. </a:t>
            </a:r>
            <a:r>
              <a:rPr lang="lt-LT" sz="2000" dirty="0">
                <a:solidFill>
                  <a:srgbClr val="7F7F7F"/>
                </a:solidFill>
              </a:rPr>
              <a:t>Gediminas Rimša</a:t>
            </a:r>
          </a:p>
        </p:txBody>
      </p:sp>
    </p:spTree>
    <p:extLst>
      <p:ext uri="{BB962C8B-B14F-4D97-AF65-F5344CB8AC3E}">
        <p14:creationId xmlns:p14="http://schemas.microsoft.com/office/powerpoint/2010/main" val="989927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lt-LT" dirty="0"/>
              <a:t>Goal</a:t>
            </a:r>
            <a:endParaRPr lang="en-US" dirty="0"/>
          </a:p>
        </p:txBody>
      </p:sp>
      <p:sp>
        <p:nvSpPr>
          <p:cNvPr id="5" name="Text Placeholder 4"/>
          <p:cNvSpPr>
            <a:spLocks noGrp="1"/>
          </p:cNvSpPr>
          <p:nvPr>
            <p:ph type="body" sz="quarter" idx="4294967295"/>
          </p:nvPr>
        </p:nvSpPr>
        <p:spPr>
          <a:xfrm>
            <a:off x="541421" y="2052888"/>
            <a:ext cx="9053513" cy="3597275"/>
          </a:xfrm>
        </p:spPr>
        <p:txBody>
          <a:bodyPr>
            <a:normAutofit lnSpcReduction="10000"/>
          </a:bodyPr>
          <a:lstStyle/>
          <a:p>
            <a:pPr algn="just"/>
            <a:r>
              <a:rPr lang="en-GB" dirty="0"/>
              <a:t>Build an application that will provide the customer the information about where the solar panels can not be placed on the roof and how they should be attached depending on the part of the roof.</a:t>
            </a:r>
          </a:p>
          <a:p>
            <a:pPr algn="just"/>
            <a:r>
              <a:rPr lang="en-GB" dirty="0"/>
              <a:t>System will get XML with data about geometry of the roof faces</a:t>
            </a:r>
            <a:r>
              <a:rPr lang="lt-LT" dirty="0"/>
              <a:t>. Ventilation setback area</a:t>
            </a:r>
            <a:r>
              <a:rPr lang="en-US" dirty="0"/>
              <a:t> and</a:t>
            </a:r>
            <a:r>
              <a:rPr lang="lt-LT" dirty="0"/>
              <a:t> </a:t>
            </a:r>
            <a:r>
              <a:rPr lang="en-GB" dirty="0"/>
              <a:t>wind</a:t>
            </a:r>
            <a:r>
              <a:rPr lang="lt-LT" dirty="0"/>
              <a:t>-</a:t>
            </a:r>
            <a:r>
              <a:rPr lang="en-GB" dirty="0"/>
              <a:t>pressure zones </a:t>
            </a:r>
            <a:r>
              <a:rPr lang="lt-LT" dirty="0"/>
              <a:t>of the panels will be calculated.</a:t>
            </a:r>
            <a:endParaRPr lang="en-GB" dirty="0"/>
          </a:p>
          <a:p>
            <a:pPr algn="just"/>
            <a:r>
              <a:rPr lang="en-GB" dirty="0"/>
              <a:t>Finishing step: provide a visual representation for the above-mentioned calculations.</a:t>
            </a:r>
            <a:endParaRPr lang="lt-LT" dirty="0"/>
          </a:p>
          <a:p>
            <a:pPr algn="just"/>
            <a:endParaRPr lang="lt-LT" dirty="0"/>
          </a:p>
          <a:p>
            <a:pPr algn="just"/>
            <a:r>
              <a:rPr lang="en-GB" dirty="0"/>
              <a:t>Company X is our client, and they will obtain a software system that will help company personnel create documents describing how exactly the solar system should be built.</a:t>
            </a:r>
          </a:p>
          <a:p>
            <a:pPr algn="just"/>
            <a:endParaRPr lang="en-US" dirty="0"/>
          </a:p>
        </p:txBody>
      </p:sp>
      <p:sp>
        <p:nvSpPr>
          <p:cNvPr id="3" name="Slide Number Placeholder 2">
            <a:extLst>
              <a:ext uri="{FF2B5EF4-FFF2-40B4-BE49-F238E27FC236}">
                <a16:creationId xmlns:a16="http://schemas.microsoft.com/office/drawing/2014/main" id="{0FB236AD-3237-51CB-F395-906E17D2713F}"/>
              </a:ext>
            </a:extLst>
          </p:cNvPr>
          <p:cNvSpPr>
            <a:spLocks noGrp="1"/>
          </p:cNvSpPr>
          <p:nvPr>
            <p:ph type="sldNum" sz="quarter" idx="4294967295"/>
          </p:nvPr>
        </p:nvSpPr>
        <p:spPr>
          <a:xfrm>
            <a:off x="9448800" y="6356350"/>
            <a:ext cx="2743200" cy="365125"/>
          </a:xfrm>
          <a:prstGeom prst="rect">
            <a:avLst/>
          </a:prstGeom>
        </p:spPr>
        <p:txBody>
          <a:bodyPr vert="horz" lIns="91440" tIns="45720" rIns="91440" bIns="45720" rtlCol="0" anchor="ctr"/>
          <a:lstStyle>
            <a:defPPr>
              <a:defRPr lang="lt-L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F295752-C144-487E-A04D-169E11049A0B}" type="slidenum">
              <a:rPr lang="lt-LT" smtClean="0"/>
              <a:pPr/>
              <a:t>3</a:t>
            </a:fld>
            <a:endParaRPr lang="lt-LT" dirty="0"/>
          </a:p>
        </p:txBody>
      </p:sp>
    </p:spTree>
    <p:extLst>
      <p:ext uri="{BB962C8B-B14F-4D97-AF65-F5344CB8AC3E}">
        <p14:creationId xmlns:p14="http://schemas.microsoft.com/office/powerpoint/2010/main" val="4186361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D9D15E2-90BC-DE9E-1B68-17ED226B3BA0}"/>
              </a:ext>
            </a:extLst>
          </p:cNvPr>
          <p:cNvSpPr>
            <a:spLocks noGrp="1"/>
          </p:cNvSpPr>
          <p:nvPr>
            <p:ph type="title"/>
          </p:nvPr>
        </p:nvSpPr>
        <p:spPr>
          <a:xfrm>
            <a:off x="838200" y="476978"/>
            <a:ext cx="9053945" cy="1126868"/>
          </a:xfrm>
        </p:spPr>
        <p:txBody>
          <a:bodyPr/>
          <a:lstStyle/>
          <a:p>
            <a:r>
              <a:rPr lang="lt-LT" dirty="0"/>
              <a:t>Main Technologies Used</a:t>
            </a:r>
            <a:endParaRPr lang="en-US" dirty="0"/>
          </a:p>
        </p:txBody>
      </p:sp>
      <p:pic>
        <p:nvPicPr>
          <p:cNvPr id="7" name="Picture 2" descr="Java Logo transparent PNG - StickPNG">
            <a:extLst>
              <a:ext uri="{FF2B5EF4-FFF2-40B4-BE49-F238E27FC236}">
                <a16:creationId xmlns:a16="http://schemas.microsoft.com/office/drawing/2014/main" id="{D0E40CFE-E1D4-8235-D36B-2C21A195E4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339" y="1867728"/>
            <a:ext cx="1802058" cy="243444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95CEB01B-30AF-0143-2FC5-A61B26FA016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4720" y="1883220"/>
            <a:ext cx="2242158" cy="22421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Git - Logo Downloads">
            <a:extLst>
              <a:ext uri="{FF2B5EF4-FFF2-40B4-BE49-F238E27FC236}">
                <a16:creationId xmlns:a16="http://schemas.microsoft.com/office/drawing/2014/main" id="{3D32F1FB-F7EE-59D4-56F7-FE9E1DD24B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18853" y="925995"/>
            <a:ext cx="2239604" cy="22396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EDC44C2A-FDFE-78E6-8780-1E975D718C6F}"/>
              </a:ext>
            </a:extLst>
          </p:cNvPr>
          <p:cNvPicPr>
            <a:picLocks noChangeAspect="1"/>
          </p:cNvPicPr>
          <p:nvPr/>
        </p:nvPicPr>
        <p:blipFill>
          <a:blip r:embed="rId5"/>
          <a:stretch>
            <a:fillRect/>
          </a:stretch>
        </p:blipFill>
        <p:spPr>
          <a:xfrm>
            <a:off x="4376225" y="3982096"/>
            <a:ext cx="2438400" cy="2438400"/>
          </a:xfrm>
          <a:prstGeom prst="rect">
            <a:avLst/>
          </a:prstGeom>
        </p:spPr>
      </p:pic>
      <p:pic>
        <p:nvPicPr>
          <p:cNvPr id="11" name="Picture 8" descr="PuntoLinea - Replit">
            <a:extLst>
              <a:ext uri="{FF2B5EF4-FFF2-40B4-BE49-F238E27FC236}">
                <a16:creationId xmlns:a16="http://schemas.microsoft.com/office/drawing/2014/main" id="{6F82612B-7C6F-2704-4764-1248D392018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98550" y="1040412"/>
            <a:ext cx="3597450" cy="3597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Jira Logo transparent PNG - StickPNG">
            <a:extLst>
              <a:ext uri="{FF2B5EF4-FFF2-40B4-BE49-F238E27FC236}">
                <a16:creationId xmlns:a16="http://schemas.microsoft.com/office/drawing/2014/main" id="{D103497D-B2F3-167D-D4D3-1EE1167A52C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12899" y="4477029"/>
            <a:ext cx="4015563" cy="1568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je vais vous saisir vos document en Latex | Freehali">
            <a:extLst>
              <a:ext uri="{FF2B5EF4-FFF2-40B4-BE49-F238E27FC236}">
                <a16:creationId xmlns:a16="http://schemas.microsoft.com/office/drawing/2014/main" id="{0F3CA3CA-8D24-BA42-8E25-08AD73C4CF7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1651" y="4566052"/>
            <a:ext cx="2385493" cy="1960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153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lt-LT" sz="5400" dirty="0"/>
              <a:t>Implementation Plan</a:t>
            </a:r>
            <a:endParaRPr lang="en-US" sz="5400" dirty="0"/>
          </a:p>
        </p:txBody>
      </p:sp>
      <p:sp>
        <p:nvSpPr>
          <p:cNvPr id="5" name="Text Placeholder 4"/>
          <p:cNvSpPr>
            <a:spLocks noGrp="1"/>
          </p:cNvSpPr>
          <p:nvPr>
            <p:ph type="body" sz="quarter" idx="12"/>
          </p:nvPr>
        </p:nvSpPr>
        <p:spPr/>
        <p:txBody>
          <a:bodyPr>
            <a:normAutofit/>
          </a:bodyPr>
          <a:lstStyle/>
          <a:p>
            <a:r>
              <a:rPr lang="lt-LT" dirty="0"/>
              <a:t>Distribute into teams by specific areas:</a:t>
            </a:r>
            <a:endParaRPr lang="en-US" dirty="0"/>
          </a:p>
          <a:p>
            <a:endParaRPr lang="lt-LT" dirty="0"/>
          </a:p>
          <a:p>
            <a:r>
              <a:rPr lang="lt-LT" dirty="0"/>
              <a:t>AREA </a:t>
            </a:r>
            <a:r>
              <a:rPr lang="en-US" dirty="0"/>
              <a:t>1 – extract and digest XML data.</a:t>
            </a:r>
          </a:p>
          <a:p>
            <a:r>
              <a:rPr lang="en-US" dirty="0"/>
              <a:t>AREA 2 – calculate ventilation setback area and pathway on the roof.</a:t>
            </a:r>
          </a:p>
          <a:p>
            <a:r>
              <a:rPr lang="en-US" dirty="0"/>
              <a:t>AREA 4 – calculate wind pressure zones.</a:t>
            </a:r>
          </a:p>
          <a:p>
            <a:r>
              <a:rPr lang="en-US" dirty="0"/>
              <a:t>AREA 5 – sum everything up into an application.			</a:t>
            </a:r>
          </a:p>
          <a:p>
            <a:endParaRPr lang="en-US" dirty="0"/>
          </a:p>
          <a:p>
            <a:pPr marL="914400" lvl="1" indent="-457200">
              <a:buFont typeface="Arial" panose="020B0604020202020204" pitchFamily="34" charset="0"/>
              <a:buChar char="•"/>
            </a:pPr>
            <a:endParaRPr lang="en-US" dirty="0"/>
          </a:p>
        </p:txBody>
      </p:sp>
      <p:sp>
        <p:nvSpPr>
          <p:cNvPr id="2" name="Slide Number Placeholder 1">
            <a:extLst>
              <a:ext uri="{FF2B5EF4-FFF2-40B4-BE49-F238E27FC236}">
                <a16:creationId xmlns:a16="http://schemas.microsoft.com/office/drawing/2014/main" id="{75B1DEEE-ECFE-53B5-38BF-60C4FE3BE0AB}"/>
              </a:ext>
            </a:extLst>
          </p:cNvPr>
          <p:cNvSpPr>
            <a:spLocks noGrp="1"/>
          </p:cNvSpPr>
          <p:nvPr>
            <p:ph type="sldNum" sz="quarter" idx="4294967295"/>
          </p:nvPr>
        </p:nvSpPr>
        <p:spPr>
          <a:xfrm>
            <a:off x="9448800" y="6356350"/>
            <a:ext cx="2743200" cy="365125"/>
          </a:xfrm>
          <a:prstGeom prst="rect">
            <a:avLst/>
          </a:prstGeom>
        </p:spPr>
        <p:txBody>
          <a:bodyPr vert="horz" lIns="91440" tIns="45720" rIns="91440" bIns="45720" rtlCol="0" anchor="ctr"/>
          <a:lstStyle>
            <a:defPPr>
              <a:defRPr lang="lt-L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C4FD8CE-E45A-4B1E-BEE3-DF4BDD036B71}" type="slidenum">
              <a:rPr lang="lt-LT" smtClean="0"/>
              <a:pPr/>
              <a:t>5</a:t>
            </a:fld>
            <a:endParaRPr lang="lt-LT"/>
          </a:p>
        </p:txBody>
      </p:sp>
    </p:spTree>
    <p:extLst>
      <p:ext uri="{BB962C8B-B14F-4D97-AF65-F5344CB8AC3E}">
        <p14:creationId xmlns:p14="http://schemas.microsoft.com/office/powerpoint/2010/main" val="2194790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Diagram&#10;&#10;Description automatically generated">
            <a:extLst>
              <a:ext uri="{FF2B5EF4-FFF2-40B4-BE49-F238E27FC236}">
                <a16:creationId xmlns:a16="http://schemas.microsoft.com/office/drawing/2014/main" id="{1B47A3A8-085C-B9A9-1E1E-645F19B5F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376237"/>
            <a:ext cx="7162800" cy="6105525"/>
          </a:xfrm>
          <a:prstGeom prst="rect">
            <a:avLst/>
          </a:prstGeom>
        </p:spPr>
      </p:pic>
    </p:spTree>
    <p:extLst>
      <p:ext uri="{BB962C8B-B14F-4D97-AF65-F5344CB8AC3E}">
        <p14:creationId xmlns:p14="http://schemas.microsoft.com/office/powerpoint/2010/main" val="1134148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0D1D-06E8-8513-F8F7-B62E1124A112}"/>
              </a:ext>
            </a:extLst>
          </p:cNvPr>
          <p:cNvSpPr>
            <a:spLocks noGrp="1"/>
          </p:cNvSpPr>
          <p:nvPr>
            <p:ph type="title"/>
          </p:nvPr>
        </p:nvSpPr>
        <p:spPr/>
        <p:txBody>
          <a:bodyPr/>
          <a:lstStyle/>
          <a:p>
            <a:r>
              <a:rPr lang="en-US" dirty="0"/>
              <a:t>Deployment diagram</a:t>
            </a:r>
          </a:p>
        </p:txBody>
      </p:sp>
      <p:sp>
        <p:nvSpPr>
          <p:cNvPr id="3" name="Text Placeholder 2">
            <a:extLst>
              <a:ext uri="{FF2B5EF4-FFF2-40B4-BE49-F238E27FC236}">
                <a16:creationId xmlns:a16="http://schemas.microsoft.com/office/drawing/2014/main" id="{477EF83B-F4DE-7A1A-F975-6F8BA990B1DB}"/>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674460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AREA 1</a:t>
            </a:r>
          </a:p>
        </p:txBody>
      </p:sp>
      <p:sp>
        <p:nvSpPr>
          <p:cNvPr id="2" name="Text Placeholder 2">
            <a:extLst>
              <a:ext uri="{FF2B5EF4-FFF2-40B4-BE49-F238E27FC236}">
                <a16:creationId xmlns:a16="http://schemas.microsoft.com/office/drawing/2014/main" id="{E3BDF7C2-CC28-2FE5-13F0-D7E9E6E9F664}"/>
              </a:ext>
            </a:extLst>
          </p:cNvPr>
          <p:cNvSpPr txBox="1">
            <a:spLocks/>
          </p:cNvSpPr>
          <p:nvPr/>
        </p:nvSpPr>
        <p:spPr>
          <a:xfrm>
            <a:off x="838200" y="2512405"/>
            <a:ext cx="9053945" cy="3597450"/>
          </a:xfrm>
          <a:prstGeom prst="rect">
            <a:avLst/>
          </a:prstGeom>
        </p:spPr>
        <p:txBody>
          <a:bodyPr/>
          <a:lstStyle>
            <a:lvl1pPr marL="0" indent="0" algn="l" defTabSz="914400" rtl="0" eaLnBrk="1" latinLnBrk="0" hangingPunct="1">
              <a:lnSpc>
                <a:spcPct val="90000"/>
              </a:lnSpc>
              <a:spcBef>
                <a:spcPts val="1000"/>
              </a:spcBef>
              <a:buFont typeface="Arial"/>
              <a:buNone/>
              <a:defRPr sz="2000" kern="1200">
                <a:solidFill>
                  <a:schemeClr val="bg1">
                    <a:lumMod val="50000"/>
                  </a:schemeClr>
                </a:solidFill>
                <a:latin typeface="Arial" charset="0"/>
                <a:ea typeface="Arial" charset="0"/>
                <a:cs typeface="Arial" charset="0"/>
              </a:defRPr>
            </a:lvl1pPr>
            <a:lvl2pPr marL="457200" indent="0" algn="l" defTabSz="914400" rtl="0" eaLnBrk="1" latinLnBrk="0" hangingPunct="1">
              <a:lnSpc>
                <a:spcPct val="90000"/>
              </a:lnSpc>
              <a:spcBef>
                <a:spcPts val="500"/>
              </a:spcBef>
              <a:buFont typeface="Arial"/>
              <a:buNone/>
              <a:defRPr sz="2000" kern="1200">
                <a:solidFill>
                  <a:schemeClr val="bg1">
                    <a:lumMod val="50000"/>
                  </a:schemeClr>
                </a:solidFill>
                <a:latin typeface="GT Walsheim" charset="0"/>
                <a:ea typeface="GT Walsheim" charset="0"/>
                <a:cs typeface="GT Walsheim" charset="0"/>
              </a:defRPr>
            </a:lvl2pPr>
            <a:lvl3pPr marL="914400" indent="0" algn="l" defTabSz="914400" rtl="0" eaLnBrk="1" latinLnBrk="0" hangingPunct="1">
              <a:lnSpc>
                <a:spcPct val="90000"/>
              </a:lnSpc>
              <a:spcBef>
                <a:spcPts val="500"/>
              </a:spcBef>
              <a:buFont typeface="Arial"/>
              <a:buNone/>
              <a:defRPr sz="1800" kern="1200">
                <a:solidFill>
                  <a:schemeClr val="bg1">
                    <a:lumMod val="50000"/>
                  </a:schemeClr>
                </a:solidFill>
                <a:latin typeface="GT Walsheim" charset="0"/>
                <a:ea typeface="GT Walsheim" charset="0"/>
                <a:cs typeface="GT Walsheim" charset="0"/>
              </a:defRPr>
            </a:lvl3pPr>
            <a:lvl4pPr marL="1371600" indent="0" algn="l" defTabSz="914400" rtl="0" eaLnBrk="1" latinLnBrk="0" hangingPunct="1">
              <a:lnSpc>
                <a:spcPct val="90000"/>
              </a:lnSpc>
              <a:spcBef>
                <a:spcPts val="500"/>
              </a:spcBef>
              <a:buFont typeface="Arial"/>
              <a:buNone/>
              <a:defRPr sz="1600" kern="1200">
                <a:solidFill>
                  <a:schemeClr val="bg1">
                    <a:lumMod val="50000"/>
                  </a:schemeClr>
                </a:solidFill>
                <a:latin typeface="GT Walsheim" charset="0"/>
                <a:ea typeface="GT Walsheim" charset="0"/>
                <a:cs typeface="GT Walsheim" charset="0"/>
              </a:defRPr>
            </a:lvl4pPr>
            <a:lvl5pPr marL="1828800" indent="0" algn="l" defTabSz="914400" rtl="0" eaLnBrk="1" latinLnBrk="0" hangingPunct="1">
              <a:lnSpc>
                <a:spcPct val="90000"/>
              </a:lnSpc>
              <a:spcBef>
                <a:spcPts val="500"/>
              </a:spcBef>
              <a:buFont typeface="Arial"/>
              <a:buNone/>
              <a:defRPr sz="1600" kern="1200">
                <a:solidFill>
                  <a:schemeClr val="bg1">
                    <a:lumMod val="50000"/>
                  </a:schemeClr>
                </a:solidFill>
                <a:latin typeface="GT Walsheim" charset="0"/>
                <a:ea typeface="GT Walsheim" charset="0"/>
                <a:cs typeface="GT Walsheim"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dirty="0"/>
              <a:t>High overview scope:</a:t>
            </a:r>
          </a:p>
          <a:p>
            <a:pPr marL="342900" indent="-342900" algn="just">
              <a:buFont typeface="Arial" panose="020B0604020202020204" pitchFamily="34" charset="0"/>
              <a:buChar char="•"/>
            </a:pPr>
            <a:r>
              <a:rPr lang="en-US" dirty="0"/>
              <a:t>Implement logic that takes a 3D model XML file produced by Company X, reads it, and extracts the information needed in the further solar system design process steps.</a:t>
            </a:r>
          </a:p>
          <a:p>
            <a:pPr marL="342900" indent="-342900" algn="just">
              <a:buFont typeface="Arial" panose="020B0604020202020204" pitchFamily="34" charset="0"/>
              <a:buChar char="•"/>
            </a:pPr>
            <a:endParaRPr lang="lt-LT" dirty="0"/>
          </a:p>
          <a:p>
            <a:pPr algn="just"/>
            <a:r>
              <a:rPr lang="en-US" dirty="0"/>
              <a:t>Members:</a:t>
            </a:r>
          </a:p>
          <a:p>
            <a:pPr marL="342900" indent="-342900" algn="just">
              <a:buFont typeface="Wingdings" panose="05000000000000000000" pitchFamily="2" charset="2"/>
              <a:buChar char="§"/>
            </a:pPr>
            <a:r>
              <a:rPr lang="en-US" dirty="0"/>
              <a:t>Nicolás Simarro</a:t>
            </a:r>
            <a:endParaRPr lang="lt-LT" dirty="0"/>
          </a:p>
          <a:p>
            <a:pPr marL="342900" indent="-342900" algn="just">
              <a:buFont typeface="Wingdings" panose="05000000000000000000" pitchFamily="2" charset="2"/>
              <a:buChar char="§"/>
            </a:pPr>
            <a:r>
              <a:rPr lang="en-US" dirty="0"/>
              <a:t>Yassin Aomar</a:t>
            </a:r>
            <a:endParaRPr lang="lt-LT" dirty="0"/>
          </a:p>
          <a:p>
            <a:pPr marL="342900" indent="-342900" algn="just">
              <a:buFont typeface="Wingdings" panose="05000000000000000000" pitchFamily="2" charset="2"/>
              <a:buChar char="§"/>
            </a:pPr>
            <a:r>
              <a:rPr lang="en-US" dirty="0"/>
              <a:t>Miguel Rodriguez</a:t>
            </a:r>
            <a:endParaRPr lang="lt-LT" dirty="0"/>
          </a:p>
          <a:p>
            <a:pPr marL="342900" indent="-342900" algn="just">
              <a:buFont typeface="Wingdings" panose="05000000000000000000" pitchFamily="2" charset="2"/>
              <a:buChar char="§"/>
            </a:pPr>
            <a:r>
              <a:rPr lang="es-ES" dirty="0"/>
              <a:t>Martín Martínez</a:t>
            </a:r>
            <a:endParaRPr lang="en-US" dirty="0"/>
          </a:p>
        </p:txBody>
      </p:sp>
      <p:sp>
        <p:nvSpPr>
          <p:cNvPr id="3" name="Slide Number Placeholder 2">
            <a:extLst>
              <a:ext uri="{FF2B5EF4-FFF2-40B4-BE49-F238E27FC236}">
                <a16:creationId xmlns:a16="http://schemas.microsoft.com/office/drawing/2014/main" id="{AEBF3717-E496-2528-0267-963D688E8514}"/>
              </a:ext>
            </a:extLst>
          </p:cNvPr>
          <p:cNvSpPr>
            <a:spLocks noGrp="1"/>
          </p:cNvSpPr>
          <p:nvPr>
            <p:ph type="sldNum" sz="quarter" idx="10"/>
          </p:nvPr>
        </p:nvSpPr>
        <p:spPr>
          <a:xfrm>
            <a:off x="8610600" y="6356350"/>
            <a:ext cx="2743200" cy="365125"/>
          </a:xfrm>
          <a:prstGeom prst="rect">
            <a:avLst/>
          </a:prstGeom>
        </p:spPr>
        <p:txBody>
          <a:bodyPr vert="horz" lIns="91440" tIns="45720" rIns="91440" bIns="45720" rtlCol="0" anchor="ctr"/>
          <a:lstStyle>
            <a:defPPr>
              <a:defRPr lang="lt-L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C4FD8CE-E45A-4B1E-BEE3-DF4BDD036B71}" type="slidenum">
              <a:rPr lang="lt-LT" smtClean="0"/>
              <a:pPr/>
              <a:t>8</a:t>
            </a:fld>
            <a:endParaRPr lang="lt-LT"/>
          </a:p>
        </p:txBody>
      </p:sp>
    </p:spTree>
    <p:extLst>
      <p:ext uri="{BB962C8B-B14F-4D97-AF65-F5344CB8AC3E}">
        <p14:creationId xmlns:p14="http://schemas.microsoft.com/office/powerpoint/2010/main" val="1096298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79B6D7-8628-42D5-9DF9-9A4EBE36D43C}"/>
              </a:ext>
            </a:extLst>
          </p:cNvPr>
          <p:cNvSpPr>
            <a:spLocks noGrp="1"/>
          </p:cNvSpPr>
          <p:nvPr>
            <p:ph type="title"/>
          </p:nvPr>
        </p:nvSpPr>
        <p:spPr/>
        <p:txBody>
          <a:bodyPr/>
          <a:lstStyle/>
          <a:p>
            <a:r>
              <a:rPr lang="lt-LT" dirty="0"/>
              <a:t>Objective of the code</a:t>
            </a:r>
            <a:endParaRPr lang="es-ES" dirty="0"/>
          </a:p>
        </p:txBody>
      </p:sp>
      <p:sp>
        <p:nvSpPr>
          <p:cNvPr id="3" name="Marcador de texto 2">
            <a:extLst>
              <a:ext uri="{FF2B5EF4-FFF2-40B4-BE49-F238E27FC236}">
                <a16:creationId xmlns:a16="http://schemas.microsoft.com/office/drawing/2014/main" id="{F3F85D89-7D3E-4900-896E-CBF005C46495}"/>
              </a:ext>
            </a:extLst>
          </p:cNvPr>
          <p:cNvSpPr>
            <a:spLocks noGrp="1"/>
          </p:cNvSpPr>
          <p:nvPr>
            <p:ph type="body" sz="quarter" idx="12"/>
          </p:nvPr>
        </p:nvSpPr>
        <p:spPr/>
        <p:txBody>
          <a:bodyPr/>
          <a:lstStyle/>
          <a:p>
            <a:pPr algn="just"/>
            <a:r>
              <a:rPr lang="en-US" dirty="0"/>
              <a:t>The aim of our group code is to build a general application that provides the client with information about where solar panels cannot be placed on the roof and how they should be fixed depending on the part of the roof. To each area we have addressed a function.</a:t>
            </a:r>
          </a:p>
          <a:p>
            <a:pPr algn="just"/>
            <a:r>
              <a:rPr lang="en-US" dirty="0"/>
              <a:t>Each area has a function addressed to it, the code of our area, which is named area1, must be able to import an XML file from any company in which the XML file will contain data about the geometry of the roof faces, and convert that file to JSON to extract the information needed for the next steps of the solar system design process.</a:t>
            </a:r>
          </a:p>
          <a:p>
            <a:endParaRPr lang="es-ES" dirty="0"/>
          </a:p>
        </p:txBody>
      </p:sp>
    </p:spTree>
    <p:extLst>
      <p:ext uri="{BB962C8B-B14F-4D97-AF65-F5344CB8AC3E}">
        <p14:creationId xmlns:p14="http://schemas.microsoft.com/office/powerpoint/2010/main" val="3225464827"/>
      </p:ext>
    </p:extLst>
  </p:cSld>
  <p:clrMapOvr>
    <a:masterClrMapping/>
  </p:clrMapOvr>
</p:sld>
</file>

<file path=ppt/theme/theme1.xml><?xml version="1.0" encoding="utf-8"?>
<a:theme xmlns:a="http://schemas.openxmlformats.org/drawingml/2006/main" name="Custom Design">
  <a:themeElements>
    <a:clrScheme name="VU">
      <a:dk1>
        <a:srgbClr val="7A003B"/>
      </a:dk1>
      <a:lt1>
        <a:srgbClr val="FFFFFF"/>
      </a:lt1>
      <a:dk2>
        <a:srgbClr val="7A003B"/>
      </a:dk2>
      <a:lt2>
        <a:srgbClr val="FEFFFE"/>
      </a:lt2>
      <a:accent1>
        <a:srgbClr val="E03357"/>
      </a:accent1>
      <a:accent2>
        <a:srgbClr val="E2E3E2"/>
      </a:accent2>
      <a:accent3>
        <a:srgbClr val="3B3C3A"/>
      </a:accent3>
      <a:accent4>
        <a:srgbClr val="989998"/>
      </a:accent4>
      <a:accent5>
        <a:srgbClr val="D5D5D5"/>
      </a:accent5>
      <a:accent6>
        <a:srgbClr val="797979"/>
      </a:accent6>
      <a:hlink>
        <a:srgbClr val="E03357"/>
      </a:hlink>
      <a:folHlink>
        <a:srgbClr val="E2E3E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VU">
      <a:dk1>
        <a:srgbClr val="7A003B"/>
      </a:dk1>
      <a:lt1>
        <a:srgbClr val="FFFFFF"/>
      </a:lt1>
      <a:dk2>
        <a:srgbClr val="7A003B"/>
      </a:dk2>
      <a:lt2>
        <a:srgbClr val="FEFFFE"/>
      </a:lt2>
      <a:accent1>
        <a:srgbClr val="E03357"/>
      </a:accent1>
      <a:accent2>
        <a:srgbClr val="E2E3E2"/>
      </a:accent2>
      <a:accent3>
        <a:srgbClr val="3B3C3A"/>
      </a:accent3>
      <a:accent4>
        <a:srgbClr val="989998"/>
      </a:accent4>
      <a:accent5>
        <a:srgbClr val="D5D5D5"/>
      </a:accent5>
      <a:accent6>
        <a:srgbClr val="797979"/>
      </a:accent6>
      <a:hlink>
        <a:srgbClr val="E03357"/>
      </a:hlink>
      <a:folHlink>
        <a:srgbClr val="E2E3E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6727</TotalTime>
  <Words>624</Words>
  <Application>Microsoft Office PowerPoint</Application>
  <PresentationFormat>Panorámica</PresentationFormat>
  <Paragraphs>151</Paragraphs>
  <Slides>19</Slides>
  <Notes>0</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19</vt:i4>
      </vt:variant>
    </vt:vector>
  </HeadingPairs>
  <TitlesOfParts>
    <vt:vector size="24" baseType="lpstr">
      <vt:lpstr>Arial</vt:lpstr>
      <vt:lpstr>GT Walsheim</vt:lpstr>
      <vt:lpstr>Wingdings</vt:lpstr>
      <vt:lpstr>Custom Design</vt:lpstr>
      <vt:lpstr>1_Custom Design</vt:lpstr>
      <vt:lpstr>Software Engineering 2022 Final Project Group 2</vt:lpstr>
      <vt:lpstr>Project Members</vt:lpstr>
      <vt:lpstr>Goal</vt:lpstr>
      <vt:lpstr>Main Technologies Used</vt:lpstr>
      <vt:lpstr>Implementation Plan</vt:lpstr>
      <vt:lpstr>Presentación de PowerPoint</vt:lpstr>
      <vt:lpstr>Deployment diagram</vt:lpstr>
      <vt:lpstr>AREA 1</vt:lpstr>
      <vt:lpstr>Objective of the code</vt:lpstr>
      <vt:lpstr>Architectural decisions</vt:lpstr>
      <vt:lpstr>How We Did It?</vt:lpstr>
      <vt:lpstr>Presentación de PowerPoint</vt:lpstr>
      <vt:lpstr>AREA 2</vt:lpstr>
      <vt:lpstr>Scope (I)</vt:lpstr>
      <vt:lpstr>Scope (II)</vt:lpstr>
      <vt:lpstr>AREA 4</vt:lpstr>
      <vt:lpstr>AREA 5</vt:lpstr>
      <vt:lpstr>Reflexion</vt:lpstr>
      <vt:lpstr>CONTACTS</vt:lpstr>
    </vt:vector>
  </TitlesOfParts>
  <Company>Vilniaus universitetas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Rokas Aleliūnas</dc:creator>
  <cp:lastModifiedBy>USUARIO</cp:lastModifiedBy>
  <cp:revision>113</cp:revision>
  <dcterms:created xsi:type="dcterms:W3CDTF">2017-06-28T06:49:28Z</dcterms:created>
  <dcterms:modified xsi:type="dcterms:W3CDTF">2022-12-17T14:43:26Z</dcterms:modified>
</cp:coreProperties>
</file>