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9" r:id="rId4"/>
    <p:sldId id="258" r:id="rId5"/>
    <p:sldId id="266" r:id="rId6"/>
    <p:sldId id="272" r:id="rId7"/>
    <p:sldId id="273" r:id="rId8"/>
    <p:sldId id="268" r:id="rId9"/>
    <p:sldId id="270" r:id="rId10"/>
    <p:sldId id="263" r:id="rId11"/>
    <p:sldId id="265" r:id="rId12"/>
    <p:sldId id="274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1E1"/>
    <a:srgbClr val="DDDDDD"/>
    <a:srgbClr val="DADADA"/>
    <a:srgbClr val="D7D7D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A724-C4BE-45EE-AA7B-FC09168BD9CE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9D78-BEB0-413A-BF9D-E895F28B9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239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A724-C4BE-45EE-AA7B-FC09168BD9CE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9D78-BEB0-413A-BF9D-E895F28B9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821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A724-C4BE-45EE-AA7B-FC09168BD9CE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9D78-BEB0-413A-BF9D-E895F28B9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442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A724-C4BE-45EE-AA7B-FC09168BD9CE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9D78-BEB0-413A-BF9D-E895F28B9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4955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A724-C4BE-45EE-AA7B-FC09168BD9CE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9D78-BEB0-413A-BF9D-E895F28B9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9305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A724-C4BE-45EE-AA7B-FC09168BD9CE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9D78-BEB0-413A-BF9D-E895F28B9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4016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A724-C4BE-45EE-AA7B-FC09168BD9CE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9D78-BEB0-413A-BF9D-E895F28B9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485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A724-C4BE-45EE-AA7B-FC09168BD9CE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9D78-BEB0-413A-BF9D-E895F28B9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29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A724-C4BE-45EE-AA7B-FC09168BD9CE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9D78-BEB0-413A-BF9D-E895F28B9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68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A724-C4BE-45EE-AA7B-FC09168BD9CE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9D78-BEB0-413A-BF9D-E895F28B9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7582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DA724-C4BE-45EE-AA7B-FC09168BD9CE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D9D78-BEB0-413A-BF9D-E895F28B9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76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DA724-C4BE-45EE-AA7B-FC09168BD9CE}" type="datetimeFigureOut">
              <a:rPr lang="ru-RU" smtClean="0"/>
              <a:t>14.11.2018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D9D78-BEB0-413A-BF9D-E895F28B906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12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106088"/>
            <a:ext cx="9144000" cy="1122073"/>
          </a:xfrm>
        </p:spPr>
        <p:txBody>
          <a:bodyPr>
            <a:normAutofit/>
          </a:bodyPr>
          <a:lstStyle/>
          <a:p>
            <a:r>
              <a:rPr lang="uk-UA" dirty="0" smtClean="0"/>
              <a:t>Подорож у часі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897666" y="6005553"/>
            <a:ext cx="52943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2000" dirty="0" smtClean="0"/>
              <a:t>Зроблено учнями 11 – Ф класу</a:t>
            </a:r>
          </a:p>
          <a:p>
            <a:r>
              <a:rPr lang="uk-UA" sz="2000" dirty="0" smtClean="0"/>
              <a:t>Афанасьєвим Олексієм і Москаленком Сергієм</a:t>
            </a:r>
            <a:endParaRPr lang="ru-RU" sz="2000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966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693225" y="2232560"/>
            <a:ext cx="52982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6000" dirty="0" err="1" smtClean="0"/>
              <a:t>Дякую</a:t>
            </a:r>
            <a:r>
              <a:rPr lang="ru-RU" sz="6000" dirty="0" smtClean="0"/>
              <a:t> за </a:t>
            </a:r>
            <a:r>
              <a:rPr lang="ru-RU" sz="6000" dirty="0" err="1" smtClean="0"/>
              <a:t>увагу</a:t>
            </a:r>
            <a:r>
              <a:rPr lang="ru-RU" sz="6000" dirty="0" smtClean="0"/>
              <a:t>!</a:t>
            </a:r>
            <a:endParaRPr lang="ru-RU" sz="6000" dirty="0"/>
          </a:p>
        </p:txBody>
      </p:sp>
      <p:sp>
        <p:nvSpPr>
          <p:cNvPr id="3" name="Subtitle 2"/>
          <p:cNvSpPr txBox="1">
            <a:spLocks/>
          </p:cNvSpPr>
          <p:nvPr/>
        </p:nvSpPr>
        <p:spPr>
          <a:xfrm>
            <a:off x="8039595" y="6418613"/>
            <a:ext cx="4330535" cy="439387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dirty="0" smtClean="0">
                <a:solidFill>
                  <a:srgbClr val="E1E1E1"/>
                </a:solidFill>
              </a:rPr>
              <a:t>Сделано с божьей помощью</a:t>
            </a:r>
            <a:endParaRPr lang="ru-RU" dirty="0">
              <a:solidFill>
                <a:srgbClr val="E1E1E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3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54483" y="249382"/>
            <a:ext cx="4450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 err="1" smtClean="0"/>
              <a:t>Способи</a:t>
            </a:r>
            <a:r>
              <a:rPr lang="ru-RU" sz="3200" dirty="0" smtClean="0"/>
              <a:t> </a:t>
            </a:r>
            <a:r>
              <a:rPr lang="ru-RU" sz="3200" dirty="0" err="1" smtClean="0"/>
              <a:t>подорожі</a:t>
            </a:r>
            <a:r>
              <a:rPr lang="ru-RU" sz="3200" dirty="0" smtClean="0"/>
              <a:t> у </a:t>
            </a:r>
            <a:r>
              <a:rPr lang="ru-RU" sz="3200" dirty="0" err="1" smtClean="0"/>
              <a:t>часі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837454" y="2050839"/>
            <a:ext cx="5235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2. </a:t>
            </a:r>
            <a:r>
              <a:rPr lang="ru-RU" dirty="0" err="1"/>
              <a:t>Фізичний</a:t>
            </a:r>
            <a:r>
              <a:rPr lang="ru-RU" dirty="0"/>
              <a:t> (на </a:t>
            </a:r>
            <a:r>
              <a:rPr lang="ru-RU" dirty="0" err="1"/>
              <a:t>основі</a:t>
            </a:r>
            <a:r>
              <a:rPr lang="ru-RU" dirty="0"/>
              <a:t> </a:t>
            </a:r>
            <a:r>
              <a:rPr lang="ru-RU" dirty="0" err="1"/>
              <a:t>наслідків</a:t>
            </a:r>
            <a:r>
              <a:rPr lang="ru-RU" dirty="0"/>
              <a:t> </a:t>
            </a:r>
            <a:r>
              <a:rPr lang="ru-RU" dirty="0" err="1"/>
              <a:t>теорії</a:t>
            </a:r>
            <a:r>
              <a:rPr lang="ru-RU" dirty="0"/>
              <a:t> </a:t>
            </a:r>
            <a:r>
              <a:rPr lang="ru-RU" dirty="0" err="1"/>
              <a:t>відносності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837454" y="1442498"/>
            <a:ext cx="4916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1. За </a:t>
            </a:r>
            <a:r>
              <a:rPr lang="uk-UA" dirty="0"/>
              <a:t>допомогою </a:t>
            </a:r>
            <a:r>
              <a:rPr lang="uk-UA" dirty="0" smtClean="0"/>
              <a:t>машини часу (фізичний спосіб)</a:t>
            </a:r>
            <a:endParaRPr lang="uk-UA" dirty="0"/>
          </a:p>
        </p:txBody>
      </p:sp>
      <p:sp>
        <p:nvSpPr>
          <p:cNvPr id="8" name="TextBox 7"/>
          <p:cNvSpPr txBox="1"/>
          <p:nvPr/>
        </p:nvSpPr>
        <p:spPr>
          <a:xfrm>
            <a:off x="1911927" y="3051958"/>
            <a:ext cx="15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3.біологічний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2030681" y="4488873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4.Чорна діра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358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01" y="1654689"/>
            <a:ext cx="10640254" cy="47223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83179" y="368135"/>
            <a:ext cx="32748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400" dirty="0" smtClean="0"/>
              <a:t>Джон </a:t>
            </a:r>
            <a:r>
              <a:rPr lang="uk-UA" sz="4400" dirty="0" err="1" smtClean="0"/>
              <a:t>Тайтор</a:t>
            </a:r>
            <a:endParaRPr lang="ru-RU" sz="4400" dirty="0"/>
          </a:p>
        </p:txBody>
      </p:sp>
    </p:spTree>
    <p:extLst>
      <p:ext uri="{BB962C8B-B14F-4D97-AF65-F5344CB8AC3E}">
        <p14:creationId xmlns:p14="http://schemas.microsoft.com/office/powerpoint/2010/main" val="67871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191">
            <a:extLst>
              <a:ext uri="{FF2B5EF4-FFF2-40B4-BE49-F238E27FC236}">
                <a16:creationId xmlns="" xmlns:a16="http://schemas.microsoft.com/office/drawing/2014/main" id="{765F4110-C0FC-4D61-ACD2-A7C950EAE90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 bwMode="ltGray">
          <a:xfrm>
            <a:off x="4708357" y="3509963"/>
            <a:ext cx="7092215" cy="2967839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37EAE445-20E2-4CB6-9E39-3BFA41CD5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821" y="3812954"/>
            <a:ext cx="6465287" cy="15160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 err="1">
                <a:solidFill>
                  <a:srgbClr val="FFFFFF"/>
                </a:solidFill>
                <a:latin typeface="+mn-lt"/>
                <a:ea typeface="+mj-ea"/>
                <a:cs typeface="+mj-cs"/>
              </a:rPr>
              <a:t>Загальна</a:t>
            </a:r>
            <a:r>
              <a:rPr lang="en-US" sz="4800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n-lt"/>
                <a:ea typeface="+mj-ea"/>
                <a:cs typeface="+mj-cs"/>
              </a:rPr>
              <a:t>теорія</a:t>
            </a:r>
            <a:r>
              <a:rPr lang="en-US" sz="4800" kern="1200" dirty="0">
                <a:solidFill>
                  <a:srgbClr val="FFFFFF"/>
                </a:solidFill>
                <a:latin typeface="+mn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rgbClr val="FFFFFF"/>
                </a:solidFill>
                <a:latin typeface="+mn-lt"/>
                <a:ea typeface="+mj-ea"/>
                <a:cs typeface="+mj-cs"/>
              </a:rPr>
              <a:t>відносності</a:t>
            </a:r>
            <a:endParaRPr lang="en-US" sz="4800" kern="1200" dirty="0">
              <a:solidFill>
                <a:srgbClr val="FFFFFF"/>
              </a:solidFill>
              <a:latin typeface="+mn-lt"/>
              <a:ea typeface="+mj-ea"/>
              <a:cs typeface="+mj-cs"/>
            </a:endParaRPr>
          </a:p>
        </p:txBody>
      </p:sp>
      <p:cxnSp>
        <p:nvCxnSpPr>
          <p:cNvPr id="193" name="Straight Connector 192">
            <a:extLst>
              <a:ext uri="{FF2B5EF4-FFF2-40B4-BE49-F238E27FC236}">
                <a16:creationId xmlns="" xmlns:a16="http://schemas.microsoft.com/office/drawing/2014/main" id="{CC94CBDB-A76C-499E-95AB-C0A049E315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5138287" y="5443086"/>
            <a:ext cx="64008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="" xmlns:a16="http://schemas.microsoft.com/office/drawing/2014/main" id="{00C4735B-DA51-4223-B97C-F85C739BA4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79" r="3723" b="-2"/>
          <a:stretch/>
        </p:blipFill>
        <p:spPr>
          <a:xfrm>
            <a:off x="317635" y="321733"/>
            <a:ext cx="4160452" cy="6214534"/>
          </a:xfrm>
          <a:prstGeom prst="rect">
            <a:avLst/>
          </a:prstGeom>
        </p:spPr>
      </p:pic>
      <p:pic>
        <p:nvPicPr>
          <p:cNvPr id="2052" name="Picture 4" descr="ÐÐ°ÑÑÐ¸Ð½ÐºÐ¸ Ð¿Ð¾ Ð·Ð°Ð¿ÑÐ¾ÑÑ ÐÐ°Ð³Ð°Ð»ÑÐ½Ð° ÑÐµÐ¾ÑÑÑ Ð²ÑÐ´Ð½Ð¾ÑÐ½Ð¾ÑÑÑ">
            <a:extLst>
              <a:ext uri="{FF2B5EF4-FFF2-40B4-BE49-F238E27FC236}">
                <a16:creationId xmlns="" xmlns:a16="http://schemas.microsoft.com/office/drawing/2014/main" id="{D44980FD-FEED-40A7-8150-519FECAF4D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94" r="2" b="26635"/>
          <a:stretch/>
        </p:blipFill>
        <p:spPr bwMode="auto">
          <a:xfrm>
            <a:off x="4654296" y="299363"/>
            <a:ext cx="7217085" cy="3008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616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6BEBE937-3EF8-4EE8-AF4C-2E74E6595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268" y="178131"/>
            <a:ext cx="10765410" cy="85259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 err="1">
                <a:latin typeface="+mn-lt"/>
              </a:rPr>
              <a:t>Подорож</a:t>
            </a:r>
            <a:r>
              <a:rPr lang="en-US" dirty="0">
                <a:latin typeface="+mn-lt"/>
              </a:rPr>
              <a:t> </a:t>
            </a:r>
            <a:r>
              <a:rPr lang="uk-UA" dirty="0" smtClean="0">
                <a:latin typeface="+mn-lt"/>
              </a:rPr>
              <a:t>через «Кротову нору»</a:t>
            </a:r>
            <a:endParaRPr lang="en-US" dirty="0">
              <a:latin typeface="+mn-lt"/>
            </a:endParaRPr>
          </a:p>
        </p:txBody>
      </p:sp>
      <p:pic>
        <p:nvPicPr>
          <p:cNvPr id="4098" name="Picture 2" descr="ÐÐ°ÑÑÐ¸Ð½ÐºÐ¸ Ð¿Ð¾ Ð·Ð°Ð¿ÑÐ¾ÑÑ ÑÐµÑÐ²Ð¾ÑÐ¾ÑÐ¸Ð½Ð°">
            <a:extLst>
              <a:ext uri="{FF2B5EF4-FFF2-40B4-BE49-F238E27FC236}">
                <a16:creationId xmlns="" xmlns:a16="http://schemas.microsoft.com/office/drawing/2014/main" id="{84D90CBF-23B4-41C5-8CAD-B44F628A7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553" y="1295059"/>
            <a:ext cx="7498839" cy="4930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0245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 rot="744114">
            <a:off x="5260183" y="4247757"/>
            <a:ext cx="1888177" cy="445923"/>
          </a:xfrm>
          <a:prstGeom prst="rightArrow">
            <a:avLst>
              <a:gd name="adj1" fmla="val 50000"/>
              <a:gd name="adj2" fmla="val 11391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5679384" y="3922952"/>
            <a:ext cx="19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 smtClean="0"/>
              <a:t>Через де-який час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067" y="1222177"/>
            <a:ext cx="3493633" cy="36242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64129" y="3750947"/>
            <a:ext cx="479119" cy="467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t1</a:t>
            </a:r>
            <a:endParaRPr lang="ru-RU" dirty="0"/>
          </a:p>
        </p:txBody>
      </p:sp>
      <p:sp>
        <p:nvSpPr>
          <p:cNvPr id="29" name="Oval 28"/>
          <p:cNvSpPr/>
          <p:nvPr/>
        </p:nvSpPr>
        <p:spPr>
          <a:xfrm>
            <a:off x="2832468" y="2557806"/>
            <a:ext cx="274167" cy="2751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Straight Connector 30"/>
          <p:cNvCxnSpPr/>
          <p:nvPr/>
        </p:nvCxnSpPr>
        <p:spPr>
          <a:xfrm>
            <a:off x="3046218" y="3645758"/>
            <a:ext cx="6632" cy="225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1964129" y="2684027"/>
            <a:ext cx="239559" cy="15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768778" y="3984624"/>
            <a:ext cx="195351" cy="2336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464" y="2907193"/>
            <a:ext cx="3493634" cy="36242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840419" y="5435964"/>
            <a:ext cx="479119" cy="4673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t2</a:t>
            </a:r>
            <a:endParaRPr lang="ru-RU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8797840" y="3617692"/>
            <a:ext cx="282139" cy="15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10736332" y="5330775"/>
            <a:ext cx="0" cy="2254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8617516" y="5684667"/>
            <a:ext cx="180324" cy="218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10465844" y="3632717"/>
            <a:ext cx="270487" cy="2704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5" name="Заголовок 1">
            <a:extLst>
              <a:ext uri="{FF2B5EF4-FFF2-40B4-BE49-F238E27FC236}">
                <a16:creationId xmlns="" xmlns:a16="http://schemas.microsoft.com/office/drawing/2014/main" id="{6BEBE937-3EF8-4EE8-AF4C-2E74E6595DCD}"/>
              </a:ext>
            </a:extLst>
          </p:cNvPr>
          <p:cNvSpPr txBox="1">
            <a:spLocks/>
          </p:cNvSpPr>
          <p:nvPr/>
        </p:nvSpPr>
        <p:spPr>
          <a:xfrm>
            <a:off x="736268" y="178131"/>
            <a:ext cx="10765410" cy="85259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 smtClean="0">
                <a:latin typeface="+mn-lt"/>
              </a:rPr>
              <a:t>Подорож</a:t>
            </a:r>
            <a:r>
              <a:rPr lang="en-US" dirty="0" smtClean="0">
                <a:latin typeface="+mn-lt"/>
              </a:rPr>
              <a:t> </a:t>
            </a:r>
            <a:r>
              <a:rPr lang="uk-UA" dirty="0" smtClean="0">
                <a:latin typeface="+mn-lt"/>
              </a:rPr>
              <a:t>через «Кротову нору»</a:t>
            </a:r>
            <a:endParaRPr lang="en-US" dirty="0">
              <a:latin typeface="+mn-lt"/>
            </a:endParaRPr>
          </a:p>
        </p:txBody>
      </p:sp>
      <p:cxnSp>
        <p:nvCxnSpPr>
          <p:cNvPr id="67" name="Straight Arrow Connector 66"/>
          <p:cNvCxnSpPr/>
          <p:nvPr/>
        </p:nvCxnSpPr>
        <p:spPr>
          <a:xfrm>
            <a:off x="2083908" y="3750947"/>
            <a:ext cx="6855001" cy="16925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9741273" y="4326917"/>
            <a:ext cx="270487" cy="270487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270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E48DD849-17C1-4577-BFA1-FE4CACE8C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3295" y="348134"/>
            <a:ext cx="10765410" cy="805090"/>
          </a:xfrm>
        </p:spPr>
        <p:txBody>
          <a:bodyPr>
            <a:normAutofit/>
          </a:bodyPr>
          <a:lstStyle/>
          <a:p>
            <a:r>
              <a:rPr lang="ru-RU" sz="4400" dirty="0">
                <a:latin typeface="+mn-lt"/>
              </a:rPr>
              <a:t>Парадокс </a:t>
            </a:r>
            <a:r>
              <a:rPr lang="ru-RU" sz="4400" dirty="0" err="1">
                <a:latin typeface="+mn-lt"/>
              </a:rPr>
              <a:t>близнят</a:t>
            </a:r>
            <a:endParaRPr lang="ru-RU" sz="4400" dirty="0">
              <a:latin typeface="+mn-lt"/>
            </a:endParaRPr>
          </a:p>
        </p:txBody>
      </p:sp>
      <p:pic>
        <p:nvPicPr>
          <p:cNvPr id="1030" name="Picture 6" descr="ÐÐ°ÑÑÐ¸Ð½ÐºÐ¸ Ð¿Ð¾ Ð·Ð°Ð¿ÑÐ¾ÑÑ Ð¿Ð°ÑÐ°Ð´Ð¾ÐºÑ Ð±Ð»Ð¸Ð·Ð½ÐµÑÐ¾Ð²">
            <a:extLst>
              <a:ext uri="{FF2B5EF4-FFF2-40B4-BE49-F238E27FC236}">
                <a16:creationId xmlns="" xmlns:a16="http://schemas.microsoft.com/office/drawing/2014/main" id="{A907A80E-7973-49BB-9E3F-E71BF68C9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35" y="2009463"/>
            <a:ext cx="5458816" cy="3957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9" name="Straight Connector 148">
            <a:extLst>
              <a:ext uri="{FF2B5EF4-FFF2-40B4-BE49-F238E27FC236}">
                <a16:creationId xmlns="" xmlns:a16="http://schemas.microsoft.com/office/drawing/2014/main" id="{3D83F26F-C55B-4A92-9AFF-4894D14E27C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6096000" y="1253414"/>
            <a:ext cx="0" cy="21209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8" descr="ÐÐ°ÑÑÐ¸Ð½ÐºÐ¸ Ð¿Ð¾ Ð·Ð°Ð¿ÑÐ¾ÑÑ Ð¿Ð°ÑÐ°Ð´Ð¾ÐºÑ Ð±Ð»Ð¸Ð·Ð½ÐµÑÐ¾Ð²">
            <a:extLst>
              <a:ext uri="{FF2B5EF4-FFF2-40B4-BE49-F238E27FC236}">
                <a16:creationId xmlns="" xmlns:a16="http://schemas.microsoft.com/office/drawing/2014/main" id="{50B77079-5092-4471-95DB-10A65B40A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8706" y="1616146"/>
            <a:ext cx="3025546" cy="3984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719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57549" y="427512"/>
            <a:ext cx="93921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sz="4400" dirty="0" smtClean="0"/>
              <a:t>Біологічний спосіб мандрування у часі</a:t>
            </a:r>
            <a:endParaRPr lang="ru-RU" sz="4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8703" y="1925225"/>
            <a:ext cx="3238500" cy="3933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549" y="1393124"/>
            <a:ext cx="3931724" cy="446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009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03864" y="522514"/>
            <a:ext cx="42782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dirty="0" err="1"/>
              <a:t>Циліндр</a:t>
            </a:r>
            <a:r>
              <a:rPr lang="ru-RU" sz="4400" dirty="0"/>
              <a:t> </a:t>
            </a:r>
            <a:r>
              <a:rPr lang="ru-RU" sz="4400" dirty="0" err="1"/>
              <a:t>Типлера</a:t>
            </a:r>
            <a:endParaRPr lang="ru-RU" sz="4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2952" y="1603169"/>
            <a:ext cx="8440110" cy="478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045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ÐÐ°ÑÑÐ¸Ð½ÐºÐ¸ Ð¿Ð¾ Ð·Ð°Ð¿ÑÐ¾ÑÑ ÑÑÐ¸Ð²ÐµÐ½ ÑÐ¾ÐºÐ¸Ð½Ð³ Ð²ÐµÑÐµÑÐ¸Ð½ÐºÐ° Ð´Ð»Ñ Ð¿ÑÑÐµÑÐµÑÑÐ²ÐµÐ½Ð½Ð¸ÐºÐ¾Ð² Ð²Ð¾ Ð²ÑÐµÐ¼ÐµÐ½Ð¸">
            <a:extLst>
              <a:ext uri="{FF2B5EF4-FFF2-40B4-BE49-F238E27FC236}">
                <a16:creationId xmlns="" xmlns:a16="http://schemas.microsoft.com/office/drawing/2014/main" id="{B9CEC2E9-0789-4BD4-A658-FA245E918A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87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" name="Rectangle 70">
            <a:extLst>
              <a:ext uri="{FF2B5EF4-FFF2-40B4-BE49-F238E27FC236}">
                <a16:creationId xmlns="" xmlns:a16="http://schemas.microsoft.com/office/drawing/2014/main" id="{37C89E4B-3C9F-44B9-8B86-D9E3D112D8E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44B2FEE6-CF64-4340-A317-14384194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Туризм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в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часі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="" xmlns:a16="http://schemas.microsoft.com/office/drawing/2014/main" id="{AA2EAA10-076F-46BD-8F0F-B9A2FB77A85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="" xmlns:a16="http://schemas.microsoft.com/office/drawing/2014/main" id="{D891E407-403B-4764-86C9-33A56D3BCAA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561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8E3A67CC-BECD-423D-A068-05E5AE3C1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247" y="251420"/>
            <a:ext cx="5307041" cy="10290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u="sng" kern="1200" dirty="0" err="1">
                <a:solidFill>
                  <a:schemeClr val="tx1"/>
                </a:solidFill>
                <a:latin typeface="+mn-lt"/>
                <a:ea typeface="+mj-ea"/>
                <a:cs typeface="+mj-cs"/>
              </a:rPr>
              <a:t>Подорож</a:t>
            </a:r>
            <a:r>
              <a:rPr lang="en-US" u="sng" kern="1200" dirty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 у </a:t>
            </a:r>
            <a:r>
              <a:rPr lang="en-US" u="sng" kern="1200" dirty="0" err="1" smtClean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майбутнє</a:t>
            </a:r>
            <a:r>
              <a:rPr lang="uk-UA" u="sng" kern="1200" dirty="0" smtClean="0">
                <a:solidFill>
                  <a:schemeClr val="tx1"/>
                </a:solidFill>
                <a:latin typeface="+mn-lt"/>
                <a:ea typeface="+mj-ea"/>
                <a:cs typeface="+mj-cs"/>
              </a:rPr>
              <a:t>:</a:t>
            </a:r>
            <a:endParaRPr lang="en-US" u="sng" kern="1200" dirty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pic>
        <p:nvPicPr>
          <p:cNvPr id="5124" name="Picture 4" descr="ÐÐ°ÑÑÐ¸Ð½ÐºÐ¸ Ð¿Ð¾ Ð·Ð°Ð¿ÑÐ¾ÑÑ ÐºÑÑÐ¾Ð½ÑÐºÐ°">
            <a:extLst>
              <a:ext uri="{FF2B5EF4-FFF2-40B4-BE49-F238E27FC236}">
                <a16:creationId xmlns="" xmlns:a16="http://schemas.microsoft.com/office/drawing/2014/main" id="{600DB659-CC8C-40AC-B633-0BE42E4F62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8" r="10069" b="-3"/>
          <a:stretch/>
        </p:blipFill>
        <p:spPr bwMode="auto">
          <a:xfrm>
            <a:off x="20" y="1"/>
            <a:ext cx="4848284" cy="435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ÐÐ°ÑÑÐ¸Ð½ÐºÐ¸ Ð¿Ð¾ Ð·Ð°Ð¿ÑÐ¾ÑÑ Ð½Ð°Ð±Ð»Ð¸Ð¶ÐµÐ½Ð½Ñ Ð´Ð¾ ÑÐ²Ð¸Ð´ÐºÐ¾ÑÑÑ ÑÐ²ÑÑÐ»Ð°">
            <a:extLst>
              <a:ext uri="{FF2B5EF4-FFF2-40B4-BE49-F238E27FC236}">
                <a16:creationId xmlns="" xmlns:a16="http://schemas.microsoft.com/office/drawing/2014/main" id="{F2840DEE-9559-4352-A069-DC10870A2D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74" r="-2" b="3249"/>
          <a:stretch/>
        </p:blipFill>
        <p:spPr bwMode="auto">
          <a:xfrm>
            <a:off x="20" y="4472610"/>
            <a:ext cx="4848284" cy="2385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Заголовок 1">
            <a:extLst>
              <a:ext uri="{FF2B5EF4-FFF2-40B4-BE49-F238E27FC236}">
                <a16:creationId xmlns="" xmlns:a16="http://schemas.microsoft.com/office/drawing/2014/main" id="{8E3A67CC-BECD-423D-A068-05E5AE3C1AE3}"/>
              </a:ext>
            </a:extLst>
          </p:cNvPr>
          <p:cNvSpPr txBox="1">
            <a:spLocks/>
          </p:cNvSpPr>
          <p:nvPr/>
        </p:nvSpPr>
        <p:spPr>
          <a:xfrm>
            <a:off x="5238247" y="3560164"/>
            <a:ext cx="4830526" cy="910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 err="1" smtClean="0">
                <a:latin typeface="+mn-lt"/>
              </a:rPr>
              <a:t>Подорож</a:t>
            </a:r>
            <a:r>
              <a:rPr lang="en-US" u="sng" dirty="0" smtClean="0">
                <a:latin typeface="+mn-lt"/>
              </a:rPr>
              <a:t> у </a:t>
            </a:r>
            <a:r>
              <a:rPr lang="uk-UA" u="sng" dirty="0" smtClean="0">
                <a:latin typeface="+mn-lt"/>
              </a:rPr>
              <a:t>минуле:</a:t>
            </a:r>
            <a:endParaRPr lang="en-US" u="sng" dirty="0"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38247" y="5200155"/>
            <a:ext cx="36257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3200" dirty="0" smtClean="0"/>
              <a:t>Циліндр </a:t>
            </a:r>
            <a:r>
              <a:rPr lang="uk-UA" sz="3200" dirty="0" err="1" smtClean="0"/>
              <a:t>Типлера</a:t>
            </a:r>
            <a:endParaRPr lang="ru-RU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5238247" y="1314256"/>
            <a:ext cx="6466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3200" dirty="0" smtClean="0"/>
              <a:t>Рух близький до швидкості світла</a:t>
            </a:r>
            <a:endParaRPr lang="ru-RU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5238247" y="2043696"/>
            <a:ext cx="50998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3200" dirty="0" smtClean="0"/>
              <a:t>Сильне гравітаційне поле</a:t>
            </a:r>
            <a:endParaRPr lang="ru-RU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238247" y="2773136"/>
            <a:ext cx="5123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3200" dirty="0" smtClean="0"/>
              <a:t>Припинення метаболізму</a:t>
            </a:r>
            <a:endParaRPr lang="ru-RU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238247" y="4472610"/>
            <a:ext cx="2927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uk-UA" sz="3200" dirty="0" smtClean="0"/>
              <a:t>Кротові </a:t>
            </a:r>
            <a:r>
              <a:rPr lang="uk-UA" sz="3200" dirty="0" err="1" smtClean="0"/>
              <a:t>нори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245217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2059</TotalTime>
  <Words>105</Words>
  <Application>Microsoft Office PowerPoint</Application>
  <PresentationFormat>Widescreen</PresentationFormat>
  <Paragraphs>28</Paragraphs>
  <Slides>12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Подорож у часі</vt:lpstr>
      <vt:lpstr>Загальна теорія відносності</vt:lpstr>
      <vt:lpstr>Подорож через «Кротову нору»</vt:lpstr>
      <vt:lpstr>PowerPoint Presentation</vt:lpstr>
      <vt:lpstr>Парадокс близнят</vt:lpstr>
      <vt:lpstr>PowerPoint Presentation</vt:lpstr>
      <vt:lpstr>PowerPoint Presentation</vt:lpstr>
      <vt:lpstr>Туризм в часі</vt:lpstr>
      <vt:lpstr>Подорож у майбутнє: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Подорож у часі</dc:title>
  <dc:creator>Windows User</dc:creator>
  <cp:lastModifiedBy>Windows User</cp:lastModifiedBy>
  <cp:revision>26</cp:revision>
  <dcterms:created xsi:type="dcterms:W3CDTF">2018-11-09T17:29:55Z</dcterms:created>
  <dcterms:modified xsi:type="dcterms:W3CDTF">2018-11-14T00:29:44Z</dcterms:modified>
</cp:coreProperties>
</file>