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ontnapha Medium" charset="1" panose="00000000000000000000"/>
      <p:regular r:id="rId9"/>
    </p:embeddedFont>
    <p:embeddedFont>
      <p:font typeface="Montnapha" charset="1" panose="00000000000000000000"/>
      <p:regular r:id="rId10"/>
    </p:embeddedFont>
    <p:embeddedFont>
      <p:font typeface="Montnapha Italic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Relationship Id="rId6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286" y="3542696"/>
            <a:ext cx="18121427" cy="372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5"/>
              </a:lnSpc>
            </a:pPr>
            <a:r>
              <a:rPr lang="en-US" sz="16464" b="true">
                <a:solidFill>
                  <a:srgbClr val="1B3344"/>
                </a:solidFill>
                <a:latin typeface="Montnapha Medium"/>
                <a:ea typeface="Montnapha Medium"/>
                <a:cs typeface="Montnapha Medium"/>
                <a:sym typeface="Montnapha Medium"/>
              </a:rPr>
              <a:t>CROSS-PLATFORM</a:t>
            </a:r>
          </a:p>
          <a:p>
            <a:pPr algn="ctr">
              <a:lnSpc>
                <a:spcPts val="13995"/>
              </a:lnSpc>
            </a:pPr>
            <a:r>
              <a:rPr lang="en-US" sz="16464" b="true">
                <a:solidFill>
                  <a:srgbClr val="1B3344"/>
                </a:solidFill>
                <a:latin typeface="Montnapha Medium"/>
                <a:ea typeface="Montnapha Medium"/>
                <a:cs typeface="Montnapha Medium"/>
                <a:sym typeface="Montnapha Medium"/>
              </a:rPr>
              <a:t>APPS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82920" y="-803710"/>
            <a:ext cx="19053840" cy="1832410"/>
            <a:chOff x="0" y="0"/>
            <a:chExt cx="5018295" cy="4826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8295" cy="482610"/>
            </a:xfrm>
            <a:custGeom>
              <a:avLst/>
              <a:gdLst/>
              <a:ahLst/>
              <a:cxnLst/>
              <a:rect r="r" b="b" t="t" l="l"/>
              <a:pathLst>
                <a:path h="482610" w="5018295">
                  <a:moveTo>
                    <a:pt x="40632" y="0"/>
                  </a:moveTo>
                  <a:lnTo>
                    <a:pt x="4977664" y="0"/>
                  </a:lnTo>
                  <a:cubicBezTo>
                    <a:pt x="5000104" y="0"/>
                    <a:pt x="5018295" y="18191"/>
                    <a:pt x="5018295" y="40632"/>
                  </a:cubicBezTo>
                  <a:lnTo>
                    <a:pt x="5018295" y="441978"/>
                  </a:lnTo>
                  <a:cubicBezTo>
                    <a:pt x="5018295" y="452755"/>
                    <a:pt x="5014014" y="463089"/>
                    <a:pt x="5006394" y="470709"/>
                  </a:cubicBezTo>
                  <a:cubicBezTo>
                    <a:pt x="4998774" y="478329"/>
                    <a:pt x="4988440" y="482610"/>
                    <a:pt x="4977664" y="482610"/>
                  </a:cubicBezTo>
                  <a:lnTo>
                    <a:pt x="40632" y="482610"/>
                  </a:lnTo>
                  <a:cubicBezTo>
                    <a:pt x="29856" y="482610"/>
                    <a:pt x="19521" y="478329"/>
                    <a:pt x="11901" y="470709"/>
                  </a:cubicBezTo>
                  <a:cubicBezTo>
                    <a:pt x="4281" y="463089"/>
                    <a:pt x="0" y="452755"/>
                    <a:pt x="0" y="441978"/>
                  </a:cubicBezTo>
                  <a:lnTo>
                    <a:pt x="0" y="40632"/>
                  </a:lnTo>
                  <a:cubicBezTo>
                    <a:pt x="0" y="29856"/>
                    <a:pt x="4281" y="19521"/>
                    <a:pt x="11901" y="11901"/>
                  </a:cubicBezTo>
                  <a:cubicBezTo>
                    <a:pt x="19521" y="4281"/>
                    <a:pt x="29856" y="0"/>
                    <a:pt x="40632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375F7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018295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59711" y="2682524"/>
            <a:ext cx="615445" cy="615445"/>
          </a:xfrm>
          <a:custGeom>
            <a:avLst/>
            <a:gdLst/>
            <a:ahLst/>
            <a:cxnLst/>
            <a:rect r="r" b="b" t="t" l="l"/>
            <a:pathLst>
              <a:path h="615445" w="615445">
                <a:moveTo>
                  <a:pt x="0" y="0"/>
                </a:moveTo>
                <a:lnTo>
                  <a:pt x="615445" y="0"/>
                </a:lnTo>
                <a:lnTo>
                  <a:pt x="615445" y="615445"/>
                </a:lnTo>
                <a:lnTo>
                  <a:pt x="0" y="61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83991" y="9258300"/>
            <a:ext cx="18655982" cy="1832410"/>
            <a:chOff x="0" y="0"/>
            <a:chExt cx="4913510" cy="4826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13509" cy="482610"/>
            </a:xfrm>
            <a:custGeom>
              <a:avLst/>
              <a:gdLst/>
              <a:ahLst/>
              <a:cxnLst/>
              <a:rect r="r" b="b" t="t" l="l"/>
              <a:pathLst>
                <a:path h="482610" w="4913509">
                  <a:moveTo>
                    <a:pt x="41498" y="0"/>
                  </a:moveTo>
                  <a:lnTo>
                    <a:pt x="4872011" y="0"/>
                  </a:lnTo>
                  <a:cubicBezTo>
                    <a:pt x="4883017" y="0"/>
                    <a:pt x="4893572" y="4372"/>
                    <a:pt x="4901355" y="12155"/>
                  </a:cubicBezTo>
                  <a:cubicBezTo>
                    <a:pt x="4909137" y="19937"/>
                    <a:pt x="4913509" y="30492"/>
                    <a:pt x="4913509" y="41498"/>
                  </a:cubicBezTo>
                  <a:lnTo>
                    <a:pt x="4913509" y="441112"/>
                  </a:lnTo>
                  <a:cubicBezTo>
                    <a:pt x="4913509" y="452118"/>
                    <a:pt x="4909137" y="462673"/>
                    <a:pt x="4901355" y="470456"/>
                  </a:cubicBezTo>
                  <a:cubicBezTo>
                    <a:pt x="4893572" y="478238"/>
                    <a:pt x="4883017" y="482610"/>
                    <a:pt x="4872011" y="482610"/>
                  </a:cubicBezTo>
                  <a:lnTo>
                    <a:pt x="41498" y="482610"/>
                  </a:lnTo>
                  <a:cubicBezTo>
                    <a:pt x="30492" y="482610"/>
                    <a:pt x="19937" y="478238"/>
                    <a:pt x="12155" y="470456"/>
                  </a:cubicBezTo>
                  <a:cubicBezTo>
                    <a:pt x="4372" y="462673"/>
                    <a:pt x="0" y="452118"/>
                    <a:pt x="0" y="441112"/>
                  </a:cubicBezTo>
                  <a:lnTo>
                    <a:pt x="0" y="41498"/>
                  </a:lnTo>
                  <a:cubicBezTo>
                    <a:pt x="0" y="30492"/>
                    <a:pt x="4372" y="19937"/>
                    <a:pt x="12155" y="12155"/>
                  </a:cubicBezTo>
                  <a:cubicBezTo>
                    <a:pt x="19937" y="4372"/>
                    <a:pt x="30492" y="0"/>
                    <a:pt x="41498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4913510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67433" y="9482392"/>
            <a:ext cx="95531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Pengembangan Aplikasi Lintas Platform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54412" y="141806"/>
            <a:ext cx="955313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Timothy Valentivo dan William Stanislaw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853011" y="1757174"/>
            <a:ext cx="925350" cy="925350"/>
          </a:xfrm>
          <a:custGeom>
            <a:avLst/>
            <a:gdLst/>
            <a:ahLst/>
            <a:cxnLst/>
            <a:rect r="r" b="b" t="t" l="l"/>
            <a:pathLst>
              <a:path h="925350" w="925350">
                <a:moveTo>
                  <a:pt x="0" y="0"/>
                </a:moveTo>
                <a:lnTo>
                  <a:pt x="925350" y="0"/>
                </a:lnTo>
                <a:lnTo>
                  <a:pt x="925350" y="925350"/>
                </a:lnTo>
                <a:lnTo>
                  <a:pt x="0" y="925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047431" y="713912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5"/>
                </a:lnTo>
                <a:lnTo>
                  <a:pt x="0" y="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05282" y="2259816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5"/>
                </a:lnTo>
                <a:lnTo>
                  <a:pt x="0" y="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18880">
            <a:off x="15232368" y="6196445"/>
            <a:ext cx="1345829" cy="1345829"/>
          </a:xfrm>
          <a:custGeom>
            <a:avLst/>
            <a:gdLst/>
            <a:ahLst/>
            <a:cxnLst/>
            <a:rect r="r" b="b" t="t" l="l"/>
            <a:pathLst>
              <a:path h="1345829" w="1345829">
                <a:moveTo>
                  <a:pt x="0" y="0"/>
                </a:moveTo>
                <a:lnTo>
                  <a:pt x="1345829" y="0"/>
                </a:lnTo>
                <a:lnTo>
                  <a:pt x="1345829" y="1345829"/>
                </a:lnTo>
                <a:lnTo>
                  <a:pt x="0" y="1345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3991" y="9258300"/>
            <a:ext cx="18655982" cy="1832410"/>
            <a:chOff x="0" y="0"/>
            <a:chExt cx="4913510" cy="482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3509" cy="482610"/>
            </a:xfrm>
            <a:custGeom>
              <a:avLst/>
              <a:gdLst/>
              <a:ahLst/>
              <a:cxnLst/>
              <a:rect r="r" b="b" t="t" l="l"/>
              <a:pathLst>
                <a:path h="482610" w="4913509">
                  <a:moveTo>
                    <a:pt x="41498" y="0"/>
                  </a:moveTo>
                  <a:lnTo>
                    <a:pt x="4872011" y="0"/>
                  </a:lnTo>
                  <a:cubicBezTo>
                    <a:pt x="4883017" y="0"/>
                    <a:pt x="4893572" y="4372"/>
                    <a:pt x="4901355" y="12155"/>
                  </a:cubicBezTo>
                  <a:cubicBezTo>
                    <a:pt x="4909137" y="19937"/>
                    <a:pt x="4913509" y="30492"/>
                    <a:pt x="4913509" y="41498"/>
                  </a:cubicBezTo>
                  <a:lnTo>
                    <a:pt x="4913509" y="441112"/>
                  </a:lnTo>
                  <a:cubicBezTo>
                    <a:pt x="4913509" y="452118"/>
                    <a:pt x="4909137" y="462673"/>
                    <a:pt x="4901355" y="470456"/>
                  </a:cubicBezTo>
                  <a:cubicBezTo>
                    <a:pt x="4893572" y="478238"/>
                    <a:pt x="4883017" y="482610"/>
                    <a:pt x="4872011" y="482610"/>
                  </a:cubicBezTo>
                  <a:lnTo>
                    <a:pt x="41498" y="482610"/>
                  </a:lnTo>
                  <a:cubicBezTo>
                    <a:pt x="30492" y="482610"/>
                    <a:pt x="19937" y="478238"/>
                    <a:pt x="12155" y="470456"/>
                  </a:cubicBezTo>
                  <a:cubicBezTo>
                    <a:pt x="4372" y="462673"/>
                    <a:pt x="0" y="452118"/>
                    <a:pt x="0" y="441112"/>
                  </a:cubicBezTo>
                  <a:lnTo>
                    <a:pt x="0" y="41498"/>
                  </a:lnTo>
                  <a:cubicBezTo>
                    <a:pt x="0" y="30492"/>
                    <a:pt x="4372" y="19937"/>
                    <a:pt x="12155" y="12155"/>
                  </a:cubicBezTo>
                  <a:cubicBezTo>
                    <a:pt x="19937" y="4372"/>
                    <a:pt x="30492" y="0"/>
                    <a:pt x="41498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4913510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47431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72520" y="-766195"/>
            <a:ext cx="7969222" cy="2972798"/>
            <a:chOff x="0" y="0"/>
            <a:chExt cx="2098890" cy="7829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8890" cy="782959"/>
            </a:xfrm>
            <a:custGeom>
              <a:avLst/>
              <a:gdLst/>
              <a:ahLst/>
              <a:cxnLst/>
              <a:rect r="r" b="b" t="t" l="l"/>
              <a:pathLst>
                <a:path h="782959" w="2098890">
                  <a:moveTo>
                    <a:pt x="57317" y="0"/>
                  </a:moveTo>
                  <a:lnTo>
                    <a:pt x="2041572" y="0"/>
                  </a:lnTo>
                  <a:cubicBezTo>
                    <a:pt x="2056774" y="0"/>
                    <a:pt x="2071353" y="6039"/>
                    <a:pt x="2082102" y="16788"/>
                  </a:cubicBezTo>
                  <a:cubicBezTo>
                    <a:pt x="2092851" y="27537"/>
                    <a:pt x="2098890" y="42116"/>
                    <a:pt x="2098890" y="57317"/>
                  </a:cubicBezTo>
                  <a:lnTo>
                    <a:pt x="2098890" y="725642"/>
                  </a:lnTo>
                  <a:cubicBezTo>
                    <a:pt x="2098890" y="740843"/>
                    <a:pt x="2092851" y="755422"/>
                    <a:pt x="2082102" y="766171"/>
                  </a:cubicBezTo>
                  <a:cubicBezTo>
                    <a:pt x="2071353" y="776920"/>
                    <a:pt x="2056774" y="782959"/>
                    <a:pt x="2041572" y="782959"/>
                  </a:cubicBezTo>
                  <a:lnTo>
                    <a:pt x="57317" y="782959"/>
                  </a:lnTo>
                  <a:cubicBezTo>
                    <a:pt x="42116" y="782959"/>
                    <a:pt x="27537" y="776920"/>
                    <a:pt x="16788" y="766171"/>
                  </a:cubicBezTo>
                  <a:cubicBezTo>
                    <a:pt x="6039" y="755422"/>
                    <a:pt x="0" y="740843"/>
                    <a:pt x="0" y="725642"/>
                  </a:cubicBezTo>
                  <a:lnTo>
                    <a:pt x="0" y="57317"/>
                  </a:lnTo>
                  <a:cubicBezTo>
                    <a:pt x="0" y="42116"/>
                    <a:pt x="6039" y="27537"/>
                    <a:pt x="16788" y="16788"/>
                  </a:cubicBezTo>
                  <a:cubicBezTo>
                    <a:pt x="27537" y="6039"/>
                    <a:pt x="42116" y="0"/>
                    <a:pt x="57317" y="0"/>
                  </a:cubicBezTo>
                  <a:close/>
                </a:path>
              </a:pathLst>
            </a:custGeom>
            <a:solidFill>
              <a:srgbClr val="B5CBDB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98890" cy="77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13567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6073" y="2924323"/>
            <a:ext cx="3949343" cy="2295556"/>
          </a:xfrm>
          <a:custGeom>
            <a:avLst/>
            <a:gdLst/>
            <a:ahLst/>
            <a:cxnLst/>
            <a:rect r="r" b="b" t="t" l="l"/>
            <a:pathLst>
              <a:path h="2295556" w="3949343">
                <a:moveTo>
                  <a:pt x="0" y="0"/>
                </a:moveTo>
                <a:lnTo>
                  <a:pt x="3949344" y="0"/>
                </a:lnTo>
                <a:lnTo>
                  <a:pt x="3949344" y="2295556"/>
                </a:lnTo>
                <a:lnTo>
                  <a:pt x="0" y="2295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6073" y="6581954"/>
            <a:ext cx="2689475" cy="1791863"/>
          </a:xfrm>
          <a:custGeom>
            <a:avLst/>
            <a:gdLst/>
            <a:ahLst/>
            <a:cxnLst/>
            <a:rect r="r" b="b" t="t" l="l"/>
            <a:pathLst>
              <a:path h="1791863" w="2689475">
                <a:moveTo>
                  <a:pt x="0" y="0"/>
                </a:moveTo>
                <a:lnTo>
                  <a:pt x="2689475" y="0"/>
                </a:lnTo>
                <a:lnTo>
                  <a:pt x="2689475" y="1791863"/>
                </a:lnTo>
                <a:lnTo>
                  <a:pt x="0" y="1791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13567" y="6259360"/>
            <a:ext cx="1819990" cy="2107080"/>
          </a:xfrm>
          <a:custGeom>
            <a:avLst/>
            <a:gdLst/>
            <a:ahLst/>
            <a:cxnLst/>
            <a:rect r="r" b="b" t="t" l="l"/>
            <a:pathLst>
              <a:path h="2107080" w="1819990">
                <a:moveTo>
                  <a:pt x="0" y="0"/>
                </a:moveTo>
                <a:lnTo>
                  <a:pt x="1819990" y="0"/>
                </a:lnTo>
                <a:lnTo>
                  <a:pt x="1819990" y="2107081"/>
                </a:lnTo>
                <a:lnTo>
                  <a:pt x="0" y="2107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69820" y="697822"/>
            <a:ext cx="7348361" cy="131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7"/>
              </a:lnSpc>
            </a:pPr>
            <a:r>
              <a:rPr lang="en-US" b="true" sz="11009">
                <a:solidFill>
                  <a:srgbClr val="1B3344"/>
                </a:solidFill>
                <a:latin typeface="Montnapha Medium"/>
                <a:ea typeface="Montnapha Medium"/>
                <a:cs typeface="Montnapha Medium"/>
                <a:sym typeface="Montnapha Medium"/>
              </a:rPr>
              <a:t>SUMMARY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03094" y="2719551"/>
            <a:ext cx="1285701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Aplikasi Cross-Platform memiliki beberapa karakteristik yang membedakannya dengan aplikasi Native dan Hybrid, yaitu: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Memakai satu codebase untuk semua platform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Memakai komponen Native yang dapat dipakai di platform tertentu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UI yang dapat dipersonalisasikan ke setiap platform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537954"/>
            <a:ext cx="773925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Pengembangan Aplikasi Lintas Platform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5548" y="5693650"/>
            <a:ext cx="1319801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Kelebihan aplikasi Cross-Platform adalah kode yang digunakan kembali untuk semua platform, menghemat waktu pengembangan dan </a:t>
            </a:r>
            <a:r>
              <a:rPr lang="en-US" sz="3000" i="true">
                <a:solidFill>
                  <a:srgbClr val="1B3344"/>
                </a:solidFill>
                <a:latin typeface="Montnapha Italics"/>
                <a:ea typeface="Montnapha Italics"/>
                <a:cs typeface="Montnapha Italics"/>
                <a:sym typeface="Montnapha Italics"/>
              </a:rPr>
              <a:t>maintenance</a:t>
            </a: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, serta manajemen sumber daya yang efektif.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Kekurangan aplikasi Cross-Platform adalah adanya tantangan kinerja akibat perbedaan platform, performa yang tidak secepat Native dengan alat yang terbatas, serta pengalaman pengguna yang terbatas.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5CB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3991" y="9258300"/>
            <a:ext cx="18655982" cy="1832410"/>
            <a:chOff x="0" y="0"/>
            <a:chExt cx="4913510" cy="482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3509" cy="482610"/>
            </a:xfrm>
            <a:custGeom>
              <a:avLst/>
              <a:gdLst/>
              <a:ahLst/>
              <a:cxnLst/>
              <a:rect r="r" b="b" t="t" l="l"/>
              <a:pathLst>
                <a:path h="482610" w="4913509">
                  <a:moveTo>
                    <a:pt x="41498" y="0"/>
                  </a:moveTo>
                  <a:lnTo>
                    <a:pt x="4872011" y="0"/>
                  </a:lnTo>
                  <a:cubicBezTo>
                    <a:pt x="4883017" y="0"/>
                    <a:pt x="4893572" y="4372"/>
                    <a:pt x="4901355" y="12155"/>
                  </a:cubicBezTo>
                  <a:cubicBezTo>
                    <a:pt x="4909137" y="19937"/>
                    <a:pt x="4913509" y="30492"/>
                    <a:pt x="4913509" y="41498"/>
                  </a:cubicBezTo>
                  <a:lnTo>
                    <a:pt x="4913509" y="441112"/>
                  </a:lnTo>
                  <a:cubicBezTo>
                    <a:pt x="4913509" y="452118"/>
                    <a:pt x="4909137" y="462673"/>
                    <a:pt x="4901355" y="470456"/>
                  </a:cubicBezTo>
                  <a:cubicBezTo>
                    <a:pt x="4893572" y="478238"/>
                    <a:pt x="4883017" y="482610"/>
                    <a:pt x="4872011" y="482610"/>
                  </a:cubicBezTo>
                  <a:lnTo>
                    <a:pt x="41498" y="482610"/>
                  </a:lnTo>
                  <a:cubicBezTo>
                    <a:pt x="30492" y="482610"/>
                    <a:pt x="19937" y="478238"/>
                    <a:pt x="12155" y="470456"/>
                  </a:cubicBezTo>
                  <a:cubicBezTo>
                    <a:pt x="4372" y="462673"/>
                    <a:pt x="0" y="452118"/>
                    <a:pt x="0" y="441112"/>
                  </a:cubicBezTo>
                  <a:lnTo>
                    <a:pt x="0" y="41498"/>
                  </a:lnTo>
                  <a:cubicBezTo>
                    <a:pt x="0" y="30492"/>
                    <a:pt x="4372" y="19937"/>
                    <a:pt x="12155" y="12155"/>
                  </a:cubicBezTo>
                  <a:cubicBezTo>
                    <a:pt x="19937" y="4372"/>
                    <a:pt x="30492" y="0"/>
                    <a:pt x="41498" y="0"/>
                  </a:cubicBezTo>
                  <a:close/>
                </a:path>
              </a:pathLst>
            </a:custGeom>
            <a:solidFill>
              <a:srgbClr val="E7F5FF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4913510" cy="473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047431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72520" y="-766195"/>
            <a:ext cx="7969222" cy="2972798"/>
            <a:chOff x="0" y="0"/>
            <a:chExt cx="2098890" cy="7829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8890" cy="782959"/>
            </a:xfrm>
            <a:custGeom>
              <a:avLst/>
              <a:gdLst/>
              <a:ahLst/>
              <a:cxnLst/>
              <a:rect r="r" b="b" t="t" l="l"/>
              <a:pathLst>
                <a:path h="782959" w="2098890">
                  <a:moveTo>
                    <a:pt x="57317" y="0"/>
                  </a:moveTo>
                  <a:lnTo>
                    <a:pt x="2041572" y="0"/>
                  </a:lnTo>
                  <a:cubicBezTo>
                    <a:pt x="2056774" y="0"/>
                    <a:pt x="2071353" y="6039"/>
                    <a:pt x="2082102" y="16788"/>
                  </a:cubicBezTo>
                  <a:cubicBezTo>
                    <a:pt x="2092851" y="27537"/>
                    <a:pt x="2098890" y="42116"/>
                    <a:pt x="2098890" y="57317"/>
                  </a:cubicBezTo>
                  <a:lnTo>
                    <a:pt x="2098890" y="725642"/>
                  </a:lnTo>
                  <a:cubicBezTo>
                    <a:pt x="2098890" y="740843"/>
                    <a:pt x="2092851" y="755422"/>
                    <a:pt x="2082102" y="766171"/>
                  </a:cubicBezTo>
                  <a:cubicBezTo>
                    <a:pt x="2071353" y="776920"/>
                    <a:pt x="2056774" y="782959"/>
                    <a:pt x="2041572" y="782959"/>
                  </a:cubicBezTo>
                  <a:lnTo>
                    <a:pt x="57317" y="782959"/>
                  </a:lnTo>
                  <a:cubicBezTo>
                    <a:pt x="42116" y="782959"/>
                    <a:pt x="27537" y="776920"/>
                    <a:pt x="16788" y="766171"/>
                  </a:cubicBezTo>
                  <a:cubicBezTo>
                    <a:pt x="6039" y="755422"/>
                    <a:pt x="0" y="740843"/>
                    <a:pt x="0" y="725642"/>
                  </a:cubicBezTo>
                  <a:lnTo>
                    <a:pt x="0" y="57317"/>
                  </a:lnTo>
                  <a:cubicBezTo>
                    <a:pt x="0" y="42116"/>
                    <a:pt x="6039" y="27537"/>
                    <a:pt x="16788" y="16788"/>
                  </a:cubicBezTo>
                  <a:cubicBezTo>
                    <a:pt x="27537" y="6039"/>
                    <a:pt x="42116" y="0"/>
                    <a:pt x="57317" y="0"/>
                  </a:cubicBezTo>
                  <a:close/>
                </a:path>
              </a:pathLst>
            </a:custGeom>
            <a:solidFill>
              <a:srgbClr val="E7F5FF"/>
            </a:solidFill>
            <a:ln w="38100" cap="rnd">
              <a:solidFill>
                <a:srgbClr val="1B3344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98890" cy="773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13567" y="720204"/>
            <a:ext cx="3348176" cy="845414"/>
          </a:xfrm>
          <a:custGeom>
            <a:avLst/>
            <a:gdLst/>
            <a:ahLst/>
            <a:cxnLst/>
            <a:rect r="r" b="b" t="t" l="l"/>
            <a:pathLst>
              <a:path h="845414" w="3348176">
                <a:moveTo>
                  <a:pt x="0" y="0"/>
                </a:moveTo>
                <a:lnTo>
                  <a:pt x="3348176" y="0"/>
                </a:lnTo>
                <a:lnTo>
                  <a:pt x="3348176" y="845414"/>
                </a:lnTo>
                <a:lnTo>
                  <a:pt x="0" y="84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66342" y="3898029"/>
            <a:ext cx="6522391" cy="3668845"/>
          </a:xfrm>
          <a:custGeom>
            <a:avLst/>
            <a:gdLst/>
            <a:ahLst/>
            <a:cxnLst/>
            <a:rect r="r" b="b" t="t" l="l"/>
            <a:pathLst>
              <a:path h="3668845" w="6522391">
                <a:moveTo>
                  <a:pt x="0" y="0"/>
                </a:moveTo>
                <a:lnTo>
                  <a:pt x="6522391" y="0"/>
                </a:lnTo>
                <a:lnTo>
                  <a:pt x="6522391" y="3668845"/>
                </a:lnTo>
                <a:lnTo>
                  <a:pt x="0" y="36688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3072" y="3452727"/>
            <a:ext cx="4559448" cy="4559448"/>
          </a:xfrm>
          <a:custGeom>
            <a:avLst/>
            <a:gdLst/>
            <a:ahLst/>
            <a:cxnLst/>
            <a:rect r="r" b="b" t="t" l="l"/>
            <a:pathLst>
              <a:path h="4559448" w="4559448">
                <a:moveTo>
                  <a:pt x="0" y="0"/>
                </a:moveTo>
                <a:lnTo>
                  <a:pt x="4559448" y="0"/>
                </a:lnTo>
                <a:lnTo>
                  <a:pt x="4559448" y="4559448"/>
                </a:lnTo>
                <a:lnTo>
                  <a:pt x="0" y="4559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42125" y="3655145"/>
            <a:ext cx="4154612" cy="4154612"/>
          </a:xfrm>
          <a:custGeom>
            <a:avLst/>
            <a:gdLst/>
            <a:ahLst/>
            <a:cxnLst/>
            <a:rect r="r" b="b" t="t" l="l"/>
            <a:pathLst>
              <a:path h="4154612" w="4154612">
                <a:moveTo>
                  <a:pt x="0" y="0"/>
                </a:moveTo>
                <a:lnTo>
                  <a:pt x="4154612" y="0"/>
                </a:lnTo>
                <a:lnTo>
                  <a:pt x="4154612" y="4154612"/>
                </a:lnTo>
                <a:lnTo>
                  <a:pt x="0" y="41546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42608" y="697822"/>
            <a:ext cx="9202783" cy="131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7"/>
              </a:lnSpc>
            </a:pPr>
            <a:r>
              <a:rPr lang="en-US" b="true" sz="11009">
                <a:solidFill>
                  <a:srgbClr val="1B3344"/>
                </a:solidFill>
                <a:latin typeface="Montnapha Medium"/>
                <a:ea typeface="Montnapha Medium"/>
                <a:cs typeface="Montnapha Medium"/>
                <a:sym typeface="Montnapha Medium"/>
              </a:rPr>
              <a:t>EXAMPLES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537954"/>
            <a:ext cx="773925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B3344"/>
                </a:solidFill>
                <a:latin typeface="Montnapha"/>
                <a:ea typeface="Montnapha"/>
                <a:cs typeface="Montnapha"/>
                <a:sym typeface="Montnapha"/>
              </a:rPr>
              <a:t>Pengembangan Aplikasi Lintas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DAGguuhm6Ok</dc:identifier>
  <dcterms:modified xsi:type="dcterms:W3CDTF">2011-08-01T06:04:30Z</dcterms:modified>
  <cp:revision>1</cp:revision>
  <dc:title>Biru minimalis polos tugas presentasi</dc:title>
</cp:coreProperties>
</file>