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96" r:id="rId4"/>
    <p:sldId id="257" r:id="rId5"/>
    <p:sldId id="258" r:id="rId6"/>
    <p:sldId id="260" r:id="rId7"/>
    <p:sldId id="262" r:id="rId8"/>
    <p:sldId id="261" r:id="rId9"/>
    <p:sldId id="263" r:id="rId10"/>
    <p:sldId id="264" r:id="rId11"/>
    <p:sldId id="273" r:id="rId12"/>
    <p:sldId id="276" r:id="rId13"/>
    <p:sldId id="277" r:id="rId14"/>
    <p:sldId id="285" r:id="rId15"/>
    <p:sldId id="286" r:id="rId16"/>
    <p:sldId id="259" r:id="rId17"/>
    <p:sldId id="287" r:id="rId18"/>
    <p:sldId id="272" r:id="rId19"/>
    <p:sldId id="27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265" r:id="rId30"/>
    <p:sldId id="266" r:id="rId31"/>
    <p:sldId id="267" r:id="rId32"/>
    <p:sldId id="268" r:id="rId33"/>
    <p:sldId id="269" r:id="rId34"/>
    <p:sldId id="270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3" autoAdjust="0"/>
    <p:restoredTop sz="94678"/>
  </p:normalViewPr>
  <p:slideViewPr>
    <p:cSldViewPr snapToGrid="0">
      <p:cViewPr varScale="1">
        <p:scale>
          <a:sx n="112" d="100"/>
          <a:sy n="112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E82C2-0666-49F6-AAC6-2D6E0480E74D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FA9EF-2D49-44BB-8E80-0273FD5F4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1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rvmsh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85a0789696_235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85a0789696_235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@srvmshr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 @ yahoo.com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62c40195a_3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62c40195a_3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By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@srvmshr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sourav@yahoo.com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28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4B4C-F430-4284-91C4-C4F14B12DBA6}" type="datetimeFigureOut">
              <a:rPr lang="zh-CN" altLang="en-US" smtClean="0"/>
              <a:t>2024/8/18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2531-5A14-43E3-963A-5ADB56C9BA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CN" sz="4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RSKCNN – Introducing Randomly–Sparse–Kernel CNN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2576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Team name: Maltese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28662" y="6488668"/>
            <a:ext cx="36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004" y="2752964"/>
            <a:ext cx="41379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5061" y="1921967"/>
            <a:ext cx="7818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13605" y="6434168"/>
            <a:ext cx="47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62314-5B9A-5A1E-7803-371B574E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 Overview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699B-2A3B-52ED-12B9-8E4D25C6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Dropout in convolutional kernel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Prevent overfitting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5E71D1-5404-F79F-8F56-A23040EECCBF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EF1E-DAAF-6F2D-A518-EF6B5FB4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 Details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30814-42EF-E8F6-B4CB-9897850E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 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 mask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Hadamard product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Multiply P while testing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5827C-CAB2-7502-9F0A-71F73F188A46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2B07BE-3802-63D4-9FF3-93C5C0274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76" y="1447370"/>
            <a:ext cx="7027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8" name="Google Shape;2608;p42"/>
          <p:cNvGrpSpPr/>
          <p:nvPr/>
        </p:nvGrpSpPr>
        <p:grpSpPr>
          <a:xfrm>
            <a:off x="3011496" y="1179962"/>
            <a:ext cx="1302965" cy="1316160"/>
            <a:chOff x="5448325" y="610550"/>
            <a:chExt cx="2742700" cy="2742000"/>
          </a:xfrm>
        </p:grpSpPr>
        <p:sp>
          <p:nvSpPr>
            <p:cNvPr id="2609" name="Google Shape;2609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709" name="Google Shape;2709;p42"/>
          <p:cNvGrpSpPr/>
          <p:nvPr/>
        </p:nvGrpSpPr>
        <p:grpSpPr>
          <a:xfrm>
            <a:off x="2594309" y="716687"/>
            <a:ext cx="391123" cy="394848"/>
            <a:chOff x="5448325" y="610550"/>
            <a:chExt cx="823300" cy="822600"/>
          </a:xfrm>
        </p:grpSpPr>
        <p:sp>
          <p:nvSpPr>
            <p:cNvPr id="2710" name="Google Shape;2710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2719" name="Google Shape;2719;p42"/>
          <p:cNvCxnSpPr/>
          <p:nvPr/>
        </p:nvCxnSpPr>
        <p:spPr>
          <a:xfrm>
            <a:off x="2988191" y="1111827"/>
            <a:ext cx="3944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20" name="Google Shape;2720;p42"/>
          <p:cNvCxnSpPr/>
          <p:nvPr/>
        </p:nvCxnSpPr>
        <p:spPr>
          <a:xfrm>
            <a:off x="2593700" y="1111603"/>
            <a:ext cx="4140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21" name="Google Shape;2721;p42"/>
          <p:cNvCxnSpPr/>
          <p:nvPr/>
        </p:nvCxnSpPr>
        <p:spPr>
          <a:xfrm>
            <a:off x="2990639" y="712241"/>
            <a:ext cx="409200" cy="4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722" name="Google Shape;2722;p42"/>
          <p:cNvGrpSpPr/>
          <p:nvPr/>
        </p:nvGrpSpPr>
        <p:grpSpPr>
          <a:xfrm>
            <a:off x="7778612" y="1180454"/>
            <a:ext cx="1321616" cy="1319451"/>
            <a:chOff x="5448325" y="610550"/>
            <a:chExt cx="2742700" cy="2742000"/>
          </a:xfrm>
        </p:grpSpPr>
        <p:sp>
          <p:nvSpPr>
            <p:cNvPr id="2723" name="Google Shape;2723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5" name="Google Shape;2755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6" name="Google Shape;2756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23" name="Google Shape;2823;p42"/>
          <p:cNvGrpSpPr/>
          <p:nvPr/>
        </p:nvGrpSpPr>
        <p:grpSpPr>
          <a:xfrm>
            <a:off x="7511932" y="667158"/>
            <a:ext cx="396721" cy="395835"/>
            <a:chOff x="5448325" y="610550"/>
            <a:chExt cx="823300" cy="822600"/>
          </a:xfrm>
        </p:grpSpPr>
        <p:sp>
          <p:nvSpPr>
            <p:cNvPr id="2824" name="Google Shape;2824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2833" name="Google Shape;2833;p42"/>
          <p:cNvCxnSpPr/>
          <p:nvPr/>
        </p:nvCxnSpPr>
        <p:spPr>
          <a:xfrm>
            <a:off x="7910328" y="1070971"/>
            <a:ext cx="515600" cy="5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34" name="Google Shape;2834;p42"/>
          <p:cNvCxnSpPr/>
          <p:nvPr/>
        </p:nvCxnSpPr>
        <p:spPr>
          <a:xfrm>
            <a:off x="7513497" y="1070971"/>
            <a:ext cx="519200" cy="5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35" name="Google Shape;2835;p42"/>
          <p:cNvCxnSpPr/>
          <p:nvPr/>
        </p:nvCxnSpPr>
        <p:spPr>
          <a:xfrm>
            <a:off x="7905387" y="667182"/>
            <a:ext cx="525200" cy="5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836" name="Google Shape;2836;p42"/>
          <p:cNvGrpSpPr/>
          <p:nvPr/>
        </p:nvGrpSpPr>
        <p:grpSpPr>
          <a:xfrm>
            <a:off x="5008954" y="246653"/>
            <a:ext cx="1620255" cy="1745363"/>
            <a:chOff x="5274478" y="161353"/>
            <a:chExt cx="2200237" cy="2274977"/>
          </a:xfrm>
        </p:grpSpPr>
        <p:grpSp>
          <p:nvGrpSpPr>
            <p:cNvPr id="2837" name="Google Shape;2837;p42"/>
            <p:cNvGrpSpPr/>
            <p:nvPr/>
          </p:nvGrpSpPr>
          <p:grpSpPr>
            <a:xfrm>
              <a:off x="5706772" y="743968"/>
              <a:ext cx="1767944" cy="1692362"/>
              <a:chOff x="5448325" y="610550"/>
              <a:chExt cx="2742700" cy="2742000"/>
            </a:xfrm>
          </p:grpSpPr>
          <p:sp>
            <p:nvSpPr>
              <p:cNvPr id="2838" name="Google Shape;2838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42"/>
              <p:cNvSpPr/>
              <p:nvPr/>
            </p:nvSpPr>
            <p:spPr>
              <a:xfrm>
                <a:off x="62709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42"/>
              <p:cNvSpPr/>
              <p:nvPr/>
            </p:nvSpPr>
            <p:spPr>
              <a:xfrm>
                <a:off x="6545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42"/>
              <p:cNvSpPr/>
              <p:nvPr/>
            </p:nvSpPr>
            <p:spPr>
              <a:xfrm>
                <a:off x="6819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42"/>
              <p:cNvSpPr/>
              <p:nvPr/>
            </p:nvSpPr>
            <p:spPr>
              <a:xfrm>
                <a:off x="70935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42"/>
              <p:cNvSpPr/>
              <p:nvPr/>
            </p:nvSpPr>
            <p:spPr>
              <a:xfrm>
                <a:off x="73677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42"/>
              <p:cNvSpPr/>
              <p:nvPr/>
            </p:nvSpPr>
            <p:spPr>
              <a:xfrm>
                <a:off x="76419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42"/>
              <p:cNvSpPr/>
              <p:nvPr/>
            </p:nvSpPr>
            <p:spPr>
              <a:xfrm>
                <a:off x="7916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42"/>
              <p:cNvSpPr/>
              <p:nvPr/>
            </p:nvSpPr>
            <p:spPr>
              <a:xfrm>
                <a:off x="62709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42"/>
              <p:cNvSpPr/>
              <p:nvPr/>
            </p:nvSpPr>
            <p:spPr>
              <a:xfrm>
                <a:off x="6545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42"/>
              <p:cNvSpPr/>
              <p:nvPr/>
            </p:nvSpPr>
            <p:spPr>
              <a:xfrm>
                <a:off x="6819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42"/>
              <p:cNvSpPr/>
              <p:nvPr/>
            </p:nvSpPr>
            <p:spPr>
              <a:xfrm>
                <a:off x="70935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42"/>
              <p:cNvSpPr/>
              <p:nvPr/>
            </p:nvSpPr>
            <p:spPr>
              <a:xfrm>
                <a:off x="73677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42"/>
              <p:cNvSpPr/>
              <p:nvPr/>
            </p:nvSpPr>
            <p:spPr>
              <a:xfrm>
                <a:off x="76419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42"/>
              <p:cNvSpPr/>
              <p:nvPr/>
            </p:nvSpPr>
            <p:spPr>
              <a:xfrm>
                <a:off x="7916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42"/>
              <p:cNvSpPr/>
              <p:nvPr/>
            </p:nvSpPr>
            <p:spPr>
              <a:xfrm>
                <a:off x="62716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42"/>
              <p:cNvSpPr/>
              <p:nvPr/>
            </p:nvSpPr>
            <p:spPr>
              <a:xfrm>
                <a:off x="6545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42"/>
              <p:cNvSpPr/>
              <p:nvPr/>
            </p:nvSpPr>
            <p:spPr>
              <a:xfrm>
                <a:off x="6820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42"/>
              <p:cNvSpPr/>
              <p:nvPr/>
            </p:nvSpPr>
            <p:spPr>
              <a:xfrm>
                <a:off x="70942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42"/>
              <p:cNvSpPr/>
              <p:nvPr/>
            </p:nvSpPr>
            <p:spPr>
              <a:xfrm>
                <a:off x="73684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42"/>
              <p:cNvSpPr/>
              <p:nvPr/>
            </p:nvSpPr>
            <p:spPr>
              <a:xfrm>
                <a:off x="76426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42"/>
              <p:cNvSpPr/>
              <p:nvPr/>
            </p:nvSpPr>
            <p:spPr>
              <a:xfrm>
                <a:off x="7916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42"/>
              <p:cNvSpPr/>
              <p:nvPr/>
            </p:nvSpPr>
            <p:spPr>
              <a:xfrm>
                <a:off x="5449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42"/>
              <p:cNvSpPr/>
              <p:nvPr/>
            </p:nvSpPr>
            <p:spPr>
              <a:xfrm>
                <a:off x="5723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42"/>
              <p:cNvSpPr/>
              <p:nvPr/>
            </p:nvSpPr>
            <p:spPr>
              <a:xfrm>
                <a:off x="5997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42"/>
              <p:cNvSpPr/>
              <p:nvPr/>
            </p:nvSpPr>
            <p:spPr>
              <a:xfrm>
                <a:off x="6271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42"/>
              <p:cNvSpPr/>
              <p:nvPr/>
            </p:nvSpPr>
            <p:spPr>
              <a:xfrm>
                <a:off x="6545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42"/>
              <p:cNvSpPr/>
              <p:nvPr/>
            </p:nvSpPr>
            <p:spPr>
              <a:xfrm>
                <a:off x="6820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42"/>
              <p:cNvSpPr/>
              <p:nvPr/>
            </p:nvSpPr>
            <p:spPr>
              <a:xfrm>
                <a:off x="7094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42"/>
              <p:cNvSpPr/>
              <p:nvPr/>
            </p:nvSpPr>
            <p:spPr>
              <a:xfrm>
                <a:off x="7368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42"/>
              <p:cNvSpPr/>
              <p:nvPr/>
            </p:nvSpPr>
            <p:spPr>
              <a:xfrm>
                <a:off x="7642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42"/>
              <p:cNvSpPr/>
              <p:nvPr/>
            </p:nvSpPr>
            <p:spPr>
              <a:xfrm>
                <a:off x="7916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42"/>
              <p:cNvSpPr/>
              <p:nvPr/>
            </p:nvSpPr>
            <p:spPr>
              <a:xfrm>
                <a:off x="5449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42"/>
              <p:cNvSpPr/>
              <p:nvPr/>
            </p:nvSpPr>
            <p:spPr>
              <a:xfrm>
                <a:off x="5723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42"/>
              <p:cNvSpPr/>
              <p:nvPr/>
            </p:nvSpPr>
            <p:spPr>
              <a:xfrm>
                <a:off x="5997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42"/>
              <p:cNvSpPr/>
              <p:nvPr/>
            </p:nvSpPr>
            <p:spPr>
              <a:xfrm>
                <a:off x="6271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42"/>
              <p:cNvSpPr/>
              <p:nvPr/>
            </p:nvSpPr>
            <p:spPr>
              <a:xfrm>
                <a:off x="6545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42"/>
              <p:cNvSpPr/>
              <p:nvPr/>
            </p:nvSpPr>
            <p:spPr>
              <a:xfrm>
                <a:off x="6820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42"/>
              <p:cNvSpPr/>
              <p:nvPr/>
            </p:nvSpPr>
            <p:spPr>
              <a:xfrm>
                <a:off x="7094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42"/>
              <p:cNvSpPr/>
              <p:nvPr/>
            </p:nvSpPr>
            <p:spPr>
              <a:xfrm>
                <a:off x="7368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42"/>
              <p:cNvSpPr/>
              <p:nvPr/>
            </p:nvSpPr>
            <p:spPr>
              <a:xfrm>
                <a:off x="7642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42"/>
              <p:cNvSpPr/>
              <p:nvPr/>
            </p:nvSpPr>
            <p:spPr>
              <a:xfrm>
                <a:off x="7916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42"/>
              <p:cNvSpPr/>
              <p:nvPr/>
            </p:nvSpPr>
            <p:spPr>
              <a:xfrm>
                <a:off x="5448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42"/>
              <p:cNvSpPr/>
              <p:nvPr/>
            </p:nvSpPr>
            <p:spPr>
              <a:xfrm>
                <a:off x="5722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42"/>
              <p:cNvSpPr/>
              <p:nvPr/>
            </p:nvSpPr>
            <p:spPr>
              <a:xfrm>
                <a:off x="5996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42"/>
              <p:cNvSpPr/>
              <p:nvPr/>
            </p:nvSpPr>
            <p:spPr>
              <a:xfrm>
                <a:off x="6270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42"/>
              <p:cNvSpPr/>
              <p:nvPr/>
            </p:nvSpPr>
            <p:spPr>
              <a:xfrm>
                <a:off x="6545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42"/>
              <p:cNvSpPr/>
              <p:nvPr/>
            </p:nvSpPr>
            <p:spPr>
              <a:xfrm>
                <a:off x="6819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42"/>
              <p:cNvSpPr/>
              <p:nvPr/>
            </p:nvSpPr>
            <p:spPr>
              <a:xfrm>
                <a:off x="7093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42"/>
              <p:cNvSpPr/>
              <p:nvPr/>
            </p:nvSpPr>
            <p:spPr>
              <a:xfrm>
                <a:off x="7367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42"/>
              <p:cNvSpPr/>
              <p:nvPr/>
            </p:nvSpPr>
            <p:spPr>
              <a:xfrm>
                <a:off x="7641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42"/>
              <p:cNvSpPr/>
              <p:nvPr/>
            </p:nvSpPr>
            <p:spPr>
              <a:xfrm>
                <a:off x="7916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42"/>
              <p:cNvSpPr/>
              <p:nvPr/>
            </p:nvSpPr>
            <p:spPr>
              <a:xfrm>
                <a:off x="5448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42"/>
              <p:cNvSpPr/>
              <p:nvPr/>
            </p:nvSpPr>
            <p:spPr>
              <a:xfrm>
                <a:off x="5722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42"/>
              <p:cNvSpPr/>
              <p:nvPr/>
            </p:nvSpPr>
            <p:spPr>
              <a:xfrm>
                <a:off x="5996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42"/>
              <p:cNvSpPr/>
              <p:nvPr/>
            </p:nvSpPr>
            <p:spPr>
              <a:xfrm>
                <a:off x="6270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42"/>
              <p:cNvSpPr/>
              <p:nvPr/>
            </p:nvSpPr>
            <p:spPr>
              <a:xfrm>
                <a:off x="6545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42"/>
              <p:cNvSpPr/>
              <p:nvPr/>
            </p:nvSpPr>
            <p:spPr>
              <a:xfrm>
                <a:off x="6819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42"/>
              <p:cNvSpPr/>
              <p:nvPr/>
            </p:nvSpPr>
            <p:spPr>
              <a:xfrm>
                <a:off x="7093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42"/>
              <p:cNvSpPr/>
              <p:nvPr/>
            </p:nvSpPr>
            <p:spPr>
              <a:xfrm>
                <a:off x="7367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42"/>
              <p:cNvSpPr/>
              <p:nvPr/>
            </p:nvSpPr>
            <p:spPr>
              <a:xfrm>
                <a:off x="7641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42"/>
              <p:cNvSpPr/>
              <p:nvPr/>
            </p:nvSpPr>
            <p:spPr>
              <a:xfrm>
                <a:off x="7916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42"/>
              <p:cNvSpPr/>
              <p:nvPr/>
            </p:nvSpPr>
            <p:spPr>
              <a:xfrm>
                <a:off x="5449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42"/>
              <p:cNvSpPr/>
              <p:nvPr/>
            </p:nvSpPr>
            <p:spPr>
              <a:xfrm>
                <a:off x="5723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42"/>
              <p:cNvSpPr/>
              <p:nvPr/>
            </p:nvSpPr>
            <p:spPr>
              <a:xfrm>
                <a:off x="5997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42"/>
              <p:cNvSpPr/>
              <p:nvPr/>
            </p:nvSpPr>
            <p:spPr>
              <a:xfrm>
                <a:off x="6271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42"/>
              <p:cNvSpPr/>
              <p:nvPr/>
            </p:nvSpPr>
            <p:spPr>
              <a:xfrm>
                <a:off x="6545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42"/>
              <p:cNvSpPr/>
              <p:nvPr/>
            </p:nvSpPr>
            <p:spPr>
              <a:xfrm>
                <a:off x="6820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42"/>
              <p:cNvSpPr/>
              <p:nvPr/>
            </p:nvSpPr>
            <p:spPr>
              <a:xfrm>
                <a:off x="7094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42"/>
              <p:cNvSpPr/>
              <p:nvPr/>
            </p:nvSpPr>
            <p:spPr>
              <a:xfrm>
                <a:off x="7368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42"/>
              <p:cNvSpPr/>
              <p:nvPr/>
            </p:nvSpPr>
            <p:spPr>
              <a:xfrm>
                <a:off x="7642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42"/>
              <p:cNvSpPr/>
              <p:nvPr/>
            </p:nvSpPr>
            <p:spPr>
              <a:xfrm>
                <a:off x="7916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42"/>
              <p:cNvSpPr/>
              <p:nvPr/>
            </p:nvSpPr>
            <p:spPr>
              <a:xfrm>
                <a:off x="5449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42"/>
              <p:cNvSpPr/>
              <p:nvPr/>
            </p:nvSpPr>
            <p:spPr>
              <a:xfrm>
                <a:off x="5723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42"/>
              <p:cNvSpPr/>
              <p:nvPr/>
            </p:nvSpPr>
            <p:spPr>
              <a:xfrm>
                <a:off x="5997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42"/>
              <p:cNvSpPr/>
              <p:nvPr/>
            </p:nvSpPr>
            <p:spPr>
              <a:xfrm>
                <a:off x="6271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42"/>
              <p:cNvSpPr/>
              <p:nvPr/>
            </p:nvSpPr>
            <p:spPr>
              <a:xfrm>
                <a:off x="6545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42"/>
              <p:cNvSpPr/>
              <p:nvPr/>
            </p:nvSpPr>
            <p:spPr>
              <a:xfrm>
                <a:off x="6820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4" name="Google Shape;2924;p42"/>
              <p:cNvSpPr/>
              <p:nvPr/>
            </p:nvSpPr>
            <p:spPr>
              <a:xfrm>
                <a:off x="7094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5" name="Google Shape;2925;p42"/>
              <p:cNvSpPr/>
              <p:nvPr/>
            </p:nvSpPr>
            <p:spPr>
              <a:xfrm>
                <a:off x="7368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6" name="Google Shape;2926;p42"/>
              <p:cNvSpPr/>
              <p:nvPr/>
            </p:nvSpPr>
            <p:spPr>
              <a:xfrm>
                <a:off x="7642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7" name="Google Shape;2927;p42"/>
              <p:cNvSpPr/>
              <p:nvPr/>
            </p:nvSpPr>
            <p:spPr>
              <a:xfrm>
                <a:off x="7916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8" name="Google Shape;2928;p42"/>
              <p:cNvSpPr/>
              <p:nvPr/>
            </p:nvSpPr>
            <p:spPr>
              <a:xfrm>
                <a:off x="5449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9" name="Google Shape;2929;p42"/>
              <p:cNvSpPr/>
              <p:nvPr/>
            </p:nvSpPr>
            <p:spPr>
              <a:xfrm>
                <a:off x="5723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0" name="Google Shape;2930;p42"/>
              <p:cNvSpPr/>
              <p:nvPr/>
            </p:nvSpPr>
            <p:spPr>
              <a:xfrm>
                <a:off x="5997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42"/>
              <p:cNvSpPr/>
              <p:nvPr/>
            </p:nvSpPr>
            <p:spPr>
              <a:xfrm>
                <a:off x="6271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42"/>
              <p:cNvSpPr/>
              <p:nvPr/>
            </p:nvSpPr>
            <p:spPr>
              <a:xfrm>
                <a:off x="6545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42"/>
              <p:cNvSpPr/>
              <p:nvPr/>
            </p:nvSpPr>
            <p:spPr>
              <a:xfrm>
                <a:off x="6820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42"/>
              <p:cNvSpPr/>
              <p:nvPr/>
            </p:nvSpPr>
            <p:spPr>
              <a:xfrm>
                <a:off x="7094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42"/>
              <p:cNvSpPr/>
              <p:nvPr/>
            </p:nvSpPr>
            <p:spPr>
              <a:xfrm>
                <a:off x="7368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42"/>
              <p:cNvSpPr/>
              <p:nvPr/>
            </p:nvSpPr>
            <p:spPr>
              <a:xfrm>
                <a:off x="7642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42"/>
              <p:cNvSpPr/>
              <p:nvPr/>
            </p:nvSpPr>
            <p:spPr>
              <a:xfrm>
                <a:off x="7916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938" name="Google Shape;2938;p42"/>
            <p:cNvGrpSpPr/>
            <p:nvPr/>
          </p:nvGrpSpPr>
          <p:grpSpPr>
            <a:xfrm>
              <a:off x="5274478" y="161353"/>
              <a:ext cx="530699" cy="507709"/>
              <a:chOff x="5448325" y="610550"/>
              <a:chExt cx="823300" cy="822600"/>
            </a:xfrm>
          </p:grpSpPr>
          <p:sp>
            <p:nvSpPr>
              <p:cNvPr id="2939" name="Google Shape;2939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2948" name="Google Shape;2948;p42"/>
            <p:cNvCxnSpPr/>
            <p:nvPr/>
          </p:nvCxnSpPr>
          <p:spPr>
            <a:xfrm>
              <a:off x="5812625" y="669125"/>
              <a:ext cx="606000" cy="58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49" name="Google Shape;2949;p42"/>
            <p:cNvCxnSpPr/>
            <p:nvPr/>
          </p:nvCxnSpPr>
          <p:spPr>
            <a:xfrm>
              <a:off x="5281625" y="681050"/>
              <a:ext cx="6093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50" name="Google Shape;2950;p42"/>
            <p:cNvCxnSpPr/>
            <p:nvPr/>
          </p:nvCxnSpPr>
          <p:spPr>
            <a:xfrm>
              <a:off x="5812625" y="166700"/>
              <a:ext cx="617400" cy="57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51" name="Google Shape;2951;p42"/>
          <p:cNvCxnSpPr>
            <a:stCxn id="2668" idx="3"/>
          </p:cNvCxnSpPr>
          <p:nvPr/>
        </p:nvCxnSpPr>
        <p:spPr>
          <a:xfrm rot="10800000" flipH="1">
            <a:off x="4314129" y="1365850"/>
            <a:ext cx="1021200" cy="538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952" name="Google Shape;2952;p42"/>
          <p:cNvCxnSpPr>
            <a:stCxn id="2897" idx="3"/>
            <a:endCxn id="2773" idx="1"/>
          </p:cNvCxnSpPr>
          <p:nvPr/>
        </p:nvCxnSpPr>
        <p:spPr>
          <a:xfrm>
            <a:off x="6628876" y="1407745"/>
            <a:ext cx="1149600" cy="4984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953" name="Google Shape;2953;p42"/>
          <p:cNvGrpSpPr/>
          <p:nvPr/>
        </p:nvGrpSpPr>
        <p:grpSpPr>
          <a:xfrm>
            <a:off x="3011496" y="3110362"/>
            <a:ext cx="1302965" cy="1316160"/>
            <a:chOff x="5448325" y="610550"/>
            <a:chExt cx="2742700" cy="2742000"/>
          </a:xfrm>
        </p:grpSpPr>
        <p:sp>
          <p:nvSpPr>
            <p:cNvPr id="2954" name="Google Shape;2954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54" name="Google Shape;3054;p42"/>
          <p:cNvGrpSpPr/>
          <p:nvPr/>
        </p:nvGrpSpPr>
        <p:grpSpPr>
          <a:xfrm>
            <a:off x="2594309" y="2647087"/>
            <a:ext cx="391123" cy="394848"/>
            <a:chOff x="5448325" y="610550"/>
            <a:chExt cx="823300" cy="822600"/>
          </a:xfrm>
        </p:grpSpPr>
        <p:sp>
          <p:nvSpPr>
            <p:cNvPr id="3055" name="Google Shape;3055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8" name="Google Shape;3058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9" name="Google Shape;3059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0" name="Google Shape;3060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1" name="Google Shape;3061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2" name="Google Shape;3062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3" name="Google Shape;3063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064" name="Google Shape;3064;p42"/>
          <p:cNvCxnSpPr/>
          <p:nvPr/>
        </p:nvCxnSpPr>
        <p:spPr>
          <a:xfrm>
            <a:off x="2988191" y="3042227"/>
            <a:ext cx="3944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65" name="Google Shape;3065;p42"/>
          <p:cNvCxnSpPr/>
          <p:nvPr/>
        </p:nvCxnSpPr>
        <p:spPr>
          <a:xfrm>
            <a:off x="2593700" y="3042003"/>
            <a:ext cx="4140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66" name="Google Shape;3066;p42"/>
          <p:cNvCxnSpPr/>
          <p:nvPr/>
        </p:nvCxnSpPr>
        <p:spPr>
          <a:xfrm>
            <a:off x="2990639" y="2642641"/>
            <a:ext cx="409200" cy="4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067" name="Google Shape;3067;p42"/>
          <p:cNvGrpSpPr/>
          <p:nvPr/>
        </p:nvGrpSpPr>
        <p:grpSpPr>
          <a:xfrm>
            <a:off x="7778612" y="3110854"/>
            <a:ext cx="1321616" cy="1319451"/>
            <a:chOff x="5448325" y="610550"/>
            <a:chExt cx="2742700" cy="2742000"/>
          </a:xfrm>
        </p:grpSpPr>
        <p:sp>
          <p:nvSpPr>
            <p:cNvPr id="3068" name="Google Shape;3068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9" name="Google Shape;3069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4" name="Google Shape;3074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3075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1" name="Google Shape;3081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3085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6" name="Google Shape;3086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9" name="Google Shape;3089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0" name="Google Shape;3090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1" name="Google Shape;3091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2" name="Google Shape;3092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3" name="Google Shape;3093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4" name="Google Shape;3094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5" name="Google Shape;3095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6" name="Google Shape;3096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7" name="Google Shape;3097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8" name="Google Shape;3098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3" name="Google Shape;3103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4" name="Google Shape;3104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5" name="Google Shape;3105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6" name="Google Shape;3106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7" name="Google Shape;3107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8" name="Google Shape;3108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9" name="Google Shape;3109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0" name="Google Shape;3110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1" name="Google Shape;3111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2" name="Google Shape;3112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3" name="Google Shape;3113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4" name="Google Shape;3114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5" name="Google Shape;3115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7" name="Google Shape;3117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8" name="Google Shape;3118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9" name="Google Shape;3119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3" name="Google Shape;3123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4" name="Google Shape;3124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5" name="Google Shape;3125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6" name="Google Shape;3126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7" name="Google Shape;3127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8" name="Google Shape;3128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9" name="Google Shape;3129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0" name="Google Shape;3130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1" name="Google Shape;3131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2" name="Google Shape;3132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3" name="Google Shape;3133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4" name="Google Shape;3134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5" name="Google Shape;3135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6" name="Google Shape;3136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7" name="Google Shape;3137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8" name="Google Shape;3138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9" name="Google Shape;3139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0" name="Google Shape;3140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1" name="Google Shape;3141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2" name="Google Shape;3142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3" name="Google Shape;3143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0" name="Google Shape;3150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6" name="Google Shape;3156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7" name="Google Shape;3157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8" name="Google Shape;3158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9" name="Google Shape;3159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0" name="Google Shape;3160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1" name="Google Shape;3161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2" name="Google Shape;3162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3" name="Google Shape;3163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4" name="Google Shape;3164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5" name="Google Shape;3165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6" name="Google Shape;3166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7" name="Google Shape;3167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68" name="Google Shape;3168;p42"/>
          <p:cNvGrpSpPr/>
          <p:nvPr/>
        </p:nvGrpSpPr>
        <p:grpSpPr>
          <a:xfrm>
            <a:off x="7511932" y="2597558"/>
            <a:ext cx="396721" cy="395835"/>
            <a:chOff x="5448325" y="610550"/>
            <a:chExt cx="823300" cy="822600"/>
          </a:xfrm>
        </p:grpSpPr>
        <p:sp>
          <p:nvSpPr>
            <p:cNvPr id="3169" name="Google Shape;3169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0" name="Google Shape;3170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1" name="Google Shape;3171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2" name="Google Shape;3172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3" name="Google Shape;3173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4" name="Google Shape;3174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5" name="Google Shape;3175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6" name="Google Shape;3176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7" name="Google Shape;3177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178" name="Google Shape;3178;p42"/>
          <p:cNvCxnSpPr/>
          <p:nvPr/>
        </p:nvCxnSpPr>
        <p:spPr>
          <a:xfrm>
            <a:off x="7910328" y="3001371"/>
            <a:ext cx="515600" cy="5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79" name="Google Shape;3179;p42"/>
          <p:cNvCxnSpPr/>
          <p:nvPr/>
        </p:nvCxnSpPr>
        <p:spPr>
          <a:xfrm>
            <a:off x="7513497" y="3001371"/>
            <a:ext cx="519200" cy="5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80" name="Google Shape;3180;p42"/>
          <p:cNvCxnSpPr/>
          <p:nvPr/>
        </p:nvCxnSpPr>
        <p:spPr>
          <a:xfrm>
            <a:off x="7905387" y="2597582"/>
            <a:ext cx="525200" cy="5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81" name="Google Shape;3181;p42"/>
          <p:cNvGrpSpPr/>
          <p:nvPr/>
        </p:nvGrpSpPr>
        <p:grpSpPr>
          <a:xfrm>
            <a:off x="5008954" y="2177053"/>
            <a:ext cx="1620255" cy="1745363"/>
            <a:chOff x="5274478" y="161353"/>
            <a:chExt cx="2200237" cy="2274977"/>
          </a:xfrm>
        </p:grpSpPr>
        <p:grpSp>
          <p:nvGrpSpPr>
            <p:cNvPr id="3182" name="Google Shape;3182;p42"/>
            <p:cNvGrpSpPr/>
            <p:nvPr/>
          </p:nvGrpSpPr>
          <p:grpSpPr>
            <a:xfrm>
              <a:off x="5706772" y="743968"/>
              <a:ext cx="1767944" cy="1692362"/>
              <a:chOff x="5448325" y="610550"/>
              <a:chExt cx="2742700" cy="2742000"/>
            </a:xfrm>
          </p:grpSpPr>
          <p:sp>
            <p:nvSpPr>
              <p:cNvPr id="3183" name="Google Shape;3183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4" name="Google Shape;3184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5" name="Google Shape;3185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6" name="Google Shape;3186;p42"/>
              <p:cNvSpPr/>
              <p:nvPr/>
            </p:nvSpPr>
            <p:spPr>
              <a:xfrm>
                <a:off x="62709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7" name="Google Shape;3187;p42"/>
              <p:cNvSpPr/>
              <p:nvPr/>
            </p:nvSpPr>
            <p:spPr>
              <a:xfrm>
                <a:off x="6545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8" name="Google Shape;3188;p42"/>
              <p:cNvSpPr/>
              <p:nvPr/>
            </p:nvSpPr>
            <p:spPr>
              <a:xfrm>
                <a:off x="6819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89" name="Google Shape;3189;p42"/>
              <p:cNvSpPr/>
              <p:nvPr/>
            </p:nvSpPr>
            <p:spPr>
              <a:xfrm>
                <a:off x="70935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0" name="Google Shape;3190;p42"/>
              <p:cNvSpPr/>
              <p:nvPr/>
            </p:nvSpPr>
            <p:spPr>
              <a:xfrm>
                <a:off x="73677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1" name="Google Shape;3191;p42"/>
              <p:cNvSpPr/>
              <p:nvPr/>
            </p:nvSpPr>
            <p:spPr>
              <a:xfrm>
                <a:off x="76419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2" name="Google Shape;3192;p42"/>
              <p:cNvSpPr/>
              <p:nvPr/>
            </p:nvSpPr>
            <p:spPr>
              <a:xfrm>
                <a:off x="7916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3" name="Google Shape;3193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4" name="Google Shape;3194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5" name="Google Shape;3195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6" name="Google Shape;3196;p42"/>
              <p:cNvSpPr/>
              <p:nvPr/>
            </p:nvSpPr>
            <p:spPr>
              <a:xfrm>
                <a:off x="62709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7" name="Google Shape;3197;p42"/>
              <p:cNvSpPr/>
              <p:nvPr/>
            </p:nvSpPr>
            <p:spPr>
              <a:xfrm>
                <a:off x="6545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8" name="Google Shape;3198;p42"/>
              <p:cNvSpPr/>
              <p:nvPr/>
            </p:nvSpPr>
            <p:spPr>
              <a:xfrm>
                <a:off x="6819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99" name="Google Shape;3199;p42"/>
              <p:cNvSpPr/>
              <p:nvPr/>
            </p:nvSpPr>
            <p:spPr>
              <a:xfrm>
                <a:off x="70935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0" name="Google Shape;3200;p42"/>
              <p:cNvSpPr/>
              <p:nvPr/>
            </p:nvSpPr>
            <p:spPr>
              <a:xfrm>
                <a:off x="73677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1" name="Google Shape;3201;p42"/>
              <p:cNvSpPr/>
              <p:nvPr/>
            </p:nvSpPr>
            <p:spPr>
              <a:xfrm>
                <a:off x="76419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2" name="Google Shape;3202;p42"/>
              <p:cNvSpPr/>
              <p:nvPr/>
            </p:nvSpPr>
            <p:spPr>
              <a:xfrm>
                <a:off x="7916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3" name="Google Shape;3203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4" name="Google Shape;3204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5" name="Google Shape;3205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6" name="Google Shape;3206;p42"/>
              <p:cNvSpPr/>
              <p:nvPr/>
            </p:nvSpPr>
            <p:spPr>
              <a:xfrm>
                <a:off x="62716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7" name="Google Shape;3207;p42"/>
              <p:cNvSpPr/>
              <p:nvPr/>
            </p:nvSpPr>
            <p:spPr>
              <a:xfrm>
                <a:off x="6545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8" name="Google Shape;3208;p42"/>
              <p:cNvSpPr/>
              <p:nvPr/>
            </p:nvSpPr>
            <p:spPr>
              <a:xfrm>
                <a:off x="6820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09" name="Google Shape;3209;p42"/>
              <p:cNvSpPr/>
              <p:nvPr/>
            </p:nvSpPr>
            <p:spPr>
              <a:xfrm>
                <a:off x="70942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0" name="Google Shape;3210;p42"/>
              <p:cNvSpPr/>
              <p:nvPr/>
            </p:nvSpPr>
            <p:spPr>
              <a:xfrm>
                <a:off x="73684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1" name="Google Shape;3211;p42"/>
              <p:cNvSpPr/>
              <p:nvPr/>
            </p:nvSpPr>
            <p:spPr>
              <a:xfrm>
                <a:off x="76426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2" name="Google Shape;3212;p42"/>
              <p:cNvSpPr/>
              <p:nvPr/>
            </p:nvSpPr>
            <p:spPr>
              <a:xfrm>
                <a:off x="7916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3" name="Google Shape;3213;p42"/>
              <p:cNvSpPr/>
              <p:nvPr/>
            </p:nvSpPr>
            <p:spPr>
              <a:xfrm>
                <a:off x="5449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4" name="Google Shape;3214;p42"/>
              <p:cNvSpPr/>
              <p:nvPr/>
            </p:nvSpPr>
            <p:spPr>
              <a:xfrm>
                <a:off x="5723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5" name="Google Shape;3215;p42"/>
              <p:cNvSpPr/>
              <p:nvPr/>
            </p:nvSpPr>
            <p:spPr>
              <a:xfrm>
                <a:off x="5997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6" name="Google Shape;3216;p42"/>
              <p:cNvSpPr/>
              <p:nvPr/>
            </p:nvSpPr>
            <p:spPr>
              <a:xfrm>
                <a:off x="6271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7" name="Google Shape;3217;p42"/>
              <p:cNvSpPr/>
              <p:nvPr/>
            </p:nvSpPr>
            <p:spPr>
              <a:xfrm>
                <a:off x="6545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8" name="Google Shape;3218;p42"/>
              <p:cNvSpPr/>
              <p:nvPr/>
            </p:nvSpPr>
            <p:spPr>
              <a:xfrm>
                <a:off x="6820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19" name="Google Shape;3219;p42"/>
              <p:cNvSpPr/>
              <p:nvPr/>
            </p:nvSpPr>
            <p:spPr>
              <a:xfrm>
                <a:off x="7094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0" name="Google Shape;3220;p42"/>
              <p:cNvSpPr/>
              <p:nvPr/>
            </p:nvSpPr>
            <p:spPr>
              <a:xfrm>
                <a:off x="7368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1" name="Google Shape;3221;p42"/>
              <p:cNvSpPr/>
              <p:nvPr/>
            </p:nvSpPr>
            <p:spPr>
              <a:xfrm>
                <a:off x="7642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2" name="Google Shape;3222;p42"/>
              <p:cNvSpPr/>
              <p:nvPr/>
            </p:nvSpPr>
            <p:spPr>
              <a:xfrm>
                <a:off x="7916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3" name="Google Shape;3223;p42"/>
              <p:cNvSpPr/>
              <p:nvPr/>
            </p:nvSpPr>
            <p:spPr>
              <a:xfrm>
                <a:off x="5449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4" name="Google Shape;3224;p42"/>
              <p:cNvSpPr/>
              <p:nvPr/>
            </p:nvSpPr>
            <p:spPr>
              <a:xfrm>
                <a:off x="5723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5" name="Google Shape;3225;p42"/>
              <p:cNvSpPr/>
              <p:nvPr/>
            </p:nvSpPr>
            <p:spPr>
              <a:xfrm>
                <a:off x="5997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6" name="Google Shape;3226;p42"/>
              <p:cNvSpPr/>
              <p:nvPr/>
            </p:nvSpPr>
            <p:spPr>
              <a:xfrm>
                <a:off x="6271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7" name="Google Shape;3227;p42"/>
              <p:cNvSpPr/>
              <p:nvPr/>
            </p:nvSpPr>
            <p:spPr>
              <a:xfrm>
                <a:off x="6545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8" name="Google Shape;3228;p42"/>
              <p:cNvSpPr/>
              <p:nvPr/>
            </p:nvSpPr>
            <p:spPr>
              <a:xfrm>
                <a:off x="6820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29" name="Google Shape;3229;p42"/>
              <p:cNvSpPr/>
              <p:nvPr/>
            </p:nvSpPr>
            <p:spPr>
              <a:xfrm>
                <a:off x="7094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0" name="Google Shape;3230;p42"/>
              <p:cNvSpPr/>
              <p:nvPr/>
            </p:nvSpPr>
            <p:spPr>
              <a:xfrm>
                <a:off x="7368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1" name="Google Shape;3231;p42"/>
              <p:cNvSpPr/>
              <p:nvPr/>
            </p:nvSpPr>
            <p:spPr>
              <a:xfrm>
                <a:off x="7642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2" name="Google Shape;3232;p42"/>
              <p:cNvSpPr/>
              <p:nvPr/>
            </p:nvSpPr>
            <p:spPr>
              <a:xfrm>
                <a:off x="7916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3" name="Google Shape;3233;p42"/>
              <p:cNvSpPr/>
              <p:nvPr/>
            </p:nvSpPr>
            <p:spPr>
              <a:xfrm>
                <a:off x="5448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4" name="Google Shape;3234;p42"/>
              <p:cNvSpPr/>
              <p:nvPr/>
            </p:nvSpPr>
            <p:spPr>
              <a:xfrm>
                <a:off x="5722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5" name="Google Shape;3235;p42"/>
              <p:cNvSpPr/>
              <p:nvPr/>
            </p:nvSpPr>
            <p:spPr>
              <a:xfrm>
                <a:off x="5996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6" name="Google Shape;3236;p42"/>
              <p:cNvSpPr/>
              <p:nvPr/>
            </p:nvSpPr>
            <p:spPr>
              <a:xfrm>
                <a:off x="6270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7" name="Google Shape;3237;p42"/>
              <p:cNvSpPr/>
              <p:nvPr/>
            </p:nvSpPr>
            <p:spPr>
              <a:xfrm>
                <a:off x="6545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8" name="Google Shape;3238;p42"/>
              <p:cNvSpPr/>
              <p:nvPr/>
            </p:nvSpPr>
            <p:spPr>
              <a:xfrm>
                <a:off x="6819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39" name="Google Shape;3239;p42"/>
              <p:cNvSpPr/>
              <p:nvPr/>
            </p:nvSpPr>
            <p:spPr>
              <a:xfrm>
                <a:off x="7093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0" name="Google Shape;3240;p42"/>
              <p:cNvSpPr/>
              <p:nvPr/>
            </p:nvSpPr>
            <p:spPr>
              <a:xfrm>
                <a:off x="7367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1" name="Google Shape;3241;p42"/>
              <p:cNvSpPr/>
              <p:nvPr/>
            </p:nvSpPr>
            <p:spPr>
              <a:xfrm>
                <a:off x="7641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2" name="Google Shape;3242;p42"/>
              <p:cNvSpPr/>
              <p:nvPr/>
            </p:nvSpPr>
            <p:spPr>
              <a:xfrm>
                <a:off x="7916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3" name="Google Shape;3243;p42"/>
              <p:cNvSpPr/>
              <p:nvPr/>
            </p:nvSpPr>
            <p:spPr>
              <a:xfrm>
                <a:off x="5448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4" name="Google Shape;3244;p42"/>
              <p:cNvSpPr/>
              <p:nvPr/>
            </p:nvSpPr>
            <p:spPr>
              <a:xfrm>
                <a:off x="5722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5" name="Google Shape;3245;p42"/>
              <p:cNvSpPr/>
              <p:nvPr/>
            </p:nvSpPr>
            <p:spPr>
              <a:xfrm>
                <a:off x="5996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6" name="Google Shape;3246;p42"/>
              <p:cNvSpPr/>
              <p:nvPr/>
            </p:nvSpPr>
            <p:spPr>
              <a:xfrm>
                <a:off x="6270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7" name="Google Shape;3247;p42"/>
              <p:cNvSpPr/>
              <p:nvPr/>
            </p:nvSpPr>
            <p:spPr>
              <a:xfrm>
                <a:off x="6545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8" name="Google Shape;3248;p42"/>
              <p:cNvSpPr/>
              <p:nvPr/>
            </p:nvSpPr>
            <p:spPr>
              <a:xfrm>
                <a:off x="6819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49" name="Google Shape;3249;p42"/>
              <p:cNvSpPr/>
              <p:nvPr/>
            </p:nvSpPr>
            <p:spPr>
              <a:xfrm>
                <a:off x="7093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0" name="Google Shape;3250;p42"/>
              <p:cNvSpPr/>
              <p:nvPr/>
            </p:nvSpPr>
            <p:spPr>
              <a:xfrm>
                <a:off x="7367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1" name="Google Shape;3251;p42"/>
              <p:cNvSpPr/>
              <p:nvPr/>
            </p:nvSpPr>
            <p:spPr>
              <a:xfrm>
                <a:off x="7641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2" name="Google Shape;3252;p42"/>
              <p:cNvSpPr/>
              <p:nvPr/>
            </p:nvSpPr>
            <p:spPr>
              <a:xfrm>
                <a:off x="7916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3" name="Google Shape;3253;p42"/>
              <p:cNvSpPr/>
              <p:nvPr/>
            </p:nvSpPr>
            <p:spPr>
              <a:xfrm>
                <a:off x="5449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4" name="Google Shape;3254;p42"/>
              <p:cNvSpPr/>
              <p:nvPr/>
            </p:nvSpPr>
            <p:spPr>
              <a:xfrm>
                <a:off x="5723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5" name="Google Shape;3255;p42"/>
              <p:cNvSpPr/>
              <p:nvPr/>
            </p:nvSpPr>
            <p:spPr>
              <a:xfrm>
                <a:off x="5997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6" name="Google Shape;3256;p42"/>
              <p:cNvSpPr/>
              <p:nvPr/>
            </p:nvSpPr>
            <p:spPr>
              <a:xfrm>
                <a:off x="6271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7" name="Google Shape;3257;p42"/>
              <p:cNvSpPr/>
              <p:nvPr/>
            </p:nvSpPr>
            <p:spPr>
              <a:xfrm>
                <a:off x="6545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8" name="Google Shape;3258;p42"/>
              <p:cNvSpPr/>
              <p:nvPr/>
            </p:nvSpPr>
            <p:spPr>
              <a:xfrm>
                <a:off x="6820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59" name="Google Shape;3259;p42"/>
              <p:cNvSpPr/>
              <p:nvPr/>
            </p:nvSpPr>
            <p:spPr>
              <a:xfrm>
                <a:off x="7094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0" name="Google Shape;3260;p42"/>
              <p:cNvSpPr/>
              <p:nvPr/>
            </p:nvSpPr>
            <p:spPr>
              <a:xfrm>
                <a:off x="7368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7642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7916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449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723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997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6271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6545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8" name="Google Shape;3268;p42"/>
              <p:cNvSpPr/>
              <p:nvPr/>
            </p:nvSpPr>
            <p:spPr>
              <a:xfrm>
                <a:off x="6820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69" name="Google Shape;3269;p42"/>
              <p:cNvSpPr/>
              <p:nvPr/>
            </p:nvSpPr>
            <p:spPr>
              <a:xfrm>
                <a:off x="7094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0" name="Google Shape;3270;p42"/>
              <p:cNvSpPr/>
              <p:nvPr/>
            </p:nvSpPr>
            <p:spPr>
              <a:xfrm>
                <a:off x="7368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1" name="Google Shape;3271;p42"/>
              <p:cNvSpPr/>
              <p:nvPr/>
            </p:nvSpPr>
            <p:spPr>
              <a:xfrm>
                <a:off x="7642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2" name="Google Shape;3272;p42"/>
              <p:cNvSpPr/>
              <p:nvPr/>
            </p:nvSpPr>
            <p:spPr>
              <a:xfrm>
                <a:off x="7916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3" name="Google Shape;3273;p42"/>
              <p:cNvSpPr/>
              <p:nvPr/>
            </p:nvSpPr>
            <p:spPr>
              <a:xfrm>
                <a:off x="5449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4" name="Google Shape;3274;p42"/>
              <p:cNvSpPr/>
              <p:nvPr/>
            </p:nvSpPr>
            <p:spPr>
              <a:xfrm>
                <a:off x="5723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5" name="Google Shape;3275;p42"/>
              <p:cNvSpPr/>
              <p:nvPr/>
            </p:nvSpPr>
            <p:spPr>
              <a:xfrm>
                <a:off x="5997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6" name="Google Shape;3276;p42"/>
              <p:cNvSpPr/>
              <p:nvPr/>
            </p:nvSpPr>
            <p:spPr>
              <a:xfrm>
                <a:off x="6271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7" name="Google Shape;3277;p42"/>
              <p:cNvSpPr/>
              <p:nvPr/>
            </p:nvSpPr>
            <p:spPr>
              <a:xfrm>
                <a:off x="6545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8" name="Google Shape;3278;p42"/>
              <p:cNvSpPr/>
              <p:nvPr/>
            </p:nvSpPr>
            <p:spPr>
              <a:xfrm>
                <a:off x="6820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79" name="Google Shape;3279;p42"/>
              <p:cNvSpPr/>
              <p:nvPr/>
            </p:nvSpPr>
            <p:spPr>
              <a:xfrm>
                <a:off x="7094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0" name="Google Shape;3280;p42"/>
              <p:cNvSpPr/>
              <p:nvPr/>
            </p:nvSpPr>
            <p:spPr>
              <a:xfrm>
                <a:off x="7368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1" name="Google Shape;3281;p42"/>
              <p:cNvSpPr/>
              <p:nvPr/>
            </p:nvSpPr>
            <p:spPr>
              <a:xfrm>
                <a:off x="7642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2" name="Google Shape;3282;p42"/>
              <p:cNvSpPr/>
              <p:nvPr/>
            </p:nvSpPr>
            <p:spPr>
              <a:xfrm>
                <a:off x="7916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283" name="Google Shape;3283;p42"/>
            <p:cNvGrpSpPr/>
            <p:nvPr/>
          </p:nvGrpSpPr>
          <p:grpSpPr>
            <a:xfrm>
              <a:off x="5274478" y="161353"/>
              <a:ext cx="530699" cy="507709"/>
              <a:chOff x="5448325" y="610550"/>
              <a:chExt cx="823300" cy="822600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92" name="Google Shape;3292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3293" name="Google Shape;3293;p42"/>
            <p:cNvCxnSpPr/>
            <p:nvPr/>
          </p:nvCxnSpPr>
          <p:spPr>
            <a:xfrm>
              <a:off x="5812625" y="669125"/>
              <a:ext cx="606000" cy="58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94" name="Google Shape;3294;p42"/>
            <p:cNvCxnSpPr/>
            <p:nvPr/>
          </p:nvCxnSpPr>
          <p:spPr>
            <a:xfrm>
              <a:off x="5281625" y="681050"/>
              <a:ext cx="6093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95" name="Google Shape;3295;p42"/>
            <p:cNvCxnSpPr/>
            <p:nvPr/>
          </p:nvCxnSpPr>
          <p:spPr>
            <a:xfrm>
              <a:off x="5812625" y="166700"/>
              <a:ext cx="617400" cy="57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96" name="Google Shape;3296;p42"/>
          <p:cNvCxnSpPr>
            <a:stCxn id="3013" idx="3"/>
          </p:cNvCxnSpPr>
          <p:nvPr/>
        </p:nvCxnSpPr>
        <p:spPr>
          <a:xfrm rot="10800000" flipH="1">
            <a:off x="4314129" y="3296250"/>
            <a:ext cx="1021200" cy="538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97" name="Google Shape;3297;p42"/>
          <p:cNvCxnSpPr>
            <a:stCxn id="3242" idx="3"/>
            <a:endCxn id="3118" idx="1"/>
          </p:cNvCxnSpPr>
          <p:nvPr/>
        </p:nvCxnSpPr>
        <p:spPr>
          <a:xfrm>
            <a:off x="6628876" y="3338145"/>
            <a:ext cx="1149600" cy="4984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298" name="Google Shape;3298;p42"/>
          <p:cNvGrpSpPr/>
          <p:nvPr/>
        </p:nvGrpSpPr>
        <p:grpSpPr>
          <a:xfrm>
            <a:off x="3011496" y="5040762"/>
            <a:ext cx="1302965" cy="1316160"/>
            <a:chOff x="5448325" y="610550"/>
            <a:chExt cx="2742700" cy="2742000"/>
          </a:xfrm>
        </p:grpSpPr>
        <p:sp>
          <p:nvSpPr>
            <p:cNvPr id="3299" name="Google Shape;3299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9" name="Google Shape;3399;p42"/>
          <p:cNvGrpSpPr/>
          <p:nvPr/>
        </p:nvGrpSpPr>
        <p:grpSpPr>
          <a:xfrm>
            <a:off x="2594309" y="4577487"/>
            <a:ext cx="391123" cy="394848"/>
            <a:chOff x="5448325" y="610550"/>
            <a:chExt cx="823300" cy="822600"/>
          </a:xfrm>
        </p:grpSpPr>
        <p:sp>
          <p:nvSpPr>
            <p:cNvPr id="3400" name="Google Shape;3400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409" name="Google Shape;3409;p42"/>
          <p:cNvCxnSpPr/>
          <p:nvPr/>
        </p:nvCxnSpPr>
        <p:spPr>
          <a:xfrm>
            <a:off x="2988191" y="4972627"/>
            <a:ext cx="3944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10" name="Google Shape;3410;p42"/>
          <p:cNvCxnSpPr/>
          <p:nvPr/>
        </p:nvCxnSpPr>
        <p:spPr>
          <a:xfrm>
            <a:off x="2593700" y="4972403"/>
            <a:ext cx="414000" cy="4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11" name="Google Shape;3411;p42"/>
          <p:cNvCxnSpPr/>
          <p:nvPr/>
        </p:nvCxnSpPr>
        <p:spPr>
          <a:xfrm>
            <a:off x="2990639" y="4573041"/>
            <a:ext cx="409200" cy="4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412" name="Google Shape;3412;p42"/>
          <p:cNvGrpSpPr/>
          <p:nvPr/>
        </p:nvGrpSpPr>
        <p:grpSpPr>
          <a:xfrm>
            <a:off x="7778612" y="5041254"/>
            <a:ext cx="1321616" cy="1319451"/>
            <a:chOff x="5448325" y="610550"/>
            <a:chExt cx="2742700" cy="2742000"/>
          </a:xfrm>
        </p:grpSpPr>
        <p:sp>
          <p:nvSpPr>
            <p:cNvPr id="3413" name="Google Shape;3413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62709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6545125" y="6105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68193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70935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73677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76419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7916125" y="610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62709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6545125" y="8847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p42"/>
            <p:cNvSpPr/>
            <p:nvPr/>
          </p:nvSpPr>
          <p:spPr>
            <a:xfrm>
              <a:off x="68193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p42"/>
            <p:cNvSpPr/>
            <p:nvPr/>
          </p:nvSpPr>
          <p:spPr>
            <a:xfrm>
              <a:off x="70935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p42"/>
            <p:cNvSpPr/>
            <p:nvPr/>
          </p:nvSpPr>
          <p:spPr>
            <a:xfrm>
              <a:off x="73677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p42"/>
            <p:cNvSpPr/>
            <p:nvPr/>
          </p:nvSpPr>
          <p:spPr>
            <a:xfrm>
              <a:off x="76419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p42"/>
            <p:cNvSpPr/>
            <p:nvPr/>
          </p:nvSpPr>
          <p:spPr>
            <a:xfrm>
              <a:off x="7916125" y="884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62716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6545825" y="1158950"/>
              <a:ext cx="274200" cy="274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68200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70942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73684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76426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7916825" y="1158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5449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5723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p42"/>
            <p:cNvSpPr/>
            <p:nvPr/>
          </p:nvSpPr>
          <p:spPr>
            <a:xfrm>
              <a:off x="5997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p42"/>
            <p:cNvSpPr/>
            <p:nvPr/>
          </p:nvSpPr>
          <p:spPr>
            <a:xfrm>
              <a:off x="6271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6545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68200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70942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73684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76426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7916825" y="1433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5449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5723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5997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6271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6545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68200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70942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73684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76426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7916825" y="1707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5448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5722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5996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6270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6545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68193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70935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73677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76419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7916125" y="19815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5448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5722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5996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6270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6545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68193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70935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73677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76419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p42"/>
            <p:cNvSpPr/>
            <p:nvPr/>
          </p:nvSpPr>
          <p:spPr>
            <a:xfrm>
              <a:off x="7916125" y="22557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p42"/>
            <p:cNvSpPr/>
            <p:nvPr/>
          </p:nvSpPr>
          <p:spPr>
            <a:xfrm>
              <a:off x="5449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p42"/>
            <p:cNvSpPr/>
            <p:nvPr/>
          </p:nvSpPr>
          <p:spPr>
            <a:xfrm>
              <a:off x="5723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5997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6271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6545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68200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70942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73684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76426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7916825" y="25299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5449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5723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5997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6271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6545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68200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70942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73684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76426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7916825" y="28041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449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5723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5997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271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6545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68200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70942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73684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76426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7916825" y="3078350"/>
              <a:ext cx="274200" cy="27420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513" name="Google Shape;3513;p42"/>
          <p:cNvGrpSpPr/>
          <p:nvPr/>
        </p:nvGrpSpPr>
        <p:grpSpPr>
          <a:xfrm>
            <a:off x="7511932" y="4527958"/>
            <a:ext cx="396721" cy="395835"/>
            <a:chOff x="5448325" y="610550"/>
            <a:chExt cx="823300" cy="822600"/>
          </a:xfrm>
        </p:grpSpPr>
        <p:sp>
          <p:nvSpPr>
            <p:cNvPr id="3514" name="Google Shape;3514;p42"/>
            <p:cNvSpPr/>
            <p:nvPr/>
          </p:nvSpPr>
          <p:spPr>
            <a:xfrm>
              <a:off x="54483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5722525" y="6105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5996725" y="6105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54483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5722525" y="884750"/>
              <a:ext cx="274200" cy="274200"/>
            </a:xfrm>
            <a:prstGeom prst="rect">
              <a:avLst/>
            </a:prstGeom>
            <a:solidFill>
              <a:srgbClr val="FF0E0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5996725" y="8847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54490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p42"/>
            <p:cNvSpPr/>
            <p:nvPr/>
          </p:nvSpPr>
          <p:spPr>
            <a:xfrm>
              <a:off x="57232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5997425" y="1158950"/>
              <a:ext cx="274200" cy="2742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3523" name="Google Shape;3523;p42"/>
          <p:cNvCxnSpPr/>
          <p:nvPr/>
        </p:nvCxnSpPr>
        <p:spPr>
          <a:xfrm>
            <a:off x="7910328" y="4931771"/>
            <a:ext cx="515600" cy="5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24" name="Google Shape;3524;p42"/>
          <p:cNvCxnSpPr/>
          <p:nvPr/>
        </p:nvCxnSpPr>
        <p:spPr>
          <a:xfrm>
            <a:off x="7513497" y="4931771"/>
            <a:ext cx="519200" cy="5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25" name="Google Shape;3525;p42"/>
          <p:cNvCxnSpPr/>
          <p:nvPr/>
        </p:nvCxnSpPr>
        <p:spPr>
          <a:xfrm>
            <a:off x="7905387" y="4527982"/>
            <a:ext cx="525200" cy="5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526" name="Google Shape;3526;p42"/>
          <p:cNvGrpSpPr/>
          <p:nvPr/>
        </p:nvGrpSpPr>
        <p:grpSpPr>
          <a:xfrm>
            <a:off x="5008954" y="4107453"/>
            <a:ext cx="1620255" cy="1745363"/>
            <a:chOff x="5274478" y="161353"/>
            <a:chExt cx="2200237" cy="2274977"/>
          </a:xfrm>
        </p:grpSpPr>
        <p:grpSp>
          <p:nvGrpSpPr>
            <p:cNvPr id="3527" name="Google Shape;3527;p42"/>
            <p:cNvGrpSpPr/>
            <p:nvPr/>
          </p:nvGrpSpPr>
          <p:grpSpPr>
            <a:xfrm>
              <a:off x="5706772" y="743968"/>
              <a:ext cx="1767944" cy="1692362"/>
              <a:chOff x="5448325" y="610550"/>
              <a:chExt cx="2742700" cy="2742000"/>
            </a:xfrm>
          </p:grpSpPr>
          <p:sp>
            <p:nvSpPr>
              <p:cNvPr id="3528" name="Google Shape;3528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29" name="Google Shape;3529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0" name="Google Shape;3530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1" name="Google Shape;3531;p42"/>
              <p:cNvSpPr/>
              <p:nvPr/>
            </p:nvSpPr>
            <p:spPr>
              <a:xfrm>
                <a:off x="6270925" y="6105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2" name="Google Shape;3532;p42"/>
              <p:cNvSpPr/>
              <p:nvPr/>
            </p:nvSpPr>
            <p:spPr>
              <a:xfrm>
                <a:off x="6545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3" name="Google Shape;3533;p42"/>
              <p:cNvSpPr/>
              <p:nvPr/>
            </p:nvSpPr>
            <p:spPr>
              <a:xfrm>
                <a:off x="68193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4" name="Google Shape;3534;p42"/>
              <p:cNvSpPr/>
              <p:nvPr/>
            </p:nvSpPr>
            <p:spPr>
              <a:xfrm>
                <a:off x="70935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5" name="Google Shape;3535;p42"/>
              <p:cNvSpPr/>
              <p:nvPr/>
            </p:nvSpPr>
            <p:spPr>
              <a:xfrm>
                <a:off x="73677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6" name="Google Shape;3536;p42"/>
              <p:cNvSpPr/>
              <p:nvPr/>
            </p:nvSpPr>
            <p:spPr>
              <a:xfrm>
                <a:off x="76419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7" name="Google Shape;3537;p42"/>
              <p:cNvSpPr/>
              <p:nvPr/>
            </p:nvSpPr>
            <p:spPr>
              <a:xfrm>
                <a:off x="7916125" y="610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8" name="Google Shape;3538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39" name="Google Shape;3539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0" name="Google Shape;3540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1" name="Google Shape;3541;p42"/>
              <p:cNvSpPr/>
              <p:nvPr/>
            </p:nvSpPr>
            <p:spPr>
              <a:xfrm>
                <a:off x="6270925" y="8847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2" name="Google Shape;3542;p42"/>
              <p:cNvSpPr/>
              <p:nvPr/>
            </p:nvSpPr>
            <p:spPr>
              <a:xfrm>
                <a:off x="6545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3" name="Google Shape;3543;p42"/>
              <p:cNvSpPr/>
              <p:nvPr/>
            </p:nvSpPr>
            <p:spPr>
              <a:xfrm>
                <a:off x="68193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4" name="Google Shape;3544;p42"/>
              <p:cNvSpPr/>
              <p:nvPr/>
            </p:nvSpPr>
            <p:spPr>
              <a:xfrm>
                <a:off x="70935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5" name="Google Shape;3545;p42"/>
              <p:cNvSpPr/>
              <p:nvPr/>
            </p:nvSpPr>
            <p:spPr>
              <a:xfrm>
                <a:off x="73677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6" name="Google Shape;3546;p42"/>
              <p:cNvSpPr/>
              <p:nvPr/>
            </p:nvSpPr>
            <p:spPr>
              <a:xfrm>
                <a:off x="76419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7" name="Google Shape;3547;p42"/>
              <p:cNvSpPr/>
              <p:nvPr/>
            </p:nvSpPr>
            <p:spPr>
              <a:xfrm>
                <a:off x="7916125" y="884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8" name="Google Shape;3548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49" name="Google Shape;3549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0" name="Google Shape;3550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1" name="Google Shape;3551;p42"/>
              <p:cNvSpPr/>
              <p:nvPr/>
            </p:nvSpPr>
            <p:spPr>
              <a:xfrm>
                <a:off x="6271625" y="1158950"/>
                <a:ext cx="274200" cy="2742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2" name="Google Shape;3552;p42"/>
              <p:cNvSpPr/>
              <p:nvPr/>
            </p:nvSpPr>
            <p:spPr>
              <a:xfrm>
                <a:off x="6545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3" name="Google Shape;3553;p42"/>
              <p:cNvSpPr/>
              <p:nvPr/>
            </p:nvSpPr>
            <p:spPr>
              <a:xfrm>
                <a:off x="68200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4" name="Google Shape;3554;p42"/>
              <p:cNvSpPr/>
              <p:nvPr/>
            </p:nvSpPr>
            <p:spPr>
              <a:xfrm>
                <a:off x="70942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5" name="Google Shape;3555;p42"/>
              <p:cNvSpPr/>
              <p:nvPr/>
            </p:nvSpPr>
            <p:spPr>
              <a:xfrm>
                <a:off x="73684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6" name="Google Shape;3556;p42"/>
              <p:cNvSpPr/>
              <p:nvPr/>
            </p:nvSpPr>
            <p:spPr>
              <a:xfrm>
                <a:off x="76426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7" name="Google Shape;3557;p42"/>
              <p:cNvSpPr/>
              <p:nvPr/>
            </p:nvSpPr>
            <p:spPr>
              <a:xfrm>
                <a:off x="7916825" y="1158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8" name="Google Shape;3558;p42"/>
              <p:cNvSpPr/>
              <p:nvPr/>
            </p:nvSpPr>
            <p:spPr>
              <a:xfrm>
                <a:off x="5449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59" name="Google Shape;3559;p42"/>
              <p:cNvSpPr/>
              <p:nvPr/>
            </p:nvSpPr>
            <p:spPr>
              <a:xfrm>
                <a:off x="5723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0" name="Google Shape;3560;p42"/>
              <p:cNvSpPr/>
              <p:nvPr/>
            </p:nvSpPr>
            <p:spPr>
              <a:xfrm>
                <a:off x="5997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1" name="Google Shape;3561;p42"/>
              <p:cNvSpPr/>
              <p:nvPr/>
            </p:nvSpPr>
            <p:spPr>
              <a:xfrm>
                <a:off x="6271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2" name="Google Shape;3562;p42"/>
              <p:cNvSpPr/>
              <p:nvPr/>
            </p:nvSpPr>
            <p:spPr>
              <a:xfrm>
                <a:off x="6545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3" name="Google Shape;3563;p42"/>
              <p:cNvSpPr/>
              <p:nvPr/>
            </p:nvSpPr>
            <p:spPr>
              <a:xfrm>
                <a:off x="68200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4" name="Google Shape;3564;p42"/>
              <p:cNvSpPr/>
              <p:nvPr/>
            </p:nvSpPr>
            <p:spPr>
              <a:xfrm>
                <a:off x="70942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5" name="Google Shape;3565;p42"/>
              <p:cNvSpPr/>
              <p:nvPr/>
            </p:nvSpPr>
            <p:spPr>
              <a:xfrm>
                <a:off x="73684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6" name="Google Shape;3566;p42"/>
              <p:cNvSpPr/>
              <p:nvPr/>
            </p:nvSpPr>
            <p:spPr>
              <a:xfrm>
                <a:off x="76426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7" name="Google Shape;3567;p42"/>
              <p:cNvSpPr/>
              <p:nvPr/>
            </p:nvSpPr>
            <p:spPr>
              <a:xfrm>
                <a:off x="7916825" y="1433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8" name="Google Shape;3568;p42"/>
              <p:cNvSpPr/>
              <p:nvPr/>
            </p:nvSpPr>
            <p:spPr>
              <a:xfrm>
                <a:off x="5449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69" name="Google Shape;3569;p42"/>
              <p:cNvSpPr/>
              <p:nvPr/>
            </p:nvSpPr>
            <p:spPr>
              <a:xfrm>
                <a:off x="5723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0" name="Google Shape;3570;p42"/>
              <p:cNvSpPr/>
              <p:nvPr/>
            </p:nvSpPr>
            <p:spPr>
              <a:xfrm>
                <a:off x="5997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1" name="Google Shape;3571;p42"/>
              <p:cNvSpPr/>
              <p:nvPr/>
            </p:nvSpPr>
            <p:spPr>
              <a:xfrm>
                <a:off x="6271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2" name="Google Shape;3572;p42"/>
              <p:cNvSpPr/>
              <p:nvPr/>
            </p:nvSpPr>
            <p:spPr>
              <a:xfrm>
                <a:off x="6545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3" name="Google Shape;3573;p42"/>
              <p:cNvSpPr/>
              <p:nvPr/>
            </p:nvSpPr>
            <p:spPr>
              <a:xfrm>
                <a:off x="68200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4" name="Google Shape;3574;p42"/>
              <p:cNvSpPr/>
              <p:nvPr/>
            </p:nvSpPr>
            <p:spPr>
              <a:xfrm>
                <a:off x="70942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5" name="Google Shape;3575;p42"/>
              <p:cNvSpPr/>
              <p:nvPr/>
            </p:nvSpPr>
            <p:spPr>
              <a:xfrm>
                <a:off x="73684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6" name="Google Shape;3576;p42"/>
              <p:cNvSpPr/>
              <p:nvPr/>
            </p:nvSpPr>
            <p:spPr>
              <a:xfrm>
                <a:off x="76426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7" name="Google Shape;3577;p42"/>
              <p:cNvSpPr/>
              <p:nvPr/>
            </p:nvSpPr>
            <p:spPr>
              <a:xfrm>
                <a:off x="7916825" y="1707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8" name="Google Shape;3578;p42"/>
              <p:cNvSpPr/>
              <p:nvPr/>
            </p:nvSpPr>
            <p:spPr>
              <a:xfrm>
                <a:off x="5448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79" name="Google Shape;3579;p42"/>
              <p:cNvSpPr/>
              <p:nvPr/>
            </p:nvSpPr>
            <p:spPr>
              <a:xfrm>
                <a:off x="5722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0" name="Google Shape;3580;p42"/>
              <p:cNvSpPr/>
              <p:nvPr/>
            </p:nvSpPr>
            <p:spPr>
              <a:xfrm>
                <a:off x="5996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1" name="Google Shape;3581;p42"/>
              <p:cNvSpPr/>
              <p:nvPr/>
            </p:nvSpPr>
            <p:spPr>
              <a:xfrm>
                <a:off x="6270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2" name="Google Shape;3582;p42"/>
              <p:cNvSpPr/>
              <p:nvPr/>
            </p:nvSpPr>
            <p:spPr>
              <a:xfrm>
                <a:off x="6545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3" name="Google Shape;3583;p42"/>
              <p:cNvSpPr/>
              <p:nvPr/>
            </p:nvSpPr>
            <p:spPr>
              <a:xfrm>
                <a:off x="68193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4" name="Google Shape;3584;p42"/>
              <p:cNvSpPr/>
              <p:nvPr/>
            </p:nvSpPr>
            <p:spPr>
              <a:xfrm>
                <a:off x="70935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5" name="Google Shape;3585;p42"/>
              <p:cNvSpPr/>
              <p:nvPr/>
            </p:nvSpPr>
            <p:spPr>
              <a:xfrm>
                <a:off x="73677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6" name="Google Shape;3586;p42"/>
              <p:cNvSpPr/>
              <p:nvPr/>
            </p:nvSpPr>
            <p:spPr>
              <a:xfrm>
                <a:off x="76419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7" name="Google Shape;3587;p42"/>
              <p:cNvSpPr/>
              <p:nvPr/>
            </p:nvSpPr>
            <p:spPr>
              <a:xfrm>
                <a:off x="7916125" y="19815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8" name="Google Shape;3588;p42"/>
              <p:cNvSpPr/>
              <p:nvPr/>
            </p:nvSpPr>
            <p:spPr>
              <a:xfrm>
                <a:off x="5448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89" name="Google Shape;3589;p42"/>
              <p:cNvSpPr/>
              <p:nvPr/>
            </p:nvSpPr>
            <p:spPr>
              <a:xfrm>
                <a:off x="5722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0" name="Google Shape;3590;p42"/>
              <p:cNvSpPr/>
              <p:nvPr/>
            </p:nvSpPr>
            <p:spPr>
              <a:xfrm>
                <a:off x="5996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1" name="Google Shape;3591;p42"/>
              <p:cNvSpPr/>
              <p:nvPr/>
            </p:nvSpPr>
            <p:spPr>
              <a:xfrm>
                <a:off x="6270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2" name="Google Shape;3592;p42"/>
              <p:cNvSpPr/>
              <p:nvPr/>
            </p:nvSpPr>
            <p:spPr>
              <a:xfrm>
                <a:off x="6545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3" name="Google Shape;3593;p42"/>
              <p:cNvSpPr/>
              <p:nvPr/>
            </p:nvSpPr>
            <p:spPr>
              <a:xfrm>
                <a:off x="68193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4" name="Google Shape;3594;p42"/>
              <p:cNvSpPr/>
              <p:nvPr/>
            </p:nvSpPr>
            <p:spPr>
              <a:xfrm>
                <a:off x="70935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5" name="Google Shape;3595;p42"/>
              <p:cNvSpPr/>
              <p:nvPr/>
            </p:nvSpPr>
            <p:spPr>
              <a:xfrm>
                <a:off x="73677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6" name="Google Shape;3596;p42"/>
              <p:cNvSpPr/>
              <p:nvPr/>
            </p:nvSpPr>
            <p:spPr>
              <a:xfrm>
                <a:off x="76419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7" name="Google Shape;3597;p42"/>
              <p:cNvSpPr/>
              <p:nvPr/>
            </p:nvSpPr>
            <p:spPr>
              <a:xfrm>
                <a:off x="7916125" y="22557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8" name="Google Shape;3598;p42"/>
              <p:cNvSpPr/>
              <p:nvPr/>
            </p:nvSpPr>
            <p:spPr>
              <a:xfrm>
                <a:off x="5449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99" name="Google Shape;3599;p42"/>
              <p:cNvSpPr/>
              <p:nvPr/>
            </p:nvSpPr>
            <p:spPr>
              <a:xfrm>
                <a:off x="5723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0" name="Google Shape;3600;p42"/>
              <p:cNvSpPr/>
              <p:nvPr/>
            </p:nvSpPr>
            <p:spPr>
              <a:xfrm>
                <a:off x="5997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1" name="Google Shape;3601;p42"/>
              <p:cNvSpPr/>
              <p:nvPr/>
            </p:nvSpPr>
            <p:spPr>
              <a:xfrm>
                <a:off x="6271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2" name="Google Shape;3602;p42"/>
              <p:cNvSpPr/>
              <p:nvPr/>
            </p:nvSpPr>
            <p:spPr>
              <a:xfrm>
                <a:off x="6545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3" name="Google Shape;3603;p42"/>
              <p:cNvSpPr/>
              <p:nvPr/>
            </p:nvSpPr>
            <p:spPr>
              <a:xfrm>
                <a:off x="68200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4" name="Google Shape;3604;p42"/>
              <p:cNvSpPr/>
              <p:nvPr/>
            </p:nvSpPr>
            <p:spPr>
              <a:xfrm>
                <a:off x="70942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5" name="Google Shape;3605;p42"/>
              <p:cNvSpPr/>
              <p:nvPr/>
            </p:nvSpPr>
            <p:spPr>
              <a:xfrm>
                <a:off x="73684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6" name="Google Shape;3606;p42"/>
              <p:cNvSpPr/>
              <p:nvPr/>
            </p:nvSpPr>
            <p:spPr>
              <a:xfrm>
                <a:off x="76426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7" name="Google Shape;3607;p42"/>
              <p:cNvSpPr/>
              <p:nvPr/>
            </p:nvSpPr>
            <p:spPr>
              <a:xfrm>
                <a:off x="7916825" y="25299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8" name="Google Shape;3608;p42"/>
              <p:cNvSpPr/>
              <p:nvPr/>
            </p:nvSpPr>
            <p:spPr>
              <a:xfrm>
                <a:off x="5449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09" name="Google Shape;3609;p42"/>
              <p:cNvSpPr/>
              <p:nvPr/>
            </p:nvSpPr>
            <p:spPr>
              <a:xfrm>
                <a:off x="5723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0" name="Google Shape;3610;p42"/>
              <p:cNvSpPr/>
              <p:nvPr/>
            </p:nvSpPr>
            <p:spPr>
              <a:xfrm>
                <a:off x="5997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1" name="Google Shape;3611;p42"/>
              <p:cNvSpPr/>
              <p:nvPr/>
            </p:nvSpPr>
            <p:spPr>
              <a:xfrm>
                <a:off x="6271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2" name="Google Shape;3612;p42"/>
              <p:cNvSpPr/>
              <p:nvPr/>
            </p:nvSpPr>
            <p:spPr>
              <a:xfrm>
                <a:off x="6545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3" name="Google Shape;3613;p42"/>
              <p:cNvSpPr/>
              <p:nvPr/>
            </p:nvSpPr>
            <p:spPr>
              <a:xfrm>
                <a:off x="68200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4" name="Google Shape;3614;p42"/>
              <p:cNvSpPr/>
              <p:nvPr/>
            </p:nvSpPr>
            <p:spPr>
              <a:xfrm>
                <a:off x="70942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5" name="Google Shape;3615;p42"/>
              <p:cNvSpPr/>
              <p:nvPr/>
            </p:nvSpPr>
            <p:spPr>
              <a:xfrm>
                <a:off x="73684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6" name="Google Shape;3616;p42"/>
              <p:cNvSpPr/>
              <p:nvPr/>
            </p:nvSpPr>
            <p:spPr>
              <a:xfrm>
                <a:off x="76426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7" name="Google Shape;3617;p42"/>
              <p:cNvSpPr/>
              <p:nvPr/>
            </p:nvSpPr>
            <p:spPr>
              <a:xfrm>
                <a:off x="7916825" y="28041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8" name="Google Shape;3618;p42"/>
              <p:cNvSpPr/>
              <p:nvPr/>
            </p:nvSpPr>
            <p:spPr>
              <a:xfrm>
                <a:off x="5449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19" name="Google Shape;3619;p42"/>
              <p:cNvSpPr/>
              <p:nvPr/>
            </p:nvSpPr>
            <p:spPr>
              <a:xfrm>
                <a:off x="5723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0" name="Google Shape;3620;p42"/>
              <p:cNvSpPr/>
              <p:nvPr/>
            </p:nvSpPr>
            <p:spPr>
              <a:xfrm>
                <a:off x="5997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1" name="Google Shape;3621;p42"/>
              <p:cNvSpPr/>
              <p:nvPr/>
            </p:nvSpPr>
            <p:spPr>
              <a:xfrm>
                <a:off x="6271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2" name="Google Shape;3622;p42"/>
              <p:cNvSpPr/>
              <p:nvPr/>
            </p:nvSpPr>
            <p:spPr>
              <a:xfrm>
                <a:off x="6545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3" name="Google Shape;3623;p42"/>
              <p:cNvSpPr/>
              <p:nvPr/>
            </p:nvSpPr>
            <p:spPr>
              <a:xfrm>
                <a:off x="68200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4" name="Google Shape;3624;p42"/>
              <p:cNvSpPr/>
              <p:nvPr/>
            </p:nvSpPr>
            <p:spPr>
              <a:xfrm>
                <a:off x="70942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5" name="Google Shape;3625;p42"/>
              <p:cNvSpPr/>
              <p:nvPr/>
            </p:nvSpPr>
            <p:spPr>
              <a:xfrm>
                <a:off x="73684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6" name="Google Shape;3626;p42"/>
              <p:cNvSpPr/>
              <p:nvPr/>
            </p:nvSpPr>
            <p:spPr>
              <a:xfrm>
                <a:off x="76426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27" name="Google Shape;3627;p42"/>
              <p:cNvSpPr/>
              <p:nvPr/>
            </p:nvSpPr>
            <p:spPr>
              <a:xfrm>
                <a:off x="7916825" y="3078350"/>
                <a:ext cx="274200" cy="274200"/>
              </a:xfrm>
              <a:prstGeom prst="rect">
                <a:avLst/>
              </a:prstGeom>
              <a:solidFill>
                <a:srgbClr val="C9DAF8">
                  <a:alpha val="39660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628" name="Google Shape;3628;p42"/>
            <p:cNvGrpSpPr/>
            <p:nvPr/>
          </p:nvGrpSpPr>
          <p:grpSpPr>
            <a:xfrm>
              <a:off x="5274478" y="161353"/>
              <a:ext cx="530699" cy="507709"/>
              <a:chOff x="5448325" y="610550"/>
              <a:chExt cx="823300" cy="822600"/>
            </a:xfrm>
          </p:grpSpPr>
          <p:sp>
            <p:nvSpPr>
              <p:cNvPr id="3629" name="Google Shape;3629;p42"/>
              <p:cNvSpPr/>
              <p:nvPr/>
            </p:nvSpPr>
            <p:spPr>
              <a:xfrm>
                <a:off x="54483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0" name="Google Shape;3630;p42"/>
              <p:cNvSpPr/>
              <p:nvPr/>
            </p:nvSpPr>
            <p:spPr>
              <a:xfrm>
                <a:off x="5722525" y="6105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1" name="Google Shape;3631;p42"/>
              <p:cNvSpPr/>
              <p:nvPr/>
            </p:nvSpPr>
            <p:spPr>
              <a:xfrm>
                <a:off x="5996725" y="6105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2" name="Google Shape;3632;p42"/>
              <p:cNvSpPr/>
              <p:nvPr/>
            </p:nvSpPr>
            <p:spPr>
              <a:xfrm>
                <a:off x="54483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3" name="Google Shape;3633;p42"/>
              <p:cNvSpPr/>
              <p:nvPr/>
            </p:nvSpPr>
            <p:spPr>
              <a:xfrm>
                <a:off x="5722525" y="884750"/>
                <a:ext cx="274200" cy="274200"/>
              </a:xfrm>
              <a:prstGeom prst="rect">
                <a:avLst/>
              </a:prstGeom>
              <a:solidFill>
                <a:srgbClr val="FF0E0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4" name="Google Shape;3634;p42"/>
              <p:cNvSpPr/>
              <p:nvPr/>
            </p:nvSpPr>
            <p:spPr>
              <a:xfrm>
                <a:off x="5996725" y="8847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5" name="Google Shape;3635;p42"/>
              <p:cNvSpPr/>
              <p:nvPr/>
            </p:nvSpPr>
            <p:spPr>
              <a:xfrm>
                <a:off x="54490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6" name="Google Shape;3636;p42"/>
              <p:cNvSpPr/>
              <p:nvPr/>
            </p:nvSpPr>
            <p:spPr>
              <a:xfrm>
                <a:off x="57232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37" name="Google Shape;3637;p42"/>
              <p:cNvSpPr/>
              <p:nvPr/>
            </p:nvSpPr>
            <p:spPr>
              <a:xfrm>
                <a:off x="5997425" y="1158950"/>
                <a:ext cx="274200" cy="274200"/>
              </a:xfrm>
              <a:prstGeom prst="rect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3638" name="Google Shape;3638;p42"/>
            <p:cNvCxnSpPr/>
            <p:nvPr/>
          </p:nvCxnSpPr>
          <p:spPr>
            <a:xfrm>
              <a:off x="5812625" y="669125"/>
              <a:ext cx="606000" cy="58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39" name="Google Shape;3639;p42"/>
            <p:cNvCxnSpPr/>
            <p:nvPr/>
          </p:nvCxnSpPr>
          <p:spPr>
            <a:xfrm>
              <a:off x="5281625" y="681050"/>
              <a:ext cx="6093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40" name="Google Shape;3640;p42"/>
            <p:cNvCxnSpPr/>
            <p:nvPr/>
          </p:nvCxnSpPr>
          <p:spPr>
            <a:xfrm>
              <a:off x="5812625" y="166700"/>
              <a:ext cx="617400" cy="57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41" name="Google Shape;3641;p42"/>
          <p:cNvCxnSpPr>
            <a:stCxn id="3358" idx="3"/>
          </p:cNvCxnSpPr>
          <p:nvPr/>
        </p:nvCxnSpPr>
        <p:spPr>
          <a:xfrm rot="10800000" flipH="1">
            <a:off x="4314129" y="5226650"/>
            <a:ext cx="1021200" cy="538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42" name="Google Shape;3642;p42"/>
          <p:cNvCxnSpPr>
            <a:stCxn id="3587" idx="3"/>
            <a:endCxn id="3463" idx="1"/>
          </p:cNvCxnSpPr>
          <p:nvPr/>
        </p:nvCxnSpPr>
        <p:spPr>
          <a:xfrm>
            <a:off x="6628876" y="5268545"/>
            <a:ext cx="1149600" cy="4984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43" name="Google Shape;3643;p42"/>
          <p:cNvSpPr txBox="1"/>
          <p:nvPr/>
        </p:nvSpPr>
        <p:spPr>
          <a:xfrm>
            <a:off x="2725200" y="2084983"/>
            <a:ext cx="381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3644" name="Google Shape;3644;p42"/>
          <p:cNvSpPr txBox="1"/>
          <p:nvPr/>
        </p:nvSpPr>
        <p:spPr>
          <a:xfrm>
            <a:off x="487300" y="1512783"/>
            <a:ext cx="15428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2"/>
                </a:solidFill>
              </a:rPr>
              <a:t>Iteration1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645" name="Google Shape;3645;p42"/>
          <p:cNvSpPr txBox="1"/>
          <p:nvPr/>
        </p:nvSpPr>
        <p:spPr>
          <a:xfrm>
            <a:off x="491567" y="3338150"/>
            <a:ext cx="15428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Iteration2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646" name="Google Shape;3646;p42"/>
          <p:cNvSpPr txBox="1"/>
          <p:nvPr/>
        </p:nvSpPr>
        <p:spPr>
          <a:xfrm>
            <a:off x="513867" y="5226650"/>
            <a:ext cx="1542800" cy="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chemeClr val="dk2"/>
                </a:solidFill>
              </a:rPr>
              <a:t>Iteration3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" name="Google Shape;117;p19">
            <a:extLst>
              <a:ext uri="{FF2B5EF4-FFF2-40B4-BE49-F238E27FC236}">
                <a16:creationId xmlns:a16="http://schemas.microsoft.com/office/drawing/2014/main" id="{E2E05213-7C6C-C2FE-BDE3-B03264C06776}"/>
              </a:ext>
            </a:extLst>
          </p:cNvPr>
          <p:cNvSpPr/>
          <p:nvPr/>
        </p:nvSpPr>
        <p:spPr>
          <a:xfrm flipH="1">
            <a:off x="10592353" y="971482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" name="Google Shape;117;p19">
            <a:extLst>
              <a:ext uri="{FF2B5EF4-FFF2-40B4-BE49-F238E27FC236}">
                <a16:creationId xmlns:a16="http://schemas.microsoft.com/office/drawing/2014/main" id="{8EB3F52C-8711-2125-3987-E47FDEF942C6}"/>
              </a:ext>
            </a:extLst>
          </p:cNvPr>
          <p:cNvSpPr/>
          <p:nvPr/>
        </p:nvSpPr>
        <p:spPr>
          <a:xfrm flipH="1">
            <a:off x="10558487" y="102037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0" name="Google Shape;117;p19">
            <a:extLst>
              <a:ext uri="{FF2B5EF4-FFF2-40B4-BE49-F238E27FC236}">
                <a16:creationId xmlns:a16="http://schemas.microsoft.com/office/drawing/2014/main" id="{B10BF19D-5D23-2468-0A3F-8B4BC969F4E2}"/>
              </a:ext>
            </a:extLst>
          </p:cNvPr>
          <p:cNvSpPr/>
          <p:nvPr/>
        </p:nvSpPr>
        <p:spPr>
          <a:xfrm flipH="1">
            <a:off x="10524620" y="106926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1" name="Google Shape;117;p19">
            <a:extLst>
              <a:ext uri="{FF2B5EF4-FFF2-40B4-BE49-F238E27FC236}">
                <a16:creationId xmlns:a16="http://schemas.microsoft.com/office/drawing/2014/main" id="{5C3CBCA9-B35C-77E8-C0AA-8D1B0F06F6AD}"/>
              </a:ext>
            </a:extLst>
          </p:cNvPr>
          <p:cNvSpPr/>
          <p:nvPr/>
        </p:nvSpPr>
        <p:spPr>
          <a:xfrm flipH="1">
            <a:off x="10490753" y="1119607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2" name="Google Shape;117;p19">
            <a:extLst>
              <a:ext uri="{FF2B5EF4-FFF2-40B4-BE49-F238E27FC236}">
                <a16:creationId xmlns:a16="http://schemas.microsoft.com/office/drawing/2014/main" id="{34387236-BA02-CB14-B0ED-F0841AE8AB2F}"/>
              </a:ext>
            </a:extLst>
          </p:cNvPr>
          <p:cNvSpPr/>
          <p:nvPr/>
        </p:nvSpPr>
        <p:spPr>
          <a:xfrm flipH="1">
            <a:off x="10453536" y="1163452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3" name="Google Shape;117;p19">
            <a:extLst>
              <a:ext uri="{FF2B5EF4-FFF2-40B4-BE49-F238E27FC236}">
                <a16:creationId xmlns:a16="http://schemas.microsoft.com/office/drawing/2014/main" id="{FD05CC2F-457B-50EB-1DF8-1364896ED7E8}"/>
              </a:ext>
            </a:extLst>
          </p:cNvPr>
          <p:cNvSpPr/>
          <p:nvPr/>
        </p:nvSpPr>
        <p:spPr>
          <a:xfrm flipH="1">
            <a:off x="10419669" y="121234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4" name="Google Shape;117;p19">
            <a:extLst>
              <a:ext uri="{FF2B5EF4-FFF2-40B4-BE49-F238E27FC236}">
                <a16:creationId xmlns:a16="http://schemas.microsoft.com/office/drawing/2014/main" id="{6CB6FE0D-CF28-7FA7-722C-6B7EB6026B8D}"/>
              </a:ext>
            </a:extLst>
          </p:cNvPr>
          <p:cNvSpPr/>
          <p:nvPr/>
        </p:nvSpPr>
        <p:spPr>
          <a:xfrm flipH="1">
            <a:off x="10385803" y="126123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" name="Google Shape;117;p19">
            <a:extLst>
              <a:ext uri="{FF2B5EF4-FFF2-40B4-BE49-F238E27FC236}">
                <a16:creationId xmlns:a16="http://schemas.microsoft.com/office/drawing/2014/main" id="{B6CEA6E0-0780-24E7-0212-368DE97E4C1B}"/>
              </a:ext>
            </a:extLst>
          </p:cNvPr>
          <p:cNvSpPr/>
          <p:nvPr/>
        </p:nvSpPr>
        <p:spPr>
          <a:xfrm flipH="1">
            <a:off x="10351936" y="131157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6" name="Google Shape;117;p19">
            <a:extLst>
              <a:ext uri="{FF2B5EF4-FFF2-40B4-BE49-F238E27FC236}">
                <a16:creationId xmlns:a16="http://schemas.microsoft.com/office/drawing/2014/main" id="{00CBE490-70A9-5E8A-751A-B1C579F9CEF1}"/>
              </a:ext>
            </a:extLst>
          </p:cNvPr>
          <p:cNvSpPr/>
          <p:nvPr/>
        </p:nvSpPr>
        <p:spPr>
          <a:xfrm flipH="1">
            <a:off x="10313053" y="1358823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7" name="Google Shape;117;p19">
            <a:extLst>
              <a:ext uri="{FF2B5EF4-FFF2-40B4-BE49-F238E27FC236}">
                <a16:creationId xmlns:a16="http://schemas.microsoft.com/office/drawing/2014/main" id="{71A87321-5A37-531F-29C6-415B4F670992}"/>
              </a:ext>
            </a:extLst>
          </p:cNvPr>
          <p:cNvSpPr/>
          <p:nvPr/>
        </p:nvSpPr>
        <p:spPr>
          <a:xfrm flipH="1">
            <a:off x="10279187" y="1407715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8" name="Google Shape;117;p19">
            <a:extLst>
              <a:ext uri="{FF2B5EF4-FFF2-40B4-BE49-F238E27FC236}">
                <a16:creationId xmlns:a16="http://schemas.microsoft.com/office/drawing/2014/main" id="{5A47DEB3-282B-9D89-CEAF-E9B136D74158}"/>
              </a:ext>
            </a:extLst>
          </p:cNvPr>
          <p:cNvSpPr/>
          <p:nvPr/>
        </p:nvSpPr>
        <p:spPr>
          <a:xfrm flipH="1">
            <a:off x="10245320" y="1456607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9" name="Google Shape;117;p19">
            <a:extLst>
              <a:ext uri="{FF2B5EF4-FFF2-40B4-BE49-F238E27FC236}">
                <a16:creationId xmlns:a16="http://schemas.microsoft.com/office/drawing/2014/main" id="{DC741355-97B6-7BA7-D09C-53DA7FCDA702}"/>
              </a:ext>
            </a:extLst>
          </p:cNvPr>
          <p:cNvSpPr/>
          <p:nvPr/>
        </p:nvSpPr>
        <p:spPr>
          <a:xfrm flipH="1">
            <a:off x="10211453" y="150694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0" name="Google Shape;117;p19">
            <a:extLst>
              <a:ext uri="{FF2B5EF4-FFF2-40B4-BE49-F238E27FC236}">
                <a16:creationId xmlns:a16="http://schemas.microsoft.com/office/drawing/2014/main" id="{264AA02B-A35D-EB67-52F2-A56A97A4C907}"/>
              </a:ext>
            </a:extLst>
          </p:cNvPr>
          <p:cNvSpPr/>
          <p:nvPr/>
        </p:nvSpPr>
        <p:spPr>
          <a:xfrm flipH="1">
            <a:off x="10174236" y="155079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1" name="Google Shape;117;p19">
            <a:extLst>
              <a:ext uri="{FF2B5EF4-FFF2-40B4-BE49-F238E27FC236}">
                <a16:creationId xmlns:a16="http://schemas.microsoft.com/office/drawing/2014/main" id="{2E379A37-F669-F9F3-F928-C8AAD1676964}"/>
              </a:ext>
            </a:extLst>
          </p:cNvPr>
          <p:cNvSpPr/>
          <p:nvPr/>
        </p:nvSpPr>
        <p:spPr>
          <a:xfrm flipH="1">
            <a:off x="10140369" y="159968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2" name="Google Shape;117;p19">
            <a:extLst>
              <a:ext uri="{FF2B5EF4-FFF2-40B4-BE49-F238E27FC236}">
                <a16:creationId xmlns:a16="http://schemas.microsoft.com/office/drawing/2014/main" id="{011EC237-2D32-9B49-BD56-3C8C4D652628}"/>
              </a:ext>
            </a:extLst>
          </p:cNvPr>
          <p:cNvSpPr/>
          <p:nvPr/>
        </p:nvSpPr>
        <p:spPr>
          <a:xfrm flipH="1">
            <a:off x="10106503" y="164857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3" name="Google Shape;117;p19">
            <a:extLst>
              <a:ext uri="{FF2B5EF4-FFF2-40B4-BE49-F238E27FC236}">
                <a16:creationId xmlns:a16="http://schemas.microsoft.com/office/drawing/2014/main" id="{E2D18A56-49EC-2B67-2CBB-5708CEAB6B2C}"/>
              </a:ext>
            </a:extLst>
          </p:cNvPr>
          <p:cNvSpPr/>
          <p:nvPr/>
        </p:nvSpPr>
        <p:spPr>
          <a:xfrm flipH="1">
            <a:off x="10072636" y="169891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4" name="Google Shape;117;p19">
            <a:extLst>
              <a:ext uri="{FF2B5EF4-FFF2-40B4-BE49-F238E27FC236}">
                <a16:creationId xmlns:a16="http://schemas.microsoft.com/office/drawing/2014/main" id="{00E7ED07-6320-C485-5B10-829F1F2789E4}"/>
              </a:ext>
            </a:extLst>
          </p:cNvPr>
          <p:cNvSpPr/>
          <p:nvPr/>
        </p:nvSpPr>
        <p:spPr>
          <a:xfrm flipH="1">
            <a:off x="10592353" y="3022747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5" name="Google Shape;117;p19">
            <a:extLst>
              <a:ext uri="{FF2B5EF4-FFF2-40B4-BE49-F238E27FC236}">
                <a16:creationId xmlns:a16="http://schemas.microsoft.com/office/drawing/2014/main" id="{F1811375-3097-4C4B-4EB2-3B1DBB21B71C}"/>
              </a:ext>
            </a:extLst>
          </p:cNvPr>
          <p:cNvSpPr/>
          <p:nvPr/>
        </p:nvSpPr>
        <p:spPr>
          <a:xfrm flipH="1">
            <a:off x="10558487" y="307163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Google Shape;117;p19">
            <a:extLst>
              <a:ext uri="{FF2B5EF4-FFF2-40B4-BE49-F238E27FC236}">
                <a16:creationId xmlns:a16="http://schemas.microsoft.com/office/drawing/2014/main" id="{95A6EB48-D18C-FBCA-8964-C459483BFD92}"/>
              </a:ext>
            </a:extLst>
          </p:cNvPr>
          <p:cNvSpPr/>
          <p:nvPr/>
        </p:nvSpPr>
        <p:spPr>
          <a:xfrm flipH="1">
            <a:off x="10524620" y="3120531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7" name="Google Shape;117;p19">
            <a:extLst>
              <a:ext uri="{FF2B5EF4-FFF2-40B4-BE49-F238E27FC236}">
                <a16:creationId xmlns:a16="http://schemas.microsoft.com/office/drawing/2014/main" id="{FB76D0CB-120C-E104-BF8F-C378DD39FC1A}"/>
              </a:ext>
            </a:extLst>
          </p:cNvPr>
          <p:cNvSpPr/>
          <p:nvPr/>
        </p:nvSpPr>
        <p:spPr>
          <a:xfrm flipH="1">
            <a:off x="10490753" y="3170872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Google Shape;117;p19">
            <a:extLst>
              <a:ext uri="{FF2B5EF4-FFF2-40B4-BE49-F238E27FC236}">
                <a16:creationId xmlns:a16="http://schemas.microsoft.com/office/drawing/2014/main" id="{26E78AF4-3DE9-89B0-685A-2D38E5C10802}"/>
              </a:ext>
            </a:extLst>
          </p:cNvPr>
          <p:cNvSpPr/>
          <p:nvPr/>
        </p:nvSpPr>
        <p:spPr>
          <a:xfrm flipH="1">
            <a:off x="10453536" y="3214717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" name="Google Shape;117;p19">
            <a:extLst>
              <a:ext uri="{FF2B5EF4-FFF2-40B4-BE49-F238E27FC236}">
                <a16:creationId xmlns:a16="http://schemas.microsoft.com/office/drawing/2014/main" id="{8EC9226A-B82F-9685-9479-3FE61FEAC4B1}"/>
              </a:ext>
            </a:extLst>
          </p:cNvPr>
          <p:cNvSpPr/>
          <p:nvPr/>
        </p:nvSpPr>
        <p:spPr>
          <a:xfrm flipH="1">
            <a:off x="10419669" y="326360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0" name="Google Shape;117;p19">
            <a:extLst>
              <a:ext uri="{FF2B5EF4-FFF2-40B4-BE49-F238E27FC236}">
                <a16:creationId xmlns:a16="http://schemas.microsoft.com/office/drawing/2014/main" id="{C43DFC40-4D47-3783-53EE-2DB920A350DE}"/>
              </a:ext>
            </a:extLst>
          </p:cNvPr>
          <p:cNvSpPr/>
          <p:nvPr/>
        </p:nvSpPr>
        <p:spPr>
          <a:xfrm flipH="1">
            <a:off x="10385803" y="3312501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1" name="Google Shape;117;p19">
            <a:extLst>
              <a:ext uri="{FF2B5EF4-FFF2-40B4-BE49-F238E27FC236}">
                <a16:creationId xmlns:a16="http://schemas.microsoft.com/office/drawing/2014/main" id="{BE4DEEBA-F2A5-21B4-06CA-9C98B20ED3D5}"/>
              </a:ext>
            </a:extLst>
          </p:cNvPr>
          <p:cNvSpPr/>
          <p:nvPr/>
        </p:nvSpPr>
        <p:spPr>
          <a:xfrm flipH="1">
            <a:off x="10351936" y="3362843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2" name="Google Shape;117;p19">
            <a:extLst>
              <a:ext uri="{FF2B5EF4-FFF2-40B4-BE49-F238E27FC236}">
                <a16:creationId xmlns:a16="http://schemas.microsoft.com/office/drawing/2014/main" id="{DF78FC18-0157-0452-0591-6EABE43192FE}"/>
              </a:ext>
            </a:extLst>
          </p:cNvPr>
          <p:cNvSpPr/>
          <p:nvPr/>
        </p:nvSpPr>
        <p:spPr>
          <a:xfrm flipH="1">
            <a:off x="10313053" y="341008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3" name="Google Shape;117;p19">
            <a:extLst>
              <a:ext uri="{FF2B5EF4-FFF2-40B4-BE49-F238E27FC236}">
                <a16:creationId xmlns:a16="http://schemas.microsoft.com/office/drawing/2014/main" id="{810C51BD-6777-DAC7-29CF-18E9E914F963}"/>
              </a:ext>
            </a:extLst>
          </p:cNvPr>
          <p:cNvSpPr/>
          <p:nvPr/>
        </p:nvSpPr>
        <p:spPr>
          <a:xfrm flipH="1">
            <a:off x="10279187" y="3458980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4" name="Google Shape;117;p19">
            <a:extLst>
              <a:ext uri="{FF2B5EF4-FFF2-40B4-BE49-F238E27FC236}">
                <a16:creationId xmlns:a16="http://schemas.microsoft.com/office/drawing/2014/main" id="{7AB174DE-153E-8B70-E0E2-A1C92CBC7B21}"/>
              </a:ext>
            </a:extLst>
          </p:cNvPr>
          <p:cNvSpPr/>
          <p:nvPr/>
        </p:nvSpPr>
        <p:spPr>
          <a:xfrm flipH="1">
            <a:off x="10245320" y="3507872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5" name="Google Shape;117;p19">
            <a:extLst>
              <a:ext uri="{FF2B5EF4-FFF2-40B4-BE49-F238E27FC236}">
                <a16:creationId xmlns:a16="http://schemas.microsoft.com/office/drawing/2014/main" id="{24DEB10C-59C5-70DB-7EA9-502592F317DE}"/>
              </a:ext>
            </a:extLst>
          </p:cNvPr>
          <p:cNvSpPr/>
          <p:nvPr/>
        </p:nvSpPr>
        <p:spPr>
          <a:xfrm flipH="1">
            <a:off x="10211453" y="3558213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6" name="Google Shape;117;p19">
            <a:extLst>
              <a:ext uri="{FF2B5EF4-FFF2-40B4-BE49-F238E27FC236}">
                <a16:creationId xmlns:a16="http://schemas.microsoft.com/office/drawing/2014/main" id="{27DAEBA9-AD1E-B6A8-9557-E05F5E17727E}"/>
              </a:ext>
            </a:extLst>
          </p:cNvPr>
          <p:cNvSpPr/>
          <p:nvPr/>
        </p:nvSpPr>
        <p:spPr>
          <a:xfrm flipH="1">
            <a:off x="10174236" y="360205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7" name="Google Shape;117;p19">
            <a:extLst>
              <a:ext uri="{FF2B5EF4-FFF2-40B4-BE49-F238E27FC236}">
                <a16:creationId xmlns:a16="http://schemas.microsoft.com/office/drawing/2014/main" id="{7002A944-95E6-2D22-2CDA-78D17AB65C53}"/>
              </a:ext>
            </a:extLst>
          </p:cNvPr>
          <p:cNvSpPr/>
          <p:nvPr/>
        </p:nvSpPr>
        <p:spPr>
          <a:xfrm flipH="1">
            <a:off x="10140369" y="3650951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8" name="Google Shape;117;p19">
            <a:extLst>
              <a:ext uri="{FF2B5EF4-FFF2-40B4-BE49-F238E27FC236}">
                <a16:creationId xmlns:a16="http://schemas.microsoft.com/office/drawing/2014/main" id="{91E0D550-B05F-224F-170B-D746A7C5F426}"/>
              </a:ext>
            </a:extLst>
          </p:cNvPr>
          <p:cNvSpPr/>
          <p:nvPr/>
        </p:nvSpPr>
        <p:spPr>
          <a:xfrm flipH="1">
            <a:off x="10106503" y="3699843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9" name="Google Shape;117;p19">
            <a:extLst>
              <a:ext uri="{FF2B5EF4-FFF2-40B4-BE49-F238E27FC236}">
                <a16:creationId xmlns:a16="http://schemas.microsoft.com/office/drawing/2014/main" id="{FF5AE398-3852-88CA-8999-456DEA5601FC}"/>
              </a:ext>
            </a:extLst>
          </p:cNvPr>
          <p:cNvSpPr/>
          <p:nvPr/>
        </p:nvSpPr>
        <p:spPr>
          <a:xfrm flipH="1">
            <a:off x="10072636" y="375018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2" name="Google Shape;117;p19">
            <a:extLst>
              <a:ext uri="{FF2B5EF4-FFF2-40B4-BE49-F238E27FC236}">
                <a16:creationId xmlns:a16="http://schemas.microsoft.com/office/drawing/2014/main" id="{3B33746E-0147-4D9B-E4CC-7C28ADB84984}"/>
              </a:ext>
            </a:extLst>
          </p:cNvPr>
          <p:cNvSpPr/>
          <p:nvPr/>
        </p:nvSpPr>
        <p:spPr>
          <a:xfrm flipH="1">
            <a:off x="10592353" y="494664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3" name="Google Shape;117;p19">
            <a:extLst>
              <a:ext uri="{FF2B5EF4-FFF2-40B4-BE49-F238E27FC236}">
                <a16:creationId xmlns:a16="http://schemas.microsoft.com/office/drawing/2014/main" id="{1B2299A1-AAB5-B57B-B6B1-C5A53DF35167}"/>
              </a:ext>
            </a:extLst>
          </p:cNvPr>
          <p:cNvSpPr/>
          <p:nvPr/>
        </p:nvSpPr>
        <p:spPr>
          <a:xfrm flipH="1">
            <a:off x="10558487" y="499553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4" name="Google Shape;117;p19">
            <a:extLst>
              <a:ext uri="{FF2B5EF4-FFF2-40B4-BE49-F238E27FC236}">
                <a16:creationId xmlns:a16="http://schemas.microsoft.com/office/drawing/2014/main" id="{63909EF5-627C-B4D9-1411-60482795A282}"/>
              </a:ext>
            </a:extLst>
          </p:cNvPr>
          <p:cNvSpPr/>
          <p:nvPr/>
        </p:nvSpPr>
        <p:spPr>
          <a:xfrm flipH="1">
            <a:off x="10524620" y="504442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5" name="Google Shape;117;p19">
            <a:extLst>
              <a:ext uri="{FF2B5EF4-FFF2-40B4-BE49-F238E27FC236}">
                <a16:creationId xmlns:a16="http://schemas.microsoft.com/office/drawing/2014/main" id="{49498AD0-AC89-A99F-DD2C-3269535CF4EF}"/>
              </a:ext>
            </a:extLst>
          </p:cNvPr>
          <p:cNvSpPr/>
          <p:nvPr/>
        </p:nvSpPr>
        <p:spPr>
          <a:xfrm flipH="1">
            <a:off x="10490753" y="509476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6" name="Google Shape;117;p19">
            <a:extLst>
              <a:ext uri="{FF2B5EF4-FFF2-40B4-BE49-F238E27FC236}">
                <a16:creationId xmlns:a16="http://schemas.microsoft.com/office/drawing/2014/main" id="{DE929F11-89A5-8CAA-1846-65604AED785D}"/>
              </a:ext>
            </a:extLst>
          </p:cNvPr>
          <p:cNvSpPr/>
          <p:nvPr/>
        </p:nvSpPr>
        <p:spPr>
          <a:xfrm flipH="1">
            <a:off x="10453536" y="5138614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7" name="Google Shape;117;p19">
            <a:extLst>
              <a:ext uri="{FF2B5EF4-FFF2-40B4-BE49-F238E27FC236}">
                <a16:creationId xmlns:a16="http://schemas.microsoft.com/office/drawing/2014/main" id="{A801464E-2BFA-8B4C-4D98-A1CC0546D29D}"/>
              </a:ext>
            </a:extLst>
          </p:cNvPr>
          <p:cNvSpPr/>
          <p:nvPr/>
        </p:nvSpPr>
        <p:spPr>
          <a:xfrm flipH="1">
            <a:off x="10419669" y="518750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8" name="Google Shape;117;p19">
            <a:extLst>
              <a:ext uri="{FF2B5EF4-FFF2-40B4-BE49-F238E27FC236}">
                <a16:creationId xmlns:a16="http://schemas.microsoft.com/office/drawing/2014/main" id="{34C64F46-FA07-CC61-A0AB-A688FC263F33}"/>
              </a:ext>
            </a:extLst>
          </p:cNvPr>
          <p:cNvSpPr/>
          <p:nvPr/>
        </p:nvSpPr>
        <p:spPr>
          <a:xfrm flipH="1">
            <a:off x="10385803" y="523639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69" name="Google Shape;117;p19">
            <a:extLst>
              <a:ext uri="{FF2B5EF4-FFF2-40B4-BE49-F238E27FC236}">
                <a16:creationId xmlns:a16="http://schemas.microsoft.com/office/drawing/2014/main" id="{DE723F10-71F5-57F7-0CD8-695C90AEB953}"/>
              </a:ext>
            </a:extLst>
          </p:cNvPr>
          <p:cNvSpPr/>
          <p:nvPr/>
        </p:nvSpPr>
        <p:spPr>
          <a:xfrm flipH="1">
            <a:off x="10351936" y="5286740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0" name="Google Shape;117;p19">
            <a:extLst>
              <a:ext uri="{FF2B5EF4-FFF2-40B4-BE49-F238E27FC236}">
                <a16:creationId xmlns:a16="http://schemas.microsoft.com/office/drawing/2014/main" id="{C9E3691B-72F2-B733-A389-2A72C89B89BF}"/>
              </a:ext>
            </a:extLst>
          </p:cNvPr>
          <p:cNvSpPr/>
          <p:nvPr/>
        </p:nvSpPr>
        <p:spPr>
          <a:xfrm flipH="1">
            <a:off x="10313053" y="5333985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1" name="Google Shape;117;p19">
            <a:extLst>
              <a:ext uri="{FF2B5EF4-FFF2-40B4-BE49-F238E27FC236}">
                <a16:creationId xmlns:a16="http://schemas.microsoft.com/office/drawing/2014/main" id="{385789C6-51CB-38DE-F855-2904F761C170}"/>
              </a:ext>
            </a:extLst>
          </p:cNvPr>
          <p:cNvSpPr/>
          <p:nvPr/>
        </p:nvSpPr>
        <p:spPr>
          <a:xfrm flipH="1">
            <a:off x="10279187" y="5382877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2" name="Google Shape;117;p19">
            <a:extLst>
              <a:ext uri="{FF2B5EF4-FFF2-40B4-BE49-F238E27FC236}">
                <a16:creationId xmlns:a16="http://schemas.microsoft.com/office/drawing/2014/main" id="{5013A5D0-C7E8-C46C-31D8-0A773F612DB4}"/>
              </a:ext>
            </a:extLst>
          </p:cNvPr>
          <p:cNvSpPr/>
          <p:nvPr/>
        </p:nvSpPr>
        <p:spPr>
          <a:xfrm flipH="1">
            <a:off x="10245320" y="5431769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3" name="Google Shape;117;p19">
            <a:extLst>
              <a:ext uri="{FF2B5EF4-FFF2-40B4-BE49-F238E27FC236}">
                <a16:creationId xmlns:a16="http://schemas.microsoft.com/office/drawing/2014/main" id="{BBDFCDFA-3BBA-DCC3-C7CF-DAA5C241CC4A}"/>
              </a:ext>
            </a:extLst>
          </p:cNvPr>
          <p:cNvSpPr/>
          <p:nvPr/>
        </p:nvSpPr>
        <p:spPr>
          <a:xfrm flipH="1">
            <a:off x="10211453" y="5482110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4" name="Google Shape;117;p19">
            <a:extLst>
              <a:ext uri="{FF2B5EF4-FFF2-40B4-BE49-F238E27FC236}">
                <a16:creationId xmlns:a16="http://schemas.microsoft.com/office/drawing/2014/main" id="{54A9F476-05D2-FBF2-F556-5D87E7759CD4}"/>
              </a:ext>
            </a:extLst>
          </p:cNvPr>
          <p:cNvSpPr/>
          <p:nvPr/>
        </p:nvSpPr>
        <p:spPr>
          <a:xfrm flipH="1">
            <a:off x="10174236" y="5525956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5" name="Google Shape;117;p19">
            <a:extLst>
              <a:ext uri="{FF2B5EF4-FFF2-40B4-BE49-F238E27FC236}">
                <a16:creationId xmlns:a16="http://schemas.microsoft.com/office/drawing/2014/main" id="{62280F7C-8983-6E9B-B449-ED43C09D9BA3}"/>
              </a:ext>
            </a:extLst>
          </p:cNvPr>
          <p:cNvSpPr/>
          <p:nvPr/>
        </p:nvSpPr>
        <p:spPr>
          <a:xfrm flipH="1">
            <a:off x="10140369" y="5574848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6" name="Google Shape;117;p19">
            <a:extLst>
              <a:ext uri="{FF2B5EF4-FFF2-40B4-BE49-F238E27FC236}">
                <a16:creationId xmlns:a16="http://schemas.microsoft.com/office/drawing/2014/main" id="{769DD53F-153D-D551-8A69-481ADCAC9A24}"/>
              </a:ext>
            </a:extLst>
          </p:cNvPr>
          <p:cNvSpPr/>
          <p:nvPr/>
        </p:nvSpPr>
        <p:spPr>
          <a:xfrm flipH="1">
            <a:off x="10106503" y="5623740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577" name="Google Shape;117;p19">
            <a:extLst>
              <a:ext uri="{FF2B5EF4-FFF2-40B4-BE49-F238E27FC236}">
                <a16:creationId xmlns:a16="http://schemas.microsoft.com/office/drawing/2014/main" id="{63AF12BC-9ED9-629B-4448-1055537C775F}"/>
              </a:ext>
            </a:extLst>
          </p:cNvPr>
          <p:cNvSpPr/>
          <p:nvPr/>
        </p:nvSpPr>
        <p:spPr>
          <a:xfrm flipH="1">
            <a:off x="10072636" y="5674081"/>
            <a:ext cx="703440" cy="68044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2580" name="直线箭头连接符 2579">
            <a:extLst>
              <a:ext uri="{FF2B5EF4-FFF2-40B4-BE49-F238E27FC236}">
                <a16:creationId xmlns:a16="http://schemas.microsoft.com/office/drawing/2014/main" id="{432B35E1-7E34-FE9C-9D53-D65932C4821D}"/>
              </a:ext>
            </a:extLst>
          </p:cNvPr>
          <p:cNvCxnSpPr/>
          <p:nvPr/>
        </p:nvCxnSpPr>
        <p:spPr>
          <a:xfrm>
            <a:off x="9240253" y="3772608"/>
            <a:ext cx="72189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" name="直线箭头连接符 2581">
            <a:extLst>
              <a:ext uri="{FF2B5EF4-FFF2-40B4-BE49-F238E27FC236}">
                <a16:creationId xmlns:a16="http://schemas.microsoft.com/office/drawing/2014/main" id="{01604345-4227-3F75-32B4-11F659F39077}"/>
              </a:ext>
            </a:extLst>
          </p:cNvPr>
          <p:cNvCxnSpPr/>
          <p:nvPr/>
        </p:nvCxnSpPr>
        <p:spPr>
          <a:xfrm>
            <a:off x="9240253" y="1838042"/>
            <a:ext cx="72189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直线箭头连接符 2582">
            <a:extLst>
              <a:ext uri="{FF2B5EF4-FFF2-40B4-BE49-F238E27FC236}">
                <a16:creationId xmlns:a16="http://schemas.microsoft.com/office/drawing/2014/main" id="{582BF75D-603E-A4F8-26A5-739AF1647AC1}"/>
              </a:ext>
            </a:extLst>
          </p:cNvPr>
          <p:cNvCxnSpPr/>
          <p:nvPr/>
        </p:nvCxnSpPr>
        <p:spPr>
          <a:xfrm>
            <a:off x="9240253" y="5698842"/>
            <a:ext cx="72189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4" name="文本框 2583">
            <a:extLst>
              <a:ext uri="{FF2B5EF4-FFF2-40B4-BE49-F238E27FC236}">
                <a16:creationId xmlns:a16="http://schemas.microsoft.com/office/drawing/2014/main" id="{ACF6DA14-A3C8-9FD6-8270-FC46B0A85385}"/>
              </a:ext>
            </a:extLst>
          </p:cNvPr>
          <p:cNvSpPr txBox="1"/>
          <p:nvPr/>
        </p:nvSpPr>
        <p:spPr>
          <a:xfrm>
            <a:off x="9319985" y="160598"/>
            <a:ext cx="290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dk2"/>
                </a:solidFill>
              </a:rPr>
              <a:t>Output</a:t>
            </a:r>
            <a:r>
              <a:rPr lang="zh-CN" altLang="en-US" sz="2400" dirty="0">
                <a:solidFill>
                  <a:schemeClr val="dk2"/>
                </a:solidFill>
              </a:rPr>
              <a:t> </a:t>
            </a:r>
            <a:r>
              <a:rPr lang="en-US" altLang="zh-CN" sz="2400" dirty="0">
                <a:solidFill>
                  <a:schemeClr val="dk2"/>
                </a:solidFill>
              </a:rPr>
              <a:t>feature</a:t>
            </a:r>
            <a:r>
              <a:rPr lang="zh-CN" altLang="en-US" sz="2400" dirty="0">
                <a:solidFill>
                  <a:schemeClr val="dk2"/>
                </a:solidFill>
              </a:rPr>
              <a:t> </a:t>
            </a:r>
            <a:r>
              <a:rPr lang="en-US" altLang="zh-CN" sz="2400" dirty="0">
                <a:solidFill>
                  <a:schemeClr val="dk2"/>
                </a:solidFill>
              </a:rPr>
              <a:t>map</a:t>
            </a:r>
            <a:endParaRPr lang="zh-CN" altLang="en-US" sz="2400" dirty="0">
              <a:solidFill>
                <a:schemeClr val="dk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FBC143-0EF7-2D51-6557-3A038C85661C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立方体 962">
            <a:extLst>
              <a:ext uri="{FF2B5EF4-FFF2-40B4-BE49-F238E27FC236}">
                <a16:creationId xmlns:a16="http://schemas.microsoft.com/office/drawing/2014/main" id="{F3E7B78C-1D0D-B754-F0DA-B9668DD431F8}"/>
              </a:ext>
            </a:extLst>
          </p:cNvPr>
          <p:cNvSpPr/>
          <p:nvPr/>
        </p:nvSpPr>
        <p:spPr>
          <a:xfrm>
            <a:off x="6831519" y="1393201"/>
            <a:ext cx="139676" cy="4767363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0" name="Google Shape;580;p27"/>
          <p:cNvSpPr txBox="1"/>
          <p:nvPr/>
        </p:nvSpPr>
        <p:spPr>
          <a:xfrm>
            <a:off x="39488" y="1644286"/>
            <a:ext cx="1066483" cy="792489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Input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73" name="Google Shape;7679;p73">
            <a:extLst>
              <a:ext uri="{FF2B5EF4-FFF2-40B4-BE49-F238E27FC236}">
                <a16:creationId xmlns:a16="http://schemas.microsoft.com/office/drawing/2014/main" id="{4DCBD4C3-5687-55CA-CEE9-19ECDA4A05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66199" y="3194097"/>
            <a:ext cx="1332452" cy="1311963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 txBox="1"/>
          <p:nvPr/>
        </p:nvSpPr>
        <p:spPr>
          <a:xfrm>
            <a:off x="7630003" y="211683"/>
            <a:ext cx="2250520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Hidden Layers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27"/>
          <p:cNvSpPr txBox="1"/>
          <p:nvPr/>
        </p:nvSpPr>
        <p:spPr>
          <a:xfrm>
            <a:off x="11123781" y="1452642"/>
            <a:ext cx="931673" cy="710196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Output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6849491" y="2642485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6849491" y="2999135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6849491" y="3355784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10515014" y="2163230"/>
            <a:ext cx="506748" cy="50868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cxnSp>
        <p:nvCxnSpPr>
          <p:cNvPr id="594" name="Google Shape;594;p27"/>
          <p:cNvCxnSpPr>
            <a:stCxn id="595" idx="6"/>
            <a:endCxn id="587" idx="2"/>
          </p:cNvCxnSpPr>
          <p:nvPr/>
        </p:nvCxnSpPr>
        <p:spPr>
          <a:xfrm flipV="1">
            <a:off x="10139509" y="2417572"/>
            <a:ext cx="375504" cy="319986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27"/>
          <p:cNvCxnSpPr>
            <a:stCxn id="597" idx="6"/>
            <a:endCxn id="587" idx="2"/>
          </p:cNvCxnSpPr>
          <p:nvPr/>
        </p:nvCxnSpPr>
        <p:spPr>
          <a:xfrm flipV="1">
            <a:off x="10144744" y="2417573"/>
            <a:ext cx="370269" cy="54383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27"/>
          <p:cNvCxnSpPr>
            <a:stCxn id="599" idx="6"/>
            <a:endCxn id="587" idx="2"/>
          </p:cNvCxnSpPr>
          <p:nvPr/>
        </p:nvCxnSpPr>
        <p:spPr>
          <a:xfrm>
            <a:off x="10134280" y="1929044"/>
            <a:ext cx="380733" cy="4885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27"/>
          <p:cNvCxnSpPr>
            <a:stCxn id="601" idx="6"/>
            <a:endCxn id="602" idx="2"/>
          </p:cNvCxnSpPr>
          <p:nvPr/>
        </p:nvCxnSpPr>
        <p:spPr>
          <a:xfrm>
            <a:off x="8114348" y="1929043"/>
            <a:ext cx="482440" cy="56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27"/>
          <p:cNvSpPr/>
          <p:nvPr/>
        </p:nvSpPr>
        <p:spPr>
          <a:xfrm>
            <a:off x="7556532" y="1650073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1600" baseline="-25000" dirty="0"/>
          </a:p>
        </p:txBody>
      </p:sp>
      <p:sp>
        <p:nvSpPr>
          <p:cNvPr id="603" name="Google Shape;603;p27"/>
          <p:cNvSpPr/>
          <p:nvPr/>
        </p:nvSpPr>
        <p:spPr>
          <a:xfrm>
            <a:off x="7554538" y="2688351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7557008" y="3735169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7554174" y="5338463"/>
            <a:ext cx="552175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1467" dirty="0">
              <a:solidFill>
                <a:srgbClr val="000000"/>
              </a:solidFill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8596789" y="1655725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1600" baseline="-25000" dirty="0"/>
          </a:p>
        </p:txBody>
      </p:sp>
      <p:sp>
        <p:nvSpPr>
          <p:cNvPr id="606" name="Google Shape;606;p27"/>
          <p:cNvSpPr/>
          <p:nvPr/>
        </p:nvSpPr>
        <p:spPr>
          <a:xfrm>
            <a:off x="8596789" y="2693739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8596784" y="3735169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4166" y="5344115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9576464" y="1650073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1600" baseline="-25000" dirty="0"/>
          </a:p>
        </p:txBody>
      </p:sp>
      <p:sp>
        <p:nvSpPr>
          <p:cNvPr id="597" name="Google Shape;597;p27"/>
          <p:cNvSpPr/>
          <p:nvPr/>
        </p:nvSpPr>
        <p:spPr>
          <a:xfrm>
            <a:off x="9586928" y="2682435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9576458" y="3735169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9581693" y="5338463"/>
            <a:ext cx="557817" cy="55794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cxnSp>
        <p:nvCxnSpPr>
          <p:cNvPr id="610" name="Google Shape;610;p27"/>
          <p:cNvCxnSpPr>
            <a:cxnSpLocks/>
          </p:cNvCxnSpPr>
          <p:nvPr/>
        </p:nvCxnSpPr>
        <p:spPr>
          <a:xfrm flipH="1">
            <a:off x="7826152" y="4629341"/>
            <a:ext cx="2357" cy="410451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1" name="Google Shape;611;p27"/>
          <p:cNvSpPr/>
          <p:nvPr/>
        </p:nvSpPr>
        <p:spPr>
          <a:xfrm>
            <a:off x="6849491" y="3712452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6849491" y="406910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6849491" y="442575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6849491" y="4694951"/>
            <a:ext cx="106000" cy="91200"/>
          </a:xfrm>
          <a:prstGeom prst="flowChartConnector">
            <a:avLst/>
          </a:prstGeom>
          <a:solidFill>
            <a:srgbClr val="B7B7B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5" name="Google Shape;615;p27"/>
          <p:cNvCxnSpPr>
            <a:cxnSpLocks/>
            <a:stCxn id="584" idx="6"/>
            <a:endCxn id="601" idx="2"/>
          </p:cNvCxnSpPr>
          <p:nvPr/>
        </p:nvCxnSpPr>
        <p:spPr>
          <a:xfrm flipV="1">
            <a:off x="6955491" y="1929043"/>
            <a:ext cx="601040" cy="75904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27"/>
          <p:cNvCxnSpPr>
            <a:cxnSpLocks/>
            <a:stCxn id="584" idx="6"/>
            <a:endCxn id="603" idx="2"/>
          </p:cNvCxnSpPr>
          <p:nvPr/>
        </p:nvCxnSpPr>
        <p:spPr>
          <a:xfrm>
            <a:off x="6955491" y="2688086"/>
            <a:ext cx="599047" cy="27923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27"/>
          <p:cNvCxnSpPr>
            <a:cxnSpLocks/>
            <a:stCxn id="584" idx="6"/>
            <a:endCxn id="604" idx="2"/>
          </p:cNvCxnSpPr>
          <p:nvPr/>
        </p:nvCxnSpPr>
        <p:spPr>
          <a:xfrm>
            <a:off x="6955491" y="2688086"/>
            <a:ext cx="601516" cy="132605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27"/>
          <p:cNvCxnSpPr>
            <a:cxnSpLocks/>
            <a:stCxn id="584" idx="6"/>
            <a:endCxn id="605" idx="2"/>
          </p:cNvCxnSpPr>
          <p:nvPr/>
        </p:nvCxnSpPr>
        <p:spPr>
          <a:xfrm>
            <a:off x="6955491" y="2688086"/>
            <a:ext cx="598683" cy="292934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619;p27"/>
          <p:cNvCxnSpPr>
            <a:cxnSpLocks/>
            <a:stCxn id="585" idx="6"/>
            <a:endCxn id="601" idx="2"/>
          </p:cNvCxnSpPr>
          <p:nvPr/>
        </p:nvCxnSpPr>
        <p:spPr>
          <a:xfrm flipV="1">
            <a:off x="6955491" y="1929043"/>
            <a:ext cx="601040" cy="111569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" name="Google Shape;620;p27"/>
          <p:cNvCxnSpPr>
            <a:cxnSpLocks/>
            <a:stCxn id="585" idx="6"/>
            <a:endCxn id="604" idx="2"/>
          </p:cNvCxnSpPr>
          <p:nvPr/>
        </p:nvCxnSpPr>
        <p:spPr>
          <a:xfrm>
            <a:off x="6955491" y="3044735"/>
            <a:ext cx="601516" cy="96940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27"/>
          <p:cNvCxnSpPr>
            <a:cxnSpLocks/>
            <a:stCxn id="585" idx="6"/>
            <a:endCxn id="603" idx="2"/>
          </p:cNvCxnSpPr>
          <p:nvPr/>
        </p:nvCxnSpPr>
        <p:spPr>
          <a:xfrm flipV="1">
            <a:off x="6955491" y="2967322"/>
            <a:ext cx="599047" cy="7741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" name="Google Shape;622;p27"/>
          <p:cNvCxnSpPr>
            <a:cxnSpLocks/>
            <a:stCxn id="585" idx="6"/>
            <a:endCxn id="605" idx="2"/>
          </p:cNvCxnSpPr>
          <p:nvPr/>
        </p:nvCxnSpPr>
        <p:spPr>
          <a:xfrm>
            <a:off x="6955491" y="3044735"/>
            <a:ext cx="598683" cy="257269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p27"/>
          <p:cNvCxnSpPr>
            <a:cxnSpLocks/>
            <a:stCxn id="586" idx="6"/>
            <a:endCxn id="601" idx="2"/>
          </p:cNvCxnSpPr>
          <p:nvPr/>
        </p:nvCxnSpPr>
        <p:spPr>
          <a:xfrm flipV="1">
            <a:off x="6955491" y="1929043"/>
            <a:ext cx="601040" cy="147234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" name="Google Shape;624;p27"/>
          <p:cNvCxnSpPr>
            <a:cxnSpLocks/>
            <a:stCxn id="586" idx="6"/>
            <a:endCxn id="603" idx="2"/>
          </p:cNvCxnSpPr>
          <p:nvPr/>
        </p:nvCxnSpPr>
        <p:spPr>
          <a:xfrm flipV="1">
            <a:off x="6955491" y="2967322"/>
            <a:ext cx="599047" cy="43406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27"/>
          <p:cNvCxnSpPr>
            <a:cxnSpLocks/>
            <a:stCxn id="586" idx="6"/>
            <a:endCxn id="604" idx="2"/>
          </p:cNvCxnSpPr>
          <p:nvPr/>
        </p:nvCxnSpPr>
        <p:spPr>
          <a:xfrm>
            <a:off x="6955491" y="3401384"/>
            <a:ext cx="601516" cy="61275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27"/>
          <p:cNvCxnSpPr>
            <a:cxnSpLocks/>
            <a:stCxn id="586" idx="6"/>
            <a:endCxn id="605" idx="2"/>
          </p:cNvCxnSpPr>
          <p:nvPr/>
        </p:nvCxnSpPr>
        <p:spPr>
          <a:xfrm>
            <a:off x="6955491" y="3401385"/>
            <a:ext cx="598683" cy="22160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7"/>
          <p:cNvCxnSpPr>
            <a:cxnSpLocks/>
            <a:stCxn id="611" idx="6"/>
            <a:endCxn id="601" idx="2"/>
          </p:cNvCxnSpPr>
          <p:nvPr/>
        </p:nvCxnSpPr>
        <p:spPr>
          <a:xfrm flipV="1">
            <a:off x="6955491" y="1929044"/>
            <a:ext cx="601040" cy="182900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7"/>
          <p:cNvCxnSpPr>
            <a:cxnSpLocks/>
            <a:stCxn id="611" idx="6"/>
            <a:endCxn id="603" idx="2"/>
          </p:cNvCxnSpPr>
          <p:nvPr/>
        </p:nvCxnSpPr>
        <p:spPr>
          <a:xfrm flipV="1">
            <a:off x="6955491" y="2967321"/>
            <a:ext cx="599047" cy="79073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27"/>
          <p:cNvCxnSpPr>
            <a:cxnSpLocks/>
            <a:stCxn id="611" idx="6"/>
            <a:endCxn id="604" idx="2"/>
          </p:cNvCxnSpPr>
          <p:nvPr/>
        </p:nvCxnSpPr>
        <p:spPr>
          <a:xfrm>
            <a:off x="6955491" y="3758053"/>
            <a:ext cx="601516" cy="25608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27"/>
          <p:cNvCxnSpPr>
            <a:cxnSpLocks/>
            <a:stCxn id="611" idx="6"/>
            <a:endCxn id="605" idx="2"/>
          </p:cNvCxnSpPr>
          <p:nvPr/>
        </p:nvCxnSpPr>
        <p:spPr>
          <a:xfrm>
            <a:off x="6955491" y="3758052"/>
            <a:ext cx="598683" cy="185938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27"/>
          <p:cNvCxnSpPr>
            <a:cxnSpLocks/>
            <a:stCxn id="612" idx="6"/>
            <a:endCxn id="601" idx="2"/>
          </p:cNvCxnSpPr>
          <p:nvPr/>
        </p:nvCxnSpPr>
        <p:spPr>
          <a:xfrm flipV="1">
            <a:off x="6955491" y="1929043"/>
            <a:ext cx="601040" cy="218565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27"/>
          <p:cNvCxnSpPr>
            <a:cxnSpLocks/>
            <a:stCxn id="612" idx="6"/>
            <a:endCxn id="603" idx="2"/>
          </p:cNvCxnSpPr>
          <p:nvPr/>
        </p:nvCxnSpPr>
        <p:spPr>
          <a:xfrm flipV="1">
            <a:off x="6955491" y="2967322"/>
            <a:ext cx="599047" cy="11473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27"/>
          <p:cNvCxnSpPr>
            <a:cxnSpLocks/>
            <a:stCxn id="612" idx="6"/>
            <a:endCxn id="604" idx="2"/>
          </p:cNvCxnSpPr>
          <p:nvPr/>
        </p:nvCxnSpPr>
        <p:spPr>
          <a:xfrm flipV="1">
            <a:off x="6955491" y="4014139"/>
            <a:ext cx="601516" cy="10056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27"/>
          <p:cNvCxnSpPr>
            <a:cxnSpLocks/>
            <a:stCxn id="612" idx="6"/>
            <a:endCxn id="605" idx="2"/>
          </p:cNvCxnSpPr>
          <p:nvPr/>
        </p:nvCxnSpPr>
        <p:spPr>
          <a:xfrm>
            <a:off x="6955491" y="4114702"/>
            <a:ext cx="598683" cy="150273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27"/>
          <p:cNvCxnSpPr>
            <a:cxnSpLocks/>
            <a:stCxn id="613" idx="6"/>
            <a:endCxn id="604" idx="2"/>
          </p:cNvCxnSpPr>
          <p:nvPr/>
        </p:nvCxnSpPr>
        <p:spPr>
          <a:xfrm flipV="1">
            <a:off x="6955491" y="4014139"/>
            <a:ext cx="601516" cy="45721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27"/>
          <p:cNvCxnSpPr>
            <a:cxnSpLocks/>
            <a:stCxn id="613" idx="6"/>
            <a:endCxn id="603" idx="2"/>
          </p:cNvCxnSpPr>
          <p:nvPr/>
        </p:nvCxnSpPr>
        <p:spPr>
          <a:xfrm flipV="1">
            <a:off x="6955491" y="2967322"/>
            <a:ext cx="599047" cy="15040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" name="Google Shape;637;p27"/>
          <p:cNvCxnSpPr>
            <a:cxnSpLocks/>
            <a:stCxn id="613" idx="6"/>
            <a:endCxn id="604" idx="2"/>
          </p:cNvCxnSpPr>
          <p:nvPr/>
        </p:nvCxnSpPr>
        <p:spPr>
          <a:xfrm flipV="1">
            <a:off x="6955491" y="4014139"/>
            <a:ext cx="601516" cy="45721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27"/>
          <p:cNvCxnSpPr>
            <a:cxnSpLocks/>
            <a:stCxn id="613" idx="6"/>
            <a:endCxn id="605" idx="2"/>
          </p:cNvCxnSpPr>
          <p:nvPr/>
        </p:nvCxnSpPr>
        <p:spPr>
          <a:xfrm>
            <a:off x="6955491" y="4471351"/>
            <a:ext cx="598683" cy="114608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27"/>
          <p:cNvCxnSpPr>
            <a:cxnSpLocks/>
            <a:stCxn id="614" idx="5"/>
            <a:endCxn id="601" idx="2"/>
          </p:cNvCxnSpPr>
          <p:nvPr/>
        </p:nvCxnSpPr>
        <p:spPr>
          <a:xfrm flipV="1">
            <a:off x="6939967" y="1929043"/>
            <a:ext cx="616564" cy="28437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27"/>
          <p:cNvCxnSpPr>
            <a:cxnSpLocks/>
            <a:stCxn id="614" idx="6"/>
            <a:endCxn id="603" idx="2"/>
          </p:cNvCxnSpPr>
          <p:nvPr/>
        </p:nvCxnSpPr>
        <p:spPr>
          <a:xfrm flipV="1">
            <a:off x="6955491" y="2967322"/>
            <a:ext cx="599047" cy="17732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27"/>
          <p:cNvCxnSpPr>
            <a:cxnSpLocks/>
            <a:stCxn id="614" idx="6"/>
            <a:endCxn id="604" idx="2"/>
          </p:cNvCxnSpPr>
          <p:nvPr/>
        </p:nvCxnSpPr>
        <p:spPr>
          <a:xfrm flipV="1">
            <a:off x="6955491" y="4014139"/>
            <a:ext cx="601516" cy="72641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27"/>
          <p:cNvCxnSpPr>
            <a:cxnSpLocks/>
            <a:stCxn id="614" idx="6"/>
            <a:endCxn id="605" idx="2"/>
          </p:cNvCxnSpPr>
          <p:nvPr/>
        </p:nvCxnSpPr>
        <p:spPr>
          <a:xfrm>
            <a:off x="6955491" y="4740551"/>
            <a:ext cx="598683" cy="87688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7"/>
          <p:cNvCxnSpPr>
            <a:stCxn id="601" idx="6"/>
            <a:endCxn id="606" idx="2"/>
          </p:cNvCxnSpPr>
          <p:nvPr/>
        </p:nvCxnSpPr>
        <p:spPr>
          <a:xfrm>
            <a:off x="8114348" y="1929043"/>
            <a:ext cx="482440" cy="104366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27"/>
          <p:cNvCxnSpPr>
            <a:stCxn id="601" idx="6"/>
            <a:endCxn id="607" idx="2"/>
          </p:cNvCxnSpPr>
          <p:nvPr/>
        </p:nvCxnSpPr>
        <p:spPr>
          <a:xfrm>
            <a:off x="8114348" y="1929043"/>
            <a:ext cx="482435" cy="208509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27"/>
          <p:cNvCxnSpPr>
            <a:stCxn id="601" idx="6"/>
            <a:endCxn id="608" idx="2"/>
          </p:cNvCxnSpPr>
          <p:nvPr/>
        </p:nvCxnSpPr>
        <p:spPr>
          <a:xfrm>
            <a:off x="8114349" y="1929043"/>
            <a:ext cx="479817" cy="369404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27"/>
          <p:cNvCxnSpPr>
            <a:stCxn id="603" idx="6"/>
            <a:endCxn id="602" idx="2"/>
          </p:cNvCxnSpPr>
          <p:nvPr/>
        </p:nvCxnSpPr>
        <p:spPr>
          <a:xfrm flipV="1">
            <a:off x="8112356" y="1934695"/>
            <a:ext cx="484433" cy="103262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27"/>
          <p:cNvCxnSpPr>
            <a:stCxn id="603" idx="6"/>
            <a:endCxn id="606" idx="2"/>
          </p:cNvCxnSpPr>
          <p:nvPr/>
        </p:nvCxnSpPr>
        <p:spPr>
          <a:xfrm>
            <a:off x="8112356" y="2967322"/>
            <a:ext cx="484433" cy="53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27"/>
          <p:cNvCxnSpPr>
            <a:stCxn id="603" idx="6"/>
            <a:endCxn id="607" idx="2"/>
          </p:cNvCxnSpPr>
          <p:nvPr/>
        </p:nvCxnSpPr>
        <p:spPr>
          <a:xfrm>
            <a:off x="8112355" y="2967322"/>
            <a:ext cx="484428" cy="10468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27"/>
          <p:cNvCxnSpPr>
            <a:stCxn id="603" idx="6"/>
            <a:endCxn id="608" idx="2"/>
          </p:cNvCxnSpPr>
          <p:nvPr/>
        </p:nvCxnSpPr>
        <p:spPr>
          <a:xfrm>
            <a:off x="8112355" y="2967322"/>
            <a:ext cx="481811" cy="26557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27"/>
          <p:cNvCxnSpPr>
            <a:stCxn id="604" idx="6"/>
            <a:endCxn id="602" idx="2"/>
          </p:cNvCxnSpPr>
          <p:nvPr/>
        </p:nvCxnSpPr>
        <p:spPr>
          <a:xfrm flipV="1">
            <a:off x="8114825" y="1934695"/>
            <a:ext cx="481964" cy="20794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27"/>
          <p:cNvCxnSpPr>
            <a:stCxn id="604" idx="6"/>
            <a:endCxn id="606" idx="2"/>
          </p:cNvCxnSpPr>
          <p:nvPr/>
        </p:nvCxnSpPr>
        <p:spPr>
          <a:xfrm flipV="1">
            <a:off x="8114825" y="2972710"/>
            <a:ext cx="481964" cy="10414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27"/>
          <p:cNvCxnSpPr>
            <a:stCxn id="604" idx="6"/>
            <a:endCxn id="607" idx="2"/>
          </p:cNvCxnSpPr>
          <p:nvPr/>
        </p:nvCxnSpPr>
        <p:spPr>
          <a:xfrm>
            <a:off x="8114825" y="4014139"/>
            <a:ext cx="481959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27"/>
          <p:cNvCxnSpPr>
            <a:stCxn id="604" idx="6"/>
            <a:endCxn id="608" idx="2"/>
          </p:cNvCxnSpPr>
          <p:nvPr/>
        </p:nvCxnSpPr>
        <p:spPr>
          <a:xfrm>
            <a:off x="8114824" y="4014139"/>
            <a:ext cx="479341" cy="160894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27"/>
          <p:cNvCxnSpPr>
            <a:cxnSpLocks/>
            <a:stCxn id="605" idx="6"/>
            <a:endCxn id="602" idx="2"/>
          </p:cNvCxnSpPr>
          <p:nvPr/>
        </p:nvCxnSpPr>
        <p:spPr>
          <a:xfrm flipV="1">
            <a:off x="8106348" y="1934695"/>
            <a:ext cx="490440" cy="368273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27"/>
          <p:cNvCxnSpPr>
            <a:stCxn id="605" idx="6"/>
            <a:endCxn id="606" idx="2"/>
          </p:cNvCxnSpPr>
          <p:nvPr/>
        </p:nvCxnSpPr>
        <p:spPr>
          <a:xfrm flipV="1">
            <a:off x="8106348" y="2972710"/>
            <a:ext cx="490440" cy="264472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" name="Google Shape;656;p27"/>
          <p:cNvCxnSpPr>
            <a:stCxn id="605" idx="6"/>
            <a:endCxn id="607" idx="2"/>
          </p:cNvCxnSpPr>
          <p:nvPr/>
        </p:nvCxnSpPr>
        <p:spPr>
          <a:xfrm flipV="1">
            <a:off x="8106348" y="4014139"/>
            <a:ext cx="490435" cy="16032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27"/>
          <p:cNvCxnSpPr>
            <a:stCxn id="605" idx="6"/>
            <a:endCxn id="608" idx="2"/>
          </p:cNvCxnSpPr>
          <p:nvPr/>
        </p:nvCxnSpPr>
        <p:spPr>
          <a:xfrm>
            <a:off x="8106349" y="5617434"/>
            <a:ext cx="487817" cy="56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27"/>
          <p:cNvCxnSpPr>
            <a:cxnSpLocks/>
            <a:stCxn id="602" idx="6"/>
            <a:endCxn id="599" idx="2"/>
          </p:cNvCxnSpPr>
          <p:nvPr/>
        </p:nvCxnSpPr>
        <p:spPr>
          <a:xfrm flipV="1">
            <a:off x="9154606" y="1929043"/>
            <a:ext cx="421857" cy="56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27"/>
          <p:cNvCxnSpPr>
            <a:cxnSpLocks/>
            <a:stCxn id="602" idx="6"/>
            <a:endCxn id="597" idx="2"/>
          </p:cNvCxnSpPr>
          <p:nvPr/>
        </p:nvCxnSpPr>
        <p:spPr>
          <a:xfrm>
            <a:off x="9154606" y="1934695"/>
            <a:ext cx="432321" cy="102671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27"/>
          <p:cNvCxnSpPr>
            <a:cxnSpLocks/>
            <a:stCxn id="602" idx="6"/>
            <a:endCxn id="609" idx="2"/>
          </p:cNvCxnSpPr>
          <p:nvPr/>
        </p:nvCxnSpPr>
        <p:spPr>
          <a:xfrm>
            <a:off x="9154606" y="1934695"/>
            <a:ext cx="421852" cy="20794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27"/>
          <p:cNvCxnSpPr>
            <a:cxnSpLocks/>
            <a:stCxn id="602" idx="6"/>
            <a:endCxn id="595" idx="2"/>
          </p:cNvCxnSpPr>
          <p:nvPr/>
        </p:nvCxnSpPr>
        <p:spPr>
          <a:xfrm>
            <a:off x="9154606" y="1934695"/>
            <a:ext cx="427087" cy="368273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2" name="Google Shape;662;p27"/>
          <p:cNvCxnSpPr>
            <a:cxnSpLocks/>
            <a:stCxn id="606" idx="6"/>
            <a:endCxn id="599" idx="2"/>
          </p:cNvCxnSpPr>
          <p:nvPr/>
        </p:nvCxnSpPr>
        <p:spPr>
          <a:xfrm flipV="1">
            <a:off x="9154606" y="1929043"/>
            <a:ext cx="421857" cy="104366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27"/>
          <p:cNvCxnSpPr>
            <a:cxnSpLocks/>
            <a:stCxn id="606" idx="6"/>
            <a:endCxn id="597" idx="2"/>
          </p:cNvCxnSpPr>
          <p:nvPr/>
        </p:nvCxnSpPr>
        <p:spPr>
          <a:xfrm flipV="1">
            <a:off x="9154606" y="2961405"/>
            <a:ext cx="432321" cy="1130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p27"/>
          <p:cNvCxnSpPr>
            <a:cxnSpLocks/>
            <a:stCxn id="606" idx="6"/>
            <a:endCxn id="609" idx="2"/>
          </p:cNvCxnSpPr>
          <p:nvPr/>
        </p:nvCxnSpPr>
        <p:spPr>
          <a:xfrm>
            <a:off x="9154606" y="2972710"/>
            <a:ext cx="421852" cy="10414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27"/>
          <p:cNvCxnSpPr>
            <a:cxnSpLocks/>
            <a:stCxn id="606" idx="6"/>
            <a:endCxn id="595" idx="2"/>
          </p:cNvCxnSpPr>
          <p:nvPr/>
        </p:nvCxnSpPr>
        <p:spPr>
          <a:xfrm>
            <a:off x="9154606" y="2972710"/>
            <a:ext cx="427087" cy="264472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27"/>
          <p:cNvCxnSpPr>
            <a:cxnSpLocks/>
            <a:stCxn id="607" idx="6"/>
            <a:endCxn id="599" idx="2"/>
          </p:cNvCxnSpPr>
          <p:nvPr/>
        </p:nvCxnSpPr>
        <p:spPr>
          <a:xfrm flipV="1">
            <a:off x="9154601" y="1929043"/>
            <a:ext cx="421863" cy="208509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27"/>
          <p:cNvCxnSpPr>
            <a:cxnSpLocks/>
            <a:stCxn id="607" idx="6"/>
            <a:endCxn id="597" idx="2"/>
          </p:cNvCxnSpPr>
          <p:nvPr/>
        </p:nvCxnSpPr>
        <p:spPr>
          <a:xfrm flipV="1">
            <a:off x="9154601" y="2961406"/>
            <a:ext cx="432327" cy="105273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27"/>
          <p:cNvCxnSpPr>
            <a:cxnSpLocks/>
            <a:stCxn id="607" idx="6"/>
            <a:endCxn id="609" idx="2"/>
          </p:cNvCxnSpPr>
          <p:nvPr/>
        </p:nvCxnSpPr>
        <p:spPr>
          <a:xfrm>
            <a:off x="9154601" y="4014139"/>
            <a:ext cx="421857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9" name="Google Shape;669;p27"/>
          <p:cNvCxnSpPr>
            <a:cxnSpLocks/>
            <a:stCxn id="607" idx="6"/>
            <a:endCxn id="595" idx="2"/>
          </p:cNvCxnSpPr>
          <p:nvPr/>
        </p:nvCxnSpPr>
        <p:spPr>
          <a:xfrm>
            <a:off x="9154601" y="4014139"/>
            <a:ext cx="427092" cy="16032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p27"/>
          <p:cNvCxnSpPr>
            <a:cxnSpLocks/>
            <a:stCxn id="608" idx="6"/>
            <a:endCxn id="599" idx="2"/>
          </p:cNvCxnSpPr>
          <p:nvPr/>
        </p:nvCxnSpPr>
        <p:spPr>
          <a:xfrm flipV="1">
            <a:off x="9151983" y="1929043"/>
            <a:ext cx="424480" cy="369404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27"/>
          <p:cNvCxnSpPr>
            <a:cxnSpLocks/>
            <a:stCxn id="608" idx="6"/>
            <a:endCxn id="597" idx="2"/>
          </p:cNvCxnSpPr>
          <p:nvPr/>
        </p:nvCxnSpPr>
        <p:spPr>
          <a:xfrm flipV="1">
            <a:off x="9151983" y="2961405"/>
            <a:ext cx="434944" cy="266168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p27"/>
          <p:cNvCxnSpPr>
            <a:cxnSpLocks/>
            <a:stCxn id="608" idx="6"/>
            <a:endCxn id="609" idx="2"/>
          </p:cNvCxnSpPr>
          <p:nvPr/>
        </p:nvCxnSpPr>
        <p:spPr>
          <a:xfrm flipV="1">
            <a:off x="9151983" y="4014139"/>
            <a:ext cx="424475" cy="160894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27"/>
          <p:cNvCxnSpPr>
            <a:cxnSpLocks/>
            <a:stCxn id="608" idx="6"/>
            <a:endCxn id="595" idx="2"/>
          </p:cNvCxnSpPr>
          <p:nvPr/>
        </p:nvCxnSpPr>
        <p:spPr>
          <a:xfrm flipV="1">
            <a:off x="9151983" y="5617434"/>
            <a:ext cx="429709" cy="56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5" name="Google Shape;675;p27"/>
          <p:cNvCxnSpPr>
            <a:stCxn id="609" idx="6"/>
            <a:endCxn id="587" idx="2"/>
          </p:cNvCxnSpPr>
          <p:nvPr/>
        </p:nvCxnSpPr>
        <p:spPr>
          <a:xfrm flipV="1">
            <a:off x="10134275" y="2417573"/>
            <a:ext cx="380739" cy="159656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27"/>
          <p:cNvCxnSpPr>
            <a:cxnSpLocks/>
          </p:cNvCxnSpPr>
          <p:nvPr/>
        </p:nvCxnSpPr>
        <p:spPr>
          <a:xfrm flipH="1">
            <a:off x="8878833" y="4634993"/>
            <a:ext cx="2357" cy="410451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27"/>
          <p:cNvCxnSpPr>
            <a:cxnSpLocks/>
          </p:cNvCxnSpPr>
          <p:nvPr/>
        </p:nvCxnSpPr>
        <p:spPr>
          <a:xfrm flipH="1">
            <a:off x="9858241" y="4629325"/>
            <a:ext cx="2357" cy="410451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2" name="Google Shape;587;p27">
            <a:extLst>
              <a:ext uri="{FF2B5EF4-FFF2-40B4-BE49-F238E27FC236}">
                <a16:creationId xmlns:a16="http://schemas.microsoft.com/office/drawing/2014/main" id="{82B1C8B1-8A1A-480A-A26D-82C6355D452B}"/>
              </a:ext>
            </a:extLst>
          </p:cNvPr>
          <p:cNvSpPr/>
          <p:nvPr/>
        </p:nvSpPr>
        <p:spPr>
          <a:xfrm>
            <a:off x="10515014" y="3281502"/>
            <a:ext cx="506748" cy="50868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cxnSp>
        <p:nvCxnSpPr>
          <p:cNvPr id="63" name="Google Shape;594;p27">
            <a:extLst>
              <a:ext uri="{FF2B5EF4-FFF2-40B4-BE49-F238E27FC236}">
                <a16:creationId xmlns:a16="http://schemas.microsoft.com/office/drawing/2014/main" id="{11C3E53A-F801-48B6-2994-090A7E63159C}"/>
              </a:ext>
            </a:extLst>
          </p:cNvPr>
          <p:cNvCxnSpPr>
            <a:cxnSpLocks/>
            <a:stCxn id="595" idx="6"/>
            <a:endCxn id="62" idx="2"/>
          </p:cNvCxnSpPr>
          <p:nvPr/>
        </p:nvCxnSpPr>
        <p:spPr>
          <a:xfrm flipV="1">
            <a:off x="10139509" y="3535844"/>
            <a:ext cx="375504" cy="208158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94;p27">
            <a:extLst>
              <a:ext uri="{FF2B5EF4-FFF2-40B4-BE49-F238E27FC236}">
                <a16:creationId xmlns:a16="http://schemas.microsoft.com/office/drawing/2014/main" id="{6430718D-E89C-489F-0E9B-D69FE2953408}"/>
              </a:ext>
            </a:extLst>
          </p:cNvPr>
          <p:cNvCxnSpPr>
            <a:cxnSpLocks/>
            <a:stCxn id="609" idx="6"/>
            <a:endCxn id="62" idx="2"/>
          </p:cNvCxnSpPr>
          <p:nvPr/>
        </p:nvCxnSpPr>
        <p:spPr>
          <a:xfrm flipV="1">
            <a:off x="10134275" y="3535845"/>
            <a:ext cx="380739" cy="47829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594;p27">
            <a:extLst>
              <a:ext uri="{FF2B5EF4-FFF2-40B4-BE49-F238E27FC236}">
                <a16:creationId xmlns:a16="http://schemas.microsoft.com/office/drawing/2014/main" id="{FC3DCA7E-6AFC-C568-3D8E-AB2CE0C9055E}"/>
              </a:ext>
            </a:extLst>
          </p:cNvPr>
          <p:cNvCxnSpPr>
            <a:cxnSpLocks/>
            <a:stCxn id="597" idx="6"/>
            <a:endCxn id="62" idx="2"/>
          </p:cNvCxnSpPr>
          <p:nvPr/>
        </p:nvCxnSpPr>
        <p:spPr>
          <a:xfrm>
            <a:off x="10144744" y="2961406"/>
            <a:ext cx="370269" cy="57443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594;p27">
            <a:extLst>
              <a:ext uri="{FF2B5EF4-FFF2-40B4-BE49-F238E27FC236}">
                <a16:creationId xmlns:a16="http://schemas.microsoft.com/office/drawing/2014/main" id="{1FBBCCC1-D499-DAC6-DDF4-FBD3E29BC17D}"/>
              </a:ext>
            </a:extLst>
          </p:cNvPr>
          <p:cNvCxnSpPr>
            <a:cxnSpLocks/>
            <a:stCxn id="599" idx="6"/>
            <a:endCxn id="62" idx="2"/>
          </p:cNvCxnSpPr>
          <p:nvPr/>
        </p:nvCxnSpPr>
        <p:spPr>
          <a:xfrm>
            <a:off x="10134280" y="1929044"/>
            <a:ext cx="380733" cy="160680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2" name="Google Shape;587;p27">
            <a:extLst>
              <a:ext uri="{FF2B5EF4-FFF2-40B4-BE49-F238E27FC236}">
                <a16:creationId xmlns:a16="http://schemas.microsoft.com/office/drawing/2014/main" id="{960C5A0D-37F9-8CFD-774B-02F370D78BE1}"/>
              </a:ext>
            </a:extLst>
          </p:cNvPr>
          <p:cNvSpPr/>
          <p:nvPr/>
        </p:nvSpPr>
        <p:spPr>
          <a:xfrm>
            <a:off x="10507014" y="4772803"/>
            <a:ext cx="506748" cy="508685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endParaRPr sz="2133" dirty="0">
              <a:solidFill>
                <a:srgbClr val="000000"/>
              </a:solidFill>
            </a:endParaRPr>
          </a:p>
        </p:txBody>
      </p:sp>
      <p:cxnSp>
        <p:nvCxnSpPr>
          <p:cNvPr id="763" name="Google Shape;678;p27">
            <a:extLst>
              <a:ext uri="{FF2B5EF4-FFF2-40B4-BE49-F238E27FC236}">
                <a16:creationId xmlns:a16="http://schemas.microsoft.com/office/drawing/2014/main" id="{D7DF1EBB-6DA2-30B8-A867-B38F59B0E984}"/>
              </a:ext>
            </a:extLst>
          </p:cNvPr>
          <p:cNvCxnSpPr>
            <a:cxnSpLocks/>
          </p:cNvCxnSpPr>
          <p:nvPr/>
        </p:nvCxnSpPr>
        <p:spPr>
          <a:xfrm flipH="1">
            <a:off x="10765776" y="4102139"/>
            <a:ext cx="2357" cy="410451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90" name="Google Shape;598;p27">
            <a:extLst>
              <a:ext uri="{FF2B5EF4-FFF2-40B4-BE49-F238E27FC236}">
                <a16:creationId xmlns:a16="http://schemas.microsoft.com/office/drawing/2014/main" id="{3EFCF565-72F4-8804-EE23-A465C5CE12CA}"/>
              </a:ext>
            </a:extLst>
          </p:cNvPr>
          <p:cNvCxnSpPr>
            <a:cxnSpLocks/>
            <a:stCxn id="599" idx="6"/>
            <a:endCxn id="762" idx="2"/>
          </p:cNvCxnSpPr>
          <p:nvPr/>
        </p:nvCxnSpPr>
        <p:spPr>
          <a:xfrm>
            <a:off x="10134280" y="1929043"/>
            <a:ext cx="372733" cy="30981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598;p27">
            <a:extLst>
              <a:ext uri="{FF2B5EF4-FFF2-40B4-BE49-F238E27FC236}">
                <a16:creationId xmlns:a16="http://schemas.microsoft.com/office/drawing/2014/main" id="{AC51BBCC-0688-F8C1-84DD-77F8FA552D18}"/>
              </a:ext>
            </a:extLst>
          </p:cNvPr>
          <p:cNvCxnSpPr>
            <a:cxnSpLocks/>
            <a:stCxn id="597" idx="6"/>
            <a:endCxn id="762" idx="2"/>
          </p:cNvCxnSpPr>
          <p:nvPr/>
        </p:nvCxnSpPr>
        <p:spPr>
          <a:xfrm>
            <a:off x="10144744" y="2961406"/>
            <a:ext cx="362269" cy="206574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598;p27">
            <a:extLst>
              <a:ext uri="{FF2B5EF4-FFF2-40B4-BE49-F238E27FC236}">
                <a16:creationId xmlns:a16="http://schemas.microsoft.com/office/drawing/2014/main" id="{2CF6EFAE-1204-E78A-0989-4A6DC57153DF}"/>
              </a:ext>
            </a:extLst>
          </p:cNvPr>
          <p:cNvCxnSpPr>
            <a:cxnSpLocks/>
            <a:stCxn id="609" idx="6"/>
            <a:endCxn id="762" idx="2"/>
          </p:cNvCxnSpPr>
          <p:nvPr/>
        </p:nvCxnSpPr>
        <p:spPr>
          <a:xfrm>
            <a:off x="10134275" y="4014139"/>
            <a:ext cx="372739" cy="101300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3" name="Google Shape;598;p27">
            <a:extLst>
              <a:ext uri="{FF2B5EF4-FFF2-40B4-BE49-F238E27FC236}">
                <a16:creationId xmlns:a16="http://schemas.microsoft.com/office/drawing/2014/main" id="{A4C31B76-D179-904B-2FE6-BE1B629A9878}"/>
              </a:ext>
            </a:extLst>
          </p:cNvPr>
          <p:cNvCxnSpPr>
            <a:cxnSpLocks/>
            <a:stCxn id="595" idx="6"/>
            <a:endCxn id="762" idx="2"/>
          </p:cNvCxnSpPr>
          <p:nvPr/>
        </p:nvCxnSpPr>
        <p:spPr>
          <a:xfrm flipV="1">
            <a:off x="10139509" y="5027145"/>
            <a:ext cx="367504" cy="5902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593;p27">
            <a:extLst>
              <a:ext uri="{FF2B5EF4-FFF2-40B4-BE49-F238E27FC236}">
                <a16:creationId xmlns:a16="http://schemas.microsoft.com/office/drawing/2014/main" id="{CB70E21C-17DD-ECAD-21DC-71224E15F512}"/>
              </a:ext>
            </a:extLst>
          </p:cNvPr>
          <p:cNvSpPr txBox="1"/>
          <p:nvPr/>
        </p:nvSpPr>
        <p:spPr>
          <a:xfrm>
            <a:off x="11516736" y="3412363"/>
            <a:ext cx="425205" cy="472507"/>
          </a:xfrm>
          <a:prstGeom prst="rect">
            <a:avLst/>
          </a:prstGeom>
          <a:noFill/>
          <a:ln w="9525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9" name="Google Shape;598;p27">
            <a:extLst>
              <a:ext uri="{FF2B5EF4-FFF2-40B4-BE49-F238E27FC236}">
                <a16:creationId xmlns:a16="http://schemas.microsoft.com/office/drawing/2014/main" id="{021A356F-6577-F174-DBB3-7CC819081D2D}"/>
              </a:ext>
            </a:extLst>
          </p:cNvPr>
          <p:cNvCxnSpPr>
            <a:cxnSpLocks/>
            <a:stCxn id="587" idx="6"/>
            <a:endCxn id="806" idx="1"/>
          </p:cNvCxnSpPr>
          <p:nvPr/>
        </p:nvCxnSpPr>
        <p:spPr>
          <a:xfrm>
            <a:off x="11021762" y="2417573"/>
            <a:ext cx="494975" cy="12310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598;p27">
            <a:extLst>
              <a:ext uri="{FF2B5EF4-FFF2-40B4-BE49-F238E27FC236}">
                <a16:creationId xmlns:a16="http://schemas.microsoft.com/office/drawing/2014/main" id="{EF6159D0-EB8C-FDB1-B227-2099B66D4D2C}"/>
              </a:ext>
            </a:extLst>
          </p:cNvPr>
          <p:cNvCxnSpPr>
            <a:cxnSpLocks/>
            <a:stCxn id="62" idx="6"/>
            <a:endCxn id="806" idx="1"/>
          </p:cNvCxnSpPr>
          <p:nvPr/>
        </p:nvCxnSpPr>
        <p:spPr>
          <a:xfrm>
            <a:off x="11021762" y="3535845"/>
            <a:ext cx="494975" cy="11277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598;p27">
            <a:extLst>
              <a:ext uri="{FF2B5EF4-FFF2-40B4-BE49-F238E27FC236}">
                <a16:creationId xmlns:a16="http://schemas.microsoft.com/office/drawing/2014/main" id="{C1BC7DBB-F6DF-0827-3BDC-F779A72024E0}"/>
              </a:ext>
            </a:extLst>
          </p:cNvPr>
          <p:cNvCxnSpPr>
            <a:cxnSpLocks/>
            <a:stCxn id="762" idx="6"/>
            <a:endCxn id="806" idx="1"/>
          </p:cNvCxnSpPr>
          <p:nvPr/>
        </p:nvCxnSpPr>
        <p:spPr>
          <a:xfrm flipV="1">
            <a:off x="11013762" y="3648617"/>
            <a:ext cx="502975" cy="137852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9" name="Google Shape;581;p27">
            <a:extLst>
              <a:ext uri="{FF2B5EF4-FFF2-40B4-BE49-F238E27FC236}">
                <a16:creationId xmlns:a16="http://schemas.microsoft.com/office/drawing/2014/main" id="{057CF3AF-41D9-E42F-F0C6-64E9D31AC82D}"/>
              </a:ext>
            </a:extLst>
          </p:cNvPr>
          <p:cNvSpPr txBox="1"/>
          <p:nvPr/>
        </p:nvSpPr>
        <p:spPr>
          <a:xfrm>
            <a:off x="10134276" y="714385"/>
            <a:ext cx="1172097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altLang="zh-CN" sz="1600" dirty="0" err="1">
                <a:latin typeface="Consolas"/>
                <a:ea typeface="Consolas"/>
                <a:cs typeface="Consolas"/>
                <a:sym typeface="Consolas"/>
              </a:rPr>
              <a:t>Softmax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117;p19">
            <a:extLst>
              <a:ext uri="{FF2B5EF4-FFF2-40B4-BE49-F238E27FC236}">
                <a16:creationId xmlns:a16="http://schemas.microsoft.com/office/drawing/2014/main" id="{F73BA985-719F-67C2-D17E-4BFB6F2ACAF1}"/>
              </a:ext>
            </a:extLst>
          </p:cNvPr>
          <p:cNvSpPr/>
          <p:nvPr/>
        </p:nvSpPr>
        <p:spPr>
          <a:xfrm flipH="1">
            <a:off x="290885" y="3379735"/>
            <a:ext cx="690860" cy="70197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9" name="Google Shape;180;p19">
            <a:extLst>
              <a:ext uri="{FF2B5EF4-FFF2-40B4-BE49-F238E27FC236}">
                <a16:creationId xmlns:a16="http://schemas.microsoft.com/office/drawing/2014/main" id="{90CFB977-070B-D83B-CB0D-7FBF92F44760}"/>
              </a:ext>
            </a:extLst>
          </p:cNvPr>
          <p:cNvSpPr/>
          <p:nvPr/>
        </p:nvSpPr>
        <p:spPr>
          <a:xfrm flipH="1">
            <a:off x="189285" y="3485399"/>
            <a:ext cx="690860" cy="70197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0" name="Google Shape;181;p19">
            <a:extLst>
              <a:ext uri="{FF2B5EF4-FFF2-40B4-BE49-F238E27FC236}">
                <a16:creationId xmlns:a16="http://schemas.microsoft.com/office/drawing/2014/main" id="{8655E4E4-C458-38C3-4501-36CAF2F3EBDC}"/>
              </a:ext>
            </a:extLst>
          </p:cNvPr>
          <p:cNvSpPr/>
          <p:nvPr/>
        </p:nvSpPr>
        <p:spPr>
          <a:xfrm flipH="1">
            <a:off x="75493" y="3591063"/>
            <a:ext cx="690860" cy="70197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1" name="文本框 870">
            <a:extLst>
              <a:ext uri="{FF2B5EF4-FFF2-40B4-BE49-F238E27FC236}">
                <a16:creationId xmlns:a16="http://schemas.microsoft.com/office/drawing/2014/main" id="{31FDA309-F5E1-920F-83C1-EF2900FDC1C9}"/>
              </a:ext>
            </a:extLst>
          </p:cNvPr>
          <p:cNvSpPr txBox="1"/>
          <p:nvPr/>
        </p:nvSpPr>
        <p:spPr>
          <a:xfrm>
            <a:off x="369225" y="3680792"/>
            <a:ext cx="20726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3" dirty="0"/>
              <a:t>X</a:t>
            </a:r>
            <a:endParaRPr kumimoji="1" lang="zh-CN" altLang="en-US" sz="1333" dirty="0"/>
          </a:p>
        </p:txBody>
      </p:sp>
      <p:sp>
        <p:nvSpPr>
          <p:cNvPr id="889" name="Google Shape;117;p19">
            <a:extLst>
              <a:ext uri="{FF2B5EF4-FFF2-40B4-BE49-F238E27FC236}">
                <a16:creationId xmlns:a16="http://schemas.microsoft.com/office/drawing/2014/main" id="{1BB981B5-7507-19B1-347F-850587F5B3B6}"/>
              </a:ext>
            </a:extLst>
          </p:cNvPr>
          <p:cNvSpPr/>
          <p:nvPr/>
        </p:nvSpPr>
        <p:spPr>
          <a:xfrm flipH="1">
            <a:off x="5855013" y="1651467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2" name="Google Shape;117;p19">
            <a:extLst>
              <a:ext uri="{FF2B5EF4-FFF2-40B4-BE49-F238E27FC236}">
                <a16:creationId xmlns:a16="http://schemas.microsoft.com/office/drawing/2014/main" id="{2E0063E7-27A3-B24A-BE8A-9F880A3662C7}"/>
              </a:ext>
            </a:extLst>
          </p:cNvPr>
          <p:cNvSpPr/>
          <p:nvPr/>
        </p:nvSpPr>
        <p:spPr>
          <a:xfrm flipH="1">
            <a:off x="5821147" y="1700359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3" name="Google Shape;117;p19">
            <a:extLst>
              <a:ext uri="{FF2B5EF4-FFF2-40B4-BE49-F238E27FC236}">
                <a16:creationId xmlns:a16="http://schemas.microsoft.com/office/drawing/2014/main" id="{D1C286DF-C47E-BA38-CF19-B8006E3F941D}"/>
              </a:ext>
            </a:extLst>
          </p:cNvPr>
          <p:cNvSpPr/>
          <p:nvPr/>
        </p:nvSpPr>
        <p:spPr>
          <a:xfrm flipH="1">
            <a:off x="5787280" y="174925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4" name="Google Shape;117;p19">
            <a:extLst>
              <a:ext uri="{FF2B5EF4-FFF2-40B4-BE49-F238E27FC236}">
                <a16:creationId xmlns:a16="http://schemas.microsoft.com/office/drawing/2014/main" id="{2A6A21C4-C2D4-497F-BE0A-DBE36BE54D40}"/>
              </a:ext>
            </a:extLst>
          </p:cNvPr>
          <p:cNvSpPr/>
          <p:nvPr/>
        </p:nvSpPr>
        <p:spPr>
          <a:xfrm flipH="1">
            <a:off x="5753413" y="1799592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5" name="Google Shape;117;p19">
            <a:extLst>
              <a:ext uri="{FF2B5EF4-FFF2-40B4-BE49-F238E27FC236}">
                <a16:creationId xmlns:a16="http://schemas.microsoft.com/office/drawing/2014/main" id="{40119033-9F8A-4DDF-1898-8BD60848B35E}"/>
              </a:ext>
            </a:extLst>
          </p:cNvPr>
          <p:cNvSpPr/>
          <p:nvPr/>
        </p:nvSpPr>
        <p:spPr>
          <a:xfrm flipH="1">
            <a:off x="5716196" y="1843437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6" name="Google Shape;117;p19">
            <a:extLst>
              <a:ext uri="{FF2B5EF4-FFF2-40B4-BE49-F238E27FC236}">
                <a16:creationId xmlns:a16="http://schemas.microsoft.com/office/drawing/2014/main" id="{D48B94D7-17BF-51F8-DFEA-ABEC1A65A0C8}"/>
              </a:ext>
            </a:extLst>
          </p:cNvPr>
          <p:cNvSpPr/>
          <p:nvPr/>
        </p:nvSpPr>
        <p:spPr>
          <a:xfrm flipH="1">
            <a:off x="5682329" y="1892329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7" name="Google Shape;117;p19">
            <a:extLst>
              <a:ext uri="{FF2B5EF4-FFF2-40B4-BE49-F238E27FC236}">
                <a16:creationId xmlns:a16="http://schemas.microsoft.com/office/drawing/2014/main" id="{328E33BF-0C60-6B95-E215-CBEEFB53B23F}"/>
              </a:ext>
            </a:extLst>
          </p:cNvPr>
          <p:cNvSpPr/>
          <p:nvPr/>
        </p:nvSpPr>
        <p:spPr>
          <a:xfrm flipH="1">
            <a:off x="5648463" y="194122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8" name="Google Shape;117;p19">
            <a:extLst>
              <a:ext uri="{FF2B5EF4-FFF2-40B4-BE49-F238E27FC236}">
                <a16:creationId xmlns:a16="http://schemas.microsoft.com/office/drawing/2014/main" id="{225BF91B-1005-EABD-3BB0-B5A852273261}"/>
              </a:ext>
            </a:extLst>
          </p:cNvPr>
          <p:cNvSpPr/>
          <p:nvPr/>
        </p:nvSpPr>
        <p:spPr>
          <a:xfrm flipH="1">
            <a:off x="5614596" y="199156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899" name="Google Shape;117;p19">
            <a:extLst>
              <a:ext uri="{FF2B5EF4-FFF2-40B4-BE49-F238E27FC236}">
                <a16:creationId xmlns:a16="http://schemas.microsoft.com/office/drawing/2014/main" id="{5BDB4619-6304-7E4B-A224-2581D7D44B31}"/>
              </a:ext>
            </a:extLst>
          </p:cNvPr>
          <p:cNvSpPr/>
          <p:nvPr/>
        </p:nvSpPr>
        <p:spPr>
          <a:xfrm flipH="1">
            <a:off x="5575713" y="2038808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0" name="Google Shape;117;p19">
            <a:extLst>
              <a:ext uri="{FF2B5EF4-FFF2-40B4-BE49-F238E27FC236}">
                <a16:creationId xmlns:a16="http://schemas.microsoft.com/office/drawing/2014/main" id="{02960EE1-6665-3BD7-E6DC-69B35C23A1B0}"/>
              </a:ext>
            </a:extLst>
          </p:cNvPr>
          <p:cNvSpPr/>
          <p:nvPr/>
        </p:nvSpPr>
        <p:spPr>
          <a:xfrm flipH="1">
            <a:off x="5541847" y="2087700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1" name="Google Shape;117;p19">
            <a:extLst>
              <a:ext uri="{FF2B5EF4-FFF2-40B4-BE49-F238E27FC236}">
                <a16:creationId xmlns:a16="http://schemas.microsoft.com/office/drawing/2014/main" id="{3B000256-E26F-AB4D-5198-2AC1F0E69622}"/>
              </a:ext>
            </a:extLst>
          </p:cNvPr>
          <p:cNvSpPr/>
          <p:nvPr/>
        </p:nvSpPr>
        <p:spPr>
          <a:xfrm flipH="1">
            <a:off x="5507980" y="2136592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2" name="Google Shape;117;p19">
            <a:extLst>
              <a:ext uri="{FF2B5EF4-FFF2-40B4-BE49-F238E27FC236}">
                <a16:creationId xmlns:a16="http://schemas.microsoft.com/office/drawing/2014/main" id="{DAB6BCC6-F49F-D010-5BC1-570558062830}"/>
              </a:ext>
            </a:extLst>
          </p:cNvPr>
          <p:cNvSpPr/>
          <p:nvPr/>
        </p:nvSpPr>
        <p:spPr>
          <a:xfrm flipH="1">
            <a:off x="5474113" y="218693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3" name="Google Shape;117;p19">
            <a:extLst>
              <a:ext uri="{FF2B5EF4-FFF2-40B4-BE49-F238E27FC236}">
                <a16:creationId xmlns:a16="http://schemas.microsoft.com/office/drawing/2014/main" id="{60D39C6E-EC91-FFD4-F969-50022FEA7F5A}"/>
              </a:ext>
            </a:extLst>
          </p:cNvPr>
          <p:cNvSpPr/>
          <p:nvPr/>
        </p:nvSpPr>
        <p:spPr>
          <a:xfrm flipH="1">
            <a:off x="5436896" y="2230779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4" name="Google Shape;117;p19">
            <a:extLst>
              <a:ext uri="{FF2B5EF4-FFF2-40B4-BE49-F238E27FC236}">
                <a16:creationId xmlns:a16="http://schemas.microsoft.com/office/drawing/2014/main" id="{E1906BC4-A2D7-AEE2-BDAE-C951EE611116}"/>
              </a:ext>
            </a:extLst>
          </p:cNvPr>
          <p:cNvSpPr/>
          <p:nvPr/>
        </p:nvSpPr>
        <p:spPr>
          <a:xfrm flipH="1">
            <a:off x="5403029" y="227967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5" name="Google Shape;117;p19">
            <a:extLst>
              <a:ext uri="{FF2B5EF4-FFF2-40B4-BE49-F238E27FC236}">
                <a16:creationId xmlns:a16="http://schemas.microsoft.com/office/drawing/2014/main" id="{0FF5E860-19FD-F6BB-F051-62EE3F78CF34}"/>
              </a:ext>
            </a:extLst>
          </p:cNvPr>
          <p:cNvSpPr/>
          <p:nvPr/>
        </p:nvSpPr>
        <p:spPr>
          <a:xfrm flipH="1">
            <a:off x="5369163" y="232856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6" name="Google Shape;117;p19">
            <a:extLst>
              <a:ext uri="{FF2B5EF4-FFF2-40B4-BE49-F238E27FC236}">
                <a16:creationId xmlns:a16="http://schemas.microsoft.com/office/drawing/2014/main" id="{2867A996-2646-13FA-4E83-6E4553BD0F4C}"/>
              </a:ext>
            </a:extLst>
          </p:cNvPr>
          <p:cNvSpPr/>
          <p:nvPr/>
        </p:nvSpPr>
        <p:spPr>
          <a:xfrm flipH="1">
            <a:off x="5335296" y="2378904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7" name="Google Shape;117;p19">
            <a:extLst>
              <a:ext uri="{FF2B5EF4-FFF2-40B4-BE49-F238E27FC236}">
                <a16:creationId xmlns:a16="http://schemas.microsoft.com/office/drawing/2014/main" id="{7888F84C-0446-764A-65CB-D1CC0B086E99}"/>
              </a:ext>
            </a:extLst>
          </p:cNvPr>
          <p:cNvSpPr/>
          <p:nvPr/>
        </p:nvSpPr>
        <p:spPr>
          <a:xfrm flipH="1">
            <a:off x="5292913" y="2425399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8" name="Google Shape;117;p19">
            <a:extLst>
              <a:ext uri="{FF2B5EF4-FFF2-40B4-BE49-F238E27FC236}">
                <a16:creationId xmlns:a16="http://schemas.microsoft.com/office/drawing/2014/main" id="{A33A5A3E-6F10-93EB-9003-9001DAB58672}"/>
              </a:ext>
            </a:extLst>
          </p:cNvPr>
          <p:cNvSpPr/>
          <p:nvPr/>
        </p:nvSpPr>
        <p:spPr>
          <a:xfrm flipH="1">
            <a:off x="5259047" y="247429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09" name="Google Shape;117;p19">
            <a:extLst>
              <a:ext uri="{FF2B5EF4-FFF2-40B4-BE49-F238E27FC236}">
                <a16:creationId xmlns:a16="http://schemas.microsoft.com/office/drawing/2014/main" id="{669906C7-6375-B229-C0C4-6AF1C84C82AB}"/>
              </a:ext>
            </a:extLst>
          </p:cNvPr>
          <p:cNvSpPr/>
          <p:nvPr/>
        </p:nvSpPr>
        <p:spPr>
          <a:xfrm flipH="1">
            <a:off x="5225180" y="252318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0" name="Google Shape;117;p19">
            <a:extLst>
              <a:ext uri="{FF2B5EF4-FFF2-40B4-BE49-F238E27FC236}">
                <a16:creationId xmlns:a16="http://schemas.microsoft.com/office/drawing/2014/main" id="{D6D5FEB9-3196-7C58-3C7F-7E3FF124B57E}"/>
              </a:ext>
            </a:extLst>
          </p:cNvPr>
          <p:cNvSpPr/>
          <p:nvPr/>
        </p:nvSpPr>
        <p:spPr>
          <a:xfrm flipH="1">
            <a:off x="5191313" y="2573524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1" name="Google Shape;117;p19">
            <a:extLst>
              <a:ext uri="{FF2B5EF4-FFF2-40B4-BE49-F238E27FC236}">
                <a16:creationId xmlns:a16="http://schemas.microsoft.com/office/drawing/2014/main" id="{D5D145A6-3152-11CF-41BD-517BCF5E3A7F}"/>
              </a:ext>
            </a:extLst>
          </p:cNvPr>
          <p:cNvSpPr/>
          <p:nvPr/>
        </p:nvSpPr>
        <p:spPr>
          <a:xfrm flipH="1">
            <a:off x="5154096" y="2617369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2" name="Google Shape;117;p19">
            <a:extLst>
              <a:ext uri="{FF2B5EF4-FFF2-40B4-BE49-F238E27FC236}">
                <a16:creationId xmlns:a16="http://schemas.microsoft.com/office/drawing/2014/main" id="{11A1DC1B-AA16-1944-B398-2CAEE74167CC}"/>
              </a:ext>
            </a:extLst>
          </p:cNvPr>
          <p:cNvSpPr/>
          <p:nvPr/>
        </p:nvSpPr>
        <p:spPr>
          <a:xfrm flipH="1">
            <a:off x="5120229" y="266626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3" name="Google Shape;117;p19">
            <a:extLst>
              <a:ext uri="{FF2B5EF4-FFF2-40B4-BE49-F238E27FC236}">
                <a16:creationId xmlns:a16="http://schemas.microsoft.com/office/drawing/2014/main" id="{20F01C7D-68F9-723A-5067-598C4F169748}"/>
              </a:ext>
            </a:extLst>
          </p:cNvPr>
          <p:cNvSpPr/>
          <p:nvPr/>
        </p:nvSpPr>
        <p:spPr>
          <a:xfrm flipH="1">
            <a:off x="5086363" y="271515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4" name="Google Shape;117;p19">
            <a:extLst>
              <a:ext uri="{FF2B5EF4-FFF2-40B4-BE49-F238E27FC236}">
                <a16:creationId xmlns:a16="http://schemas.microsoft.com/office/drawing/2014/main" id="{A9F9CD7A-E7A1-F1C9-6E77-2E75E448D7C8}"/>
              </a:ext>
            </a:extLst>
          </p:cNvPr>
          <p:cNvSpPr/>
          <p:nvPr/>
        </p:nvSpPr>
        <p:spPr>
          <a:xfrm flipH="1">
            <a:off x="5052496" y="2765495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5" name="Google Shape;117;p19">
            <a:extLst>
              <a:ext uri="{FF2B5EF4-FFF2-40B4-BE49-F238E27FC236}">
                <a16:creationId xmlns:a16="http://schemas.microsoft.com/office/drawing/2014/main" id="{3CE12A99-D0A2-9A1C-03B7-7F5FF15A5C79}"/>
              </a:ext>
            </a:extLst>
          </p:cNvPr>
          <p:cNvSpPr/>
          <p:nvPr/>
        </p:nvSpPr>
        <p:spPr>
          <a:xfrm flipH="1">
            <a:off x="5013613" y="2812740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6" name="Google Shape;117;p19">
            <a:extLst>
              <a:ext uri="{FF2B5EF4-FFF2-40B4-BE49-F238E27FC236}">
                <a16:creationId xmlns:a16="http://schemas.microsoft.com/office/drawing/2014/main" id="{DC7ACE25-0F3C-DF8A-B858-05BBB2B278E2}"/>
              </a:ext>
            </a:extLst>
          </p:cNvPr>
          <p:cNvSpPr/>
          <p:nvPr/>
        </p:nvSpPr>
        <p:spPr>
          <a:xfrm flipH="1">
            <a:off x="4979747" y="2861632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7" name="Google Shape;117;p19">
            <a:extLst>
              <a:ext uri="{FF2B5EF4-FFF2-40B4-BE49-F238E27FC236}">
                <a16:creationId xmlns:a16="http://schemas.microsoft.com/office/drawing/2014/main" id="{1DC2FD53-924A-7BFC-53F2-156C76B0FBA6}"/>
              </a:ext>
            </a:extLst>
          </p:cNvPr>
          <p:cNvSpPr/>
          <p:nvPr/>
        </p:nvSpPr>
        <p:spPr>
          <a:xfrm flipH="1">
            <a:off x="4945880" y="2910524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8" name="Google Shape;117;p19">
            <a:extLst>
              <a:ext uri="{FF2B5EF4-FFF2-40B4-BE49-F238E27FC236}">
                <a16:creationId xmlns:a16="http://schemas.microsoft.com/office/drawing/2014/main" id="{890F79EF-728F-7507-0ED6-F4A3A303E716}"/>
              </a:ext>
            </a:extLst>
          </p:cNvPr>
          <p:cNvSpPr/>
          <p:nvPr/>
        </p:nvSpPr>
        <p:spPr>
          <a:xfrm flipH="1">
            <a:off x="4912013" y="2960865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19" name="Google Shape;117;p19">
            <a:extLst>
              <a:ext uri="{FF2B5EF4-FFF2-40B4-BE49-F238E27FC236}">
                <a16:creationId xmlns:a16="http://schemas.microsoft.com/office/drawing/2014/main" id="{77CE6658-E3EC-2344-567B-31BD0F8B5455}"/>
              </a:ext>
            </a:extLst>
          </p:cNvPr>
          <p:cNvSpPr/>
          <p:nvPr/>
        </p:nvSpPr>
        <p:spPr>
          <a:xfrm flipH="1">
            <a:off x="4874796" y="3004711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0" name="Google Shape;117;p19">
            <a:extLst>
              <a:ext uri="{FF2B5EF4-FFF2-40B4-BE49-F238E27FC236}">
                <a16:creationId xmlns:a16="http://schemas.microsoft.com/office/drawing/2014/main" id="{3AB9CC2E-E112-C196-4561-1CAADB9876D3}"/>
              </a:ext>
            </a:extLst>
          </p:cNvPr>
          <p:cNvSpPr/>
          <p:nvPr/>
        </p:nvSpPr>
        <p:spPr>
          <a:xfrm flipH="1">
            <a:off x="4840929" y="3053603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1" name="Google Shape;117;p19">
            <a:extLst>
              <a:ext uri="{FF2B5EF4-FFF2-40B4-BE49-F238E27FC236}">
                <a16:creationId xmlns:a16="http://schemas.microsoft.com/office/drawing/2014/main" id="{B5CED078-A0C7-9775-0E15-A5104724CB09}"/>
              </a:ext>
            </a:extLst>
          </p:cNvPr>
          <p:cNvSpPr/>
          <p:nvPr/>
        </p:nvSpPr>
        <p:spPr>
          <a:xfrm flipH="1">
            <a:off x="4807063" y="3102495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2" name="Google Shape;117;p19">
            <a:extLst>
              <a:ext uri="{FF2B5EF4-FFF2-40B4-BE49-F238E27FC236}">
                <a16:creationId xmlns:a16="http://schemas.microsoft.com/office/drawing/2014/main" id="{DD58F963-51B7-6D4E-0A1F-874D12427660}"/>
              </a:ext>
            </a:extLst>
          </p:cNvPr>
          <p:cNvSpPr/>
          <p:nvPr/>
        </p:nvSpPr>
        <p:spPr>
          <a:xfrm flipH="1">
            <a:off x="4773196" y="3152836"/>
            <a:ext cx="276683" cy="283259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3" name="Google Shape;117;p19">
            <a:extLst>
              <a:ext uri="{FF2B5EF4-FFF2-40B4-BE49-F238E27FC236}">
                <a16:creationId xmlns:a16="http://schemas.microsoft.com/office/drawing/2014/main" id="{91989E92-5FE2-F2EA-578C-4219ACE51F6A}"/>
              </a:ext>
            </a:extLst>
          </p:cNvPr>
          <p:cNvSpPr/>
          <p:nvPr/>
        </p:nvSpPr>
        <p:spPr>
          <a:xfrm flipH="1">
            <a:off x="5855013" y="4194976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4" name="Google Shape;117;p19">
            <a:extLst>
              <a:ext uri="{FF2B5EF4-FFF2-40B4-BE49-F238E27FC236}">
                <a16:creationId xmlns:a16="http://schemas.microsoft.com/office/drawing/2014/main" id="{87E78384-B4E4-874E-EAAB-7E1424F84940}"/>
              </a:ext>
            </a:extLst>
          </p:cNvPr>
          <p:cNvSpPr/>
          <p:nvPr/>
        </p:nvSpPr>
        <p:spPr>
          <a:xfrm flipH="1">
            <a:off x="5821147" y="4243868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5" name="Google Shape;117;p19">
            <a:extLst>
              <a:ext uri="{FF2B5EF4-FFF2-40B4-BE49-F238E27FC236}">
                <a16:creationId xmlns:a16="http://schemas.microsoft.com/office/drawing/2014/main" id="{BD5AA040-3694-C307-039C-218C84F90F38}"/>
              </a:ext>
            </a:extLst>
          </p:cNvPr>
          <p:cNvSpPr/>
          <p:nvPr/>
        </p:nvSpPr>
        <p:spPr>
          <a:xfrm flipH="1">
            <a:off x="5787280" y="4292760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6" name="Google Shape;117;p19">
            <a:extLst>
              <a:ext uri="{FF2B5EF4-FFF2-40B4-BE49-F238E27FC236}">
                <a16:creationId xmlns:a16="http://schemas.microsoft.com/office/drawing/2014/main" id="{75EA0F5B-CF58-CADA-82CF-749E450CE580}"/>
              </a:ext>
            </a:extLst>
          </p:cNvPr>
          <p:cNvSpPr/>
          <p:nvPr/>
        </p:nvSpPr>
        <p:spPr>
          <a:xfrm flipH="1">
            <a:off x="5753413" y="4343101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7" name="Google Shape;117;p19">
            <a:extLst>
              <a:ext uri="{FF2B5EF4-FFF2-40B4-BE49-F238E27FC236}">
                <a16:creationId xmlns:a16="http://schemas.microsoft.com/office/drawing/2014/main" id="{FF47637F-591B-22F6-F9D8-3C117D2C883A}"/>
              </a:ext>
            </a:extLst>
          </p:cNvPr>
          <p:cNvSpPr/>
          <p:nvPr/>
        </p:nvSpPr>
        <p:spPr>
          <a:xfrm flipH="1">
            <a:off x="5716196" y="4386947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8" name="Google Shape;117;p19">
            <a:extLst>
              <a:ext uri="{FF2B5EF4-FFF2-40B4-BE49-F238E27FC236}">
                <a16:creationId xmlns:a16="http://schemas.microsoft.com/office/drawing/2014/main" id="{1672683C-AD09-B855-DBB5-7AC3F849ABCA}"/>
              </a:ext>
            </a:extLst>
          </p:cNvPr>
          <p:cNvSpPr/>
          <p:nvPr/>
        </p:nvSpPr>
        <p:spPr>
          <a:xfrm flipH="1">
            <a:off x="5682329" y="4435839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9" name="Google Shape;117;p19">
            <a:extLst>
              <a:ext uri="{FF2B5EF4-FFF2-40B4-BE49-F238E27FC236}">
                <a16:creationId xmlns:a16="http://schemas.microsoft.com/office/drawing/2014/main" id="{F2E1D138-3F3E-9B35-1AA8-E81CA9CC5666}"/>
              </a:ext>
            </a:extLst>
          </p:cNvPr>
          <p:cNvSpPr/>
          <p:nvPr/>
        </p:nvSpPr>
        <p:spPr>
          <a:xfrm flipH="1">
            <a:off x="5648463" y="4484731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0" name="Google Shape;117;p19">
            <a:extLst>
              <a:ext uri="{FF2B5EF4-FFF2-40B4-BE49-F238E27FC236}">
                <a16:creationId xmlns:a16="http://schemas.microsoft.com/office/drawing/2014/main" id="{A8A5FCFE-D377-6323-3D5B-12B7D903119E}"/>
              </a:ext>
            </a:extLst>
          </p:cNvPr>
          <p:cNvSpPr/>
          <p:nvPr/>
        </p:nvSpPr>
        <p:spPr>
          <a:xfrm flipH="1">
            <a:off x="5614596" y="4535072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1" name="Google Shape;117;p19">
            <a:extLst>
              <a:ext uri="{FF2B5EF4-FFF2-40B4-BE49-F238E27FC236}">
                <a16:creationId xmlns:a16="http://schemas.microsoft.com/office/drawing/2014/main" id="{B20E985E-2D46-C109-D429-3F5E7F09F1C4}"/>
              </a:ext>
            </a:extLst>
          </p:cNvPr>
          <p:cNvSpPr/>
          <p:nvPr/>
        </p:nvSpPr>
        <p:spPr>
          <a:xfrm flipH="1">
            <a:off x="5575713" y="4582317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2" name="Google Shape;117;p19">
            <a:extLst>
              <a:ext uri="{FF2B5EF4-FFF2-40B4-BE49-F238E27FC236}">
                <a16:creationId xmlns:a16="http://schemas.microsoft.com/office/drawing/2014/main" id="{B2725628-2EF5-76AD-0879-952FBC4359A9}"/>
              </a:ext>
            </a:extLst>
          </p:cNvPr>
          <p:cNvSpPr/>
          <p:nvPr/>
        </p:nvSpPr>
        <p:spPr>
          <a:xfrm flipH="1">
            <a:off x="5541847" y="4631209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3" name="Google Shape;117;p19">
            <a:extLst>
              <a:ext uri="{FF2B5EF4-FFF2-40B4-BE49-F238E27FC236}">
                <a16:creationId xmlns:a16="http://schemas.microsoft.com/office/drawing/2014/main" id="{02E6B984-9596-2998-F90A-DBDAF6C16BD8}"/>
              </a:ext>
            </a:extLst>
          </p:cNvPr>
          <p:cNvSpPr/>
          <p:nvPr/>
        </p:nvSpPr>
        <p:spPr>
          <a:xfrm flipH="1">
            <a:off x="5507980" y="4680101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4" name="Google Shape;117;p19">
            <a:extLst>
              <a:ext uri="{FF2B5EF4-FFF2-40B4-BE49-F238E27FC236}">
                <a16:creationId xmlns:a16="http://schemas.microsoft.com/office/drawing/2014/main" id="{5189F029-BC68-E69E-CB8D-060725FB2275}"/>
              </a:ext>
            </a:extLst>
          </p:cNvPr>
          <p:cNvSpPr/>
          <p:nvPr/>
        </p:nvSpPr>
        <p:spPr>
          <a:xfrm flipH="1">
            <a:off x="5474113" y="4730443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5" name="Google Shape;117;p19">
            <a:extLst>
              <a:ext uri="{FF2B5EF4-FFF2-40B4-BE49-F238E27FC236}">
                <a16:creationId xmlns:a16="http://schemas.microsoft.com/office/drawing/2014/main" id="{4675C2B1-4400-5159-4435-1C754B356A9C}"/>
              </a:ext>
            </a:extLst>
          </p:cNvPr>
          <p:cNvSpPr/>
          <p:nvPr/>
        </p:nvSpPr>
        <p:spPr>
          <a:xfrm flipH="1">
            <a:off x="5436896" y="4774288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6" name="Google Shape;117;p19">
            <a:extLst>
              <a:ext uri="{FF2B5EF4-FFF2-40B4-BE49-F238E27FC236}">
                <a16:creationId xmlns:a16="http://schemas.microsoft.com/office/drawing/2014/main" id="{0FA68211-60C2-18C4-C9DC-27DBCF0F65EC}"/>
              </a:ext>
            </a:extLst>
          </p:cNvPr>
          <p:cNvSpPr/>
          <p:nvPr/>
        </p:nvSpPr>
        <p:spPr>
          <a:xfrm flipH="1">
            <a:off x="5403029" y="4823180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7" name="Google Shape;117;p19">
            <a:extLst>
              <a:ext uri="{FF2B5EF4-FFF2-40B4-BE49-F238E27FC236}">
                <a16:creationId xmlns:a16="http://schemas.microsoft.com/office/drawing/2014/main" id="{6D50DB54-82DC-ED80-02BE-E859939B4D2E}"/>
              </a:ext>
            </a:extLst>
          </p:cNvPr>
          <p:cNvSpPr/>
          <p:nvPr/>
        </p:nvSpPr>
        <p:spPr>
          <a:xfrm flipH="1">
            <a:off x="5369163" y="4872072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8" name="Google Shape;117;p19">
            <a:extLst>
              <a:ext uri="{FF2B5EF4-FFF2-40B4-BE49-F238E27FC236}">
                <a16:creationId xmlns:a16="http://schemas.microsoft.com/office/drawing/2014/main" id="{0FAEE923-02E2-F843-761E-3D19C0983112}"/>
              </a:ext>
            </a:extLst>
          </p:cNvPr>
          <p:cNvSpPr/>
          <p:nvPr/>
        </p:nvSpPr>
        <p:spPr>
          <a:xfrm flipH="1">
            <a:off x="5335296" y="4922413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39" name="Google Shape;117;p19">
            <a:extLst>
              <a:ext uri="{FF2B5EF4-FFF2-40B4-BE49-F238E27FC236}">
                <a16:creationId xmlns:a16="http://schemas.microsoft.com/office/drawing/2014/main" id="{5B854B85-77A8-4EA8-5712-870A65EB360F}"/>
              </a:ext>
            </a:extLst>
          </p:cNvPr>
          <p:cNvSpPr/>
          <p:nvPr/>
        </p:nvSpPr>
        <p:spPr>
          <a:xfrm flipH="1">
            <a:off x="5292913" y="4968908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0" name="Google Shape;117;p19">
            <a:extLst>
              <a:ext uri="{FF2B5EF4-FFF2-40B4-BE49-F238E27FC236}">
                <a16:creationId xmlns:a16="http://schemas.microsoft.com/office/drawing/2014/main" id="{D67B5693-493F-5807-4246-05BFDDC874D0}"/>
              </a:ext>
            </a:extLst>
          </p:cNvPr>
          <p:cNvSpPr/>
          <p:nvPr/>
        </p:nvSpPr>
        <p:spPr>
          <a:xfrm flipH="1">
            <a:off x="5259047" y="5017800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1" name="Google Shape;117;p19">
            <a:extLst>
              <a:ext uri="{FF2B5EF4-FFF2-40B4-BE49-F238E27FC236}">
                <a16:creationId xmlns:a16="http://schemas.microsoft.com/office/drawing/2014/main" id="{B3C0B975-8F55-E9CF-D50D-8B709CB9331F}"/>
              </a:ext>
            </a:extLst>
          </p:cNvPr>
          <p:cNvSpPr/>
          <p:nvPr/>
        </p:nvSpPr>
        <p:spPr>
          <a:xfrm flipH="1">
            <a:off x="5225180" y="5066692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2" name="Google Shape;117;p19">
            <a:extLst>
              <a:ext uri="{FF2B5EF4-FFF2-40B4-BE49-F238E27FC236}">
                <a16:creationId xmlns:a16="http://schemas.microsoft.com/office/drawing/2014/main" id="{8AD069AD-3747-CBA4-59C0-9EFA814B58B1}"/>
              </a:ext>
            </a:extLst>
          </p:cNvPr>
          <p:cNvSpPr/>
          <p:nvPr/>
        </p:nvSpPr>
        <p:spPr>
          <a:xfrm flipH="1">
            <a:off x="5191313" y="5117033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3" name="Google Shape;117;p19">
            <a:extLst>
              <a:ext uri="{FF2B5EF4-FFF2-40B4-BE49-F238E27FC236}">
                <a16:creationId xmlns:a16="http://schemas.microsoft.com/office/drawing/2014/main" id="{CE683914-6B92-8387-0774-2C7E8D3A5EA2}"/>
              </a:ext>
            </a:extLst>
          </p:cNvPr>
          <p:cNvSpPr/>
          <p:nvPr/>
        </p:nvSpPr>
        <p:spPr>
          <a:xfrm flipH="1">
            <a:off x="5154096" y="5160879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4" name="Google Shape;117;p19">
            <a:extLst>
              <a:ext uri="{FF2B5EF4-FFF2-40B4-BE49-F238E27FC236}">
                <a16:creationId xmlns:a16="http://schemas.microsoft.com/office/drawing/2014/main" id="{21205BBB-D13B-A658-A100-8B501BA609B7}"/>
              </a:ext>
            </a:extLst>
          </p:cNvPr>
          <p:cNvSpPr/>
          <p:nvPr/>
        </p:nvSpPr>
        <p:spPr>
          <a:xfrm flipH="1">
            <a:off x="5120229" y="5209771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5" name="Google Shape;117;p19">
            <a:extLst>
              <a:ext uri="{FF2B5EF4-FFF2-40B4-BE49-F238E27FC236}">
                <a16:creationId xmlns:a16="http://schemas.microsoft.com/office/drawing/2014/main" id="{AADB427E-7D63-C246-A4B0-DE1BBB47B498}"/>
              </a:ext>
            </a:extLst>
          </p:cNvPr>
          <p:cNvSpPr/>
          <p:nvPr/>
        </p:nvSpPr>
        <p:spPr>
          <a:xfrm flipH="1">
            <a:off x="5086363" y="5258663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6" name="Google Shape;117;p19">
            <a:extLst>
              <a:ext uri="{FF2B5EF4-FFF2-40B4-BE49-F238E27FC236}">
                <a16:creationId xmlns:a16="http://schemas.microsoft.com/office/drawing/2014/main" id="{CA966A3C-A867-6BE8-B1B0-C9C8551745AB}"/>
              </a:ext>
            </a:extLst>
          </p:cNvPr>
          <p:cNvSpPr/>
          <p:nvPr/>
        </p:nvSpPr>
        <p:spPr>
          <a:xfrm flipH="1">
            <a:off x="5052496" y="5309004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7" name="Google Shape;117;p19">
            <a:extLst>
              <a:ext uri="{FF2B5EF4-FFF2-40B4-BE49-F238E27FC236}">
                <a16:creationId xmlns:a16="http://schemas.microsoft.com/office/drawing/2014/main" id="{249FE4D9-60EF-E3E3-7C72-802220EA1940}"/>
              </a:ext>
            </a:extLst>
          </p:cNvPr>
          <p:cNvSpPr/>
          <p:nvPr/>
        </p:nvSpPr>
        <p:spPr>
          <a:xfrm flipH="1">
            <a:off x="5013613" y="5356249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8" name="Google Shape;117;p19">
            <a:extLst>
              <a:ext uri="{FF2B5EF4-FFF2-40B4-BE49-F238E27FC236}">
                <a16:creationId xmlns:a16="http://schemas.microsoft.com/office/drawing/2014/main" id="{DF49F83E-0A08-3CB8-2D6E-80BA6D603201}"/>
              </a:ext>
            </a:extLst>
          </p:cNvPr>
          <p:cNvSpPr/>
          <p:nvPr/>
        </p:nvSpPr>
        <p:spPr>
          <a:xfrm flipH="1">
            <a:off x="4979747" y="5405141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49" name="Google Shape;117;p19">
            <a:extLst>
              <a:ext uri="{FF2B5EF4-FFF2-40B4-BE49-F238E27FC236}">
                <a16:creationId xmlns:a16="http://schemas.microsoft.com/office/drawing/2014/main" id="{4D2E1CE7-A84A-CA96-FFC8-5BF9842F1EA9}"/>
              </a:ext>
            </a:extLst>
          </p:cNvPr>
          <p:cNvSpPr/>
          <p:nvPr/>
        </p:nvSpPr>
        <p:spPr>
          <a:xfrm flipH="1">
            <a:off x="4945880" y="5454033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50" name="Google Shape;117;p19">
            <a:extLst>
              <a:ext uri="{FF2B5EF4-FFF2-40B4-BE49-F238E27FC236}">
                <a16:creationId xmlns:a16="http://schemas.microsoft.com/office/drawing/2014/main" id="{A27D9172-6E97-1928-B08F-1A77F8E71A29}"/>
              </a:ext>
            </a:extLst>
          </p:cNvPr>
          <p:cNvSpPr/>
          <p:nvPr/>
        </p:nvSpPr>
        <p:spPr>
          <a:xfrm flipH="1">
            <a:off x="4912013" y="5504375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51" name="Google Shape;117;p19">
            <a:extLst>
              <a:ext uri="{FF2B5EF4-FFF2-40B4-BE49-F238E27FC236}">
                <a16:creationId xmlns:a16="http://schemas.microsoft.com/office/drawing/2014/main" id="{596391CD-6AF4-6978-8F35-6F1FB1FD1A74}"/>
              </a:ext>
            </a:extLst>
          </p:cNvPr>
          <p:cNvSpPr/>
          <p:nvPr/>
        </p:nvSpPr>
        <p:spPr>
          <a:xfrm flipH="1">
            <a:off x="4874796" y="5548220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52" name="Google Shape;117;p19">
            <a:extLst>
              <a:ext uri="{FF2B5EF4-FFF2-40B4-BE49-F238E27FC236}">
                <a16:creationId xmlns:a16="http://schemas.microsoft.com/office/drawing/2014/main" id="{2A2E591F-017B-BC10-C292-1E5B9FE67CD0}"/>
              </a:ext>
            </a:extLst>
          </p:cNvPr>
          <p:cNvSpPr/>
          <p:nvPr/>
        </p:nvSpPr>
        <p:spPr>
          <a:xfrm flipH="1">
            <a:off x="4840929" y="5597112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53" name="Google Shape;117;p19">
            <a:extLst>
              <a:ext uri="{FF2B5EF4-FFF2-40B4-BE49-F238E27FC236}">
                <a16:creationId xmlns:a16="http://schemas.microsoft.com/office/drawing/2014/main" id="{A09FDC4D-AB12-BEA7-F98D-810778EC1F4E}"/>
              </a:ext>
            </a:extLst>
          </p:cNvPr>
          <p:cNvSpPr/>
          <p:nvPr/>
        </p:nvSpPr>
        <p:spPr>
          <a:xfrm flipH="1">
            <a:off x="4807063" y="5646004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54" name="Google Shape;117;p19">
            <a:extLst>
              <a:ext uri="{FF2B5EF4-FFF2-40B4-BE49-F238E27FC236}">
                <a16:creationId xmlns:a16="http://schemas.microsoft.com/office/drawing/2014/main" id="{9F5812D6-EDF3-B2F0-E0AC-12B4A25355B9}"/>
              </a:ext>
            </a:extLst>
          </p:cNvPr>
          <p:cNvSpPr/>
          <p:nvPr/>
        </p:nvSpPr>
        <p:spPr>
          <a:xfrm flipH="1">
            <a:off x="4773196" y="5696345"/>
            <a:ext cx="276683" cy="311584"/>
          </a:xfrm>
          <a:prstGeom prst="rect">
            <a:avLst/>
          </a:prstGeom>
          <a:gradFill>
            <a:gsLst>
              <a:gs pos="0">
                <a:srgbClr val="69D4F4">
                  <a:alpha val="26274"/>
                </a:srgbClr>
              </a:gs>
              <a:gs pos="100000">
                <a:srgbClr val="9F39D5">
                  <a:alpha val="16862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55" name="Google Shape;610;p27">
            <a:extLst>
              <a:ext uri="{FF2B5EF4-FFF2-40B4-BE49-F238E27FC236}">
                <a16:creationId xmlns:a16="http://schemas.microsoft.com/office/drawing/2014/main" id="{11EB8D4C-67AB-ECF0-4AE1-9F095F479510}"/>
              </a:ext>
            </a:extLst>
          </p:cNvPr>
          <p:cNvCxnSpPr>
            <a:cxnSpLocks/>
          </p:cNvCxnSpPr>
          <p:nvPr/>
        </p:nvCxnSpPr>
        <p:spPr>
          <a:xfrm flipH="1">
            <a:off x="5469839" y="3491096"/>
            <a:ext cx="8000" cy="60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956" name="Google Shape;7679;p73">
            <a:extLst>
              <a:ext uri="{FF2B5EF4-FFF2-40B4-BE49-F238E27FC236}">
                <a16:creationId xmlns:a16="http://schemas.microsoft.com/office/drawing/2014/main" id="{6E2A0CE2-3538-E3A9-CD8B-9219B3DBCF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16780" y="3135595"/>
            <a:ext cx="918624" cy="93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7679;p73">
            <a:extLst>
              <a:ext uri="{FF2B5EF4-FFF2-40B4-BE49-F238E27FC236}">
                <a16:creationId xmlns:a16="http://schemas.microsoft.com/office/drawing/2014/main" id="{8D862D5C-84FA-8918-CD63-29E289D529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477443" y="3571063"/>
            <a:ext cx="918624" cy="935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Google Shape;610;p27">
            <a:extLst>
              <a:ext uri="{FF2B5EF4-FFF2-40B4-BE49-F238E27FC236}">
                <a16:creationId xmlns:a16="http://schemas.microsoft.com/office/drawing/2014/main" id="{0E7CCCA6-0DD2-5ACD-B8EC-E4B1220AA3AB}"/>
              </a:ext>
            </a:extLst>
          </p:cNvPr>
          <p:cNvCxnSpPr>
            <a:cxnSpLocks/>
          </p:cNvCxnSpPr>
          <p:nvPr/>
        </p:nvCxnSpPr>
        <p:spPr>
          <a:xfrm>
            <a:off x="3719185" y="3994275"/>
            <a:ext cx="753961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6" name="直线箭头连接符 965">
            <a:extLst>
              <a:ext uri="{FF2B5EF4-FFF2-40B4-BE49-F238E27FC236}">
                <a16:creationId xmlns:a16="http://schemas.microsoft.com/office/drawing/2014/main" id="{F060D52D-84AF-A930-E007-3AF241C927D0}"/>
              </a:ext>
            </a:extLst>
          </p:cNvPr>
          <p:cNvCxnSpPr>
            <a:cxnSpLocks/>
          </p:cNvCxnSpPr>
          <p:nvPr/>
        </p:nvCxnSpPr>
        <p:spPr>
          <a:xfrm>
            <a:off x="6307453" y="3760108"/>
            <a:ext cx="40963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2" name="曲线连接符 971">
            <a:extLst>
              <a:ext uri="{FF2B5EF4-FFF2-40B4-BE49-F238E27FC236}">
                <a16:creationId xmlns:a16="http://schemas.microsoft.com/office/drawing/2014/main" id="{C60AA361-53D0-3370-4CD1-2EF1A13C90E9}"/>
              </a:ext>
            </a:extLst>
          </p:cNvPr>
          <p:cNvCxnSpPr>
            <a:cxnSpLocks/>
            <a:stCxn id="870" idx="2"/>
          </p:cNvCxnSpPr>
          <p:nvPr/>
        </p:nvCxnSpPr>
        <p:spPr>
          <a:xfrm rot="16200000" flipH="1">
            <a:off x="688661" y="4025301"/>
            <a:ext cx="178312" cy="713793"/>
          </a:xfrm>
          <a:prstGeom prst="curvedConnector2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曲线连接符 973">
            <a:extLst>
              <a:ext uri="{FF2B5EF4-FFF2-40B4-BE49-F238E27FC236}">
                <a16:creationId xmlns:a16="http://schemas.microsoft.com/office/drawing/2014/main" id="{B0F24F95-C64F-2292-6480-AACB30B9D0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2791" y="4113131"/>
            <a:ext cx="7077" cy="749752"/>
          </a:xfrm>
          <a:prstGeom prst="curvedConnector4">
            <a:avLst>
              <a:gd name="adj1" fmla="val -1640656"/>
              <a:gd name="adj2" fmla="val 94430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Google Shape;580;p27">
            <a:extLst>
              <a:ext uri="{FF2B5EF4-FFF2-40B4-BE49-F238E27FC236}">
                <a16:creationId xmlns:a16="http://schemas.microsoft.com/office/drawing/2014/main" id="{43791076-D62B-F000-1BDF-3FB1A19AFBF7}"/>
              </a:ext>
            </a:extLst>
          </p:cNvPr>
          <p:cNvSpPr txBox="1"/>
          <p:nvPr/>
        </p:nvSpPr>
        <p:spPr>
          <a:xfrm>
            <a:off x="1702523" y="210849"/>
            <a:ext cx="3525536" cy="501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Convolutional Layer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Google Shape;580;p27">
            <a:extLst>
              <a:ext uri="{FF2B5EF4-FFF2-40B4-BE49-F238E27FC236}">
                <a16:creationId xmlns:a16="http://schemas.microsoft.com/office/drawing/2014/main" id="{A49928DE-7393-AE36-7C47-2F27CC293A61}"/>
              </a:ext>
            </a:extLst>
          </p:cNvPr>
          <p:cNvSpPr txBox="1"/>
          <p:nvPr/>
        </p:nvSpPr>
        <p:spPr>
          <a:xfrm>
            <a:off x="1440463" y="1819680"/>
            <a:ext cx="870396" cy="468901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580;p27">
            <a:extLst>
              <a:ext uri="{FF2B5EF4-FFF2-40B4-BE49-F238E27FC236}">
                <a16:creationId xmlns:a16="http://schemas.microsoft.com/office/drawing/2014/main" id="{B9DDFC6B-7631-EDA0-8919-9053975FF6F1}"/>
              </a:ext>
            </a:extLst>
          </p:cNvPr>
          <p:cNvSpPr txBox="1"/>
          <p:nvPr/>
        </p:nvSpPr>
        <p:spPr>
          <a:xfrm>
            <a:off x="2848789" y="1819680"/>
            <a:ext cx="870396" cy="468901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580;p27">
            <a:extLst>
              <a:ext uri="{FF2B5EF4-FFF2-40B4-BE49-F238E27FC236}">
                <a16:creationId xmlns:a16="http://schemas.microsoft.com/office/drawing/2014/main" id="{35E845FB-E993-1D37-DF8C-FE3ED144F435}"/>
              </a:ext>
            </a:extLst>
          </p:cNvPr>
          <p:cNvSpPr txBox="1"/>
          <p:nvPr/>
        </p:nvSpPr>
        <p:spPr>
          <a:xfrm>
            <a:off x="4784959" y="1034478"/>
            <a:ext cx="1346628" cy="468901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zh-CN" alt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Last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2" name="Google Shape;580;p27">
            <a:extLst>
              <a:ext uri="{FF2B5EF4-FFF2-40B4-BE49-F238E27FC236}">
                <a16:creationId xmlns:a16="http://schemas.microsoft.com/office/drawing/2014/main" id="{C54C7C1B-3CE8-721D-642F-495619B0DE89}"/>
              </a:ext>
            </a:extLst>
          </p:cNvPr>
          <p:cNvSpPr txBox="1"/>
          <p:nvPr/>
        </p:nvSpPr>
        <p:spPr>
          <a:xfrm>
            <a:off x="6307453" y="712448"/>
            <a:ext cx="1103655" cy="501599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altLang="zh-CN" sz="1600" dirty="0">
                <a:latin typeface="Consolas"/>
                <a:ea typeface="Consolas"/>
                <a:cs typeface="Consolas"/>
                <a:sym typeface="Consolas"/>
              </a:rPr>
              <a:t>Flatten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11840A-3B0F-EABA-5943-BCAD94454FFA}"/>
              </a:ext>
            </a:extLst>
          </p:cNvPr>
          <p:cNvSpPr/>
          <p:nvPr/>
        </p:nvSpPr>
        <p:spPr>
          <a:xfrm>
            <a:off x="4665018" y="900412"/>
            <a:ext cx="1583157" cy="5260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EE082C-7B4A-19F7-EA0F-416A873185DA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466D9-7D5F-ABC9-621E-BB6FBFE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 Improvement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8D031-EF82-1FFB-84AE-FC6269FB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Defect: Slow convergence rate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Higher p converge faster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Solution: Initial P to 1 and decrease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1A7848-832F-C6E2-8343-83DA705A120D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8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8819D-E53A-C7D7-C9E0-60B6D3F0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77C2B-D914-8D88-3D76-9CBCA17A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 different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Final convolutional layer size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 best p before use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F3EEC-E9D6-FDC5-9AFB-367D25D92573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16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4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54DD-F698-2EC9-0D4E-C30A0B92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B6BC7-852C-65BB-6159-443FC19D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round P=1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 different P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 P to 1 and decrease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C77AA-DAE4-F198-662C-3AC3C7EA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49" y="681037"/>
            <a:ext cx="6012031" cy="5587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94B5C1-3BAC-82DA-5AB0-4BA7C27D2D31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17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8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004" y="2752964"/>
            <a:ext cx="41379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5061" y="1921967"/>
            <a:ext cx="7818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60032" y="64886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6A1D0-5C4E-8B0D-308B-6675FBDA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Hardware and Platform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56F35-9D4E-F8C9-33D0-08A40DF0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A800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ubantu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4090laptop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windows11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i913980hx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windows11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m3pro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MacOS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F04517-D668-5B02-1987-F8E19A3609B1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19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ABC5-CFA2-945B-D95D-B49AD850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Maltese members</a:t>
            </a:r>
            <a:br>
              <a:rPr lang="zh-CN" altLang="en-US" sz="44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0A9F6-DBA8-7D8E-A83F-4B1D08C29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5" y="3504907"/>
            <a:ext cx="2727177" cy="272717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36B2EB-33A7-F3B9-2D42-8B314FA09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4" y="3097836"/>
            <a:ext cx="2255108" cy="31342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F63E4C6-BCF8-9B80-2704-1192E6D7475D}"/>
              </a:ext>
            </a:extLst>
          </p:cNvPr>
          <p:cNvSpPr txBox="1"/>
          <p:nvPr/>
        </p:nvSpPr>
        <p:spPr>
          <a:xfrm flipH="1">
            <a:off x="693226" y="1930335"/>
            <a:ext cx="321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Alex – </a:t>
            </a:r>
            <a:r>
              <a:rPr lang="en-US" altLang="zh-CN" sz="2800" dirty="0" err="1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Zhexi</a:t>
            </a:r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 Feng</a:t>
            </a:r>
          </a:p>
          <a:p>
            <a:pPr algn="ctr"/>
            <a:endParaRPr lang="en-US" altLang="zh-CN" sz="1800" dirty="0">
              <a:highlight>
                <a:srgbClr val="FFFFFF"/>
              </a:highlight>
              <a:latin typeface="Arial" panose="020B0604020202020204" pitchFamily="34" charset="0"/>
              <a:ea typeface="+mj-ea"/>
              <a:cs typeface="+mj-cs"/>
            </a:endParaRPr>
          </a:p>
          <a:p>
            <a:pPr algn="ctr"/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Jilin </a:t>
            </a:r>
            <a:r>
              <a:rPr lang="en-US" altLang="zh-CN" dirty="0" err="1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Universitiy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0B35C3-6BDE-93C7-A0B0-8BD2DD2E7894}"/>
              </a:ext>
            </a:extLst>
          </p:cNvPr>
          <p:cNvSpPr txBox="1"/>
          <p:nvPr/>
        </p:nvSpPr>
        <p:spPr>
          <a:xfrm flipH="1">
            <a:off x="4409302" y="1930335"/>
            <a:ext cx="3373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Harietta – </a:t>
            </a:r>
            <a:r>
              <a:rPr lang="en-US" altLang="zh-CN" sz="2800" dirty="0" err="1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Yutao</a:t>
            </a:r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 He</a:t>
            </a:r>
          </a:p>
          <a:p>
            <a:pPr algn="ctr"/>
            <a:endParaRPr lang="en-US" altLang="zh-CN" sz="1800" dirty="0">
              <a:highlight>
                <a:srgbClr val="FFFFFF"/>
              </a:highlight>
              <a:latin typeface="Arial" panose="020B0604020202020204" pitchFamily="34" charset="0"/>
              <a:ea typeface="+mj-ea"/>
              <a:cs typeface="+mj-cs"/>
            </a:endParaRPr>
          </a:p>
          <a:p>
            <a:pPr algn="ctr"/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Nanjing </a:t>
            </a:r>
            <a:r>
              <a:rPr lang="en-US" altLang="zh-CN" dirty="0" err="1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Universitiy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A63A29-F22D-1B17-5A11-E9F6100F347A}"/>
              </a:ext>
            </a:extLst>
          </p:cNvPr>
          <p:cNvSpPr txBox="1"/>
          <p:nvPr/>
        </p:nvSpPr>
        <p:spPr>
          <a:xfrm flipH="1">
            <a:off x="7984787" y="1926838"/>
            <a:ext cx="3729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Simon – Yucheng Li</a:t>
            </a:r>
          </a:p>
          <a:p>
            <a:pPr algn="ctr"/>
            <a:br>
              <a:rPr lang="en-US" altLang="zh-CN" sz="1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</a:br>
            <a:r>
              <a:rPr lang="en-US" altLang="zh-CN" sz="1800" dirty="0">
                <a:highlight>
                  <a:srgbClr val="FFFFFF"/>
                </a:highlight>
                <a:latin typeface="Arial" panose="020B0604020202020204" pitchFamily="34" charset="0"/>
                <a:ea typeface="+mj-ea"/>
                <a:cs typeface="+mj-cs"/>
              </a:rPr>
              <a:t>Beijing Normal University -- Hong Kong Baptist University United International College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B7F1757-4D2F-8B0B-5031-075FF3C4E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94" y="3488073"/>
            <a:ext cx="2744011" cy="27440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C41926-CADC-0242-C688-B89FF3524582}"/>
              </a:ext>
            </a:extLst>
          </p:cNvPr>
          <p:cNvSpPr txBox="1"/>
          <p:nvPr/>
        </p:nvSpPr>
        <p:spPr>
          <a:xfrm>
            <a:off x="11828662" y="6488668"/>
            <a:ext cx="36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0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58909B-0C7A-B2CA-CD9C-C84D5491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37" y="215550"/>
            <a:ext cx="4272017" cy="3019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91F7ED-F773-1CC7-748D-DC63BE0B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99" y="3429000"/>
            <a:ext cx="4272017" cy="2917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C3532D-9C6C-69BE-7822-4AAACD95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337" y="3429000"/>
            <a:ext cx="4272017" cy="29179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40D8E3-7738-FE79-4768-263C46A44FFA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20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9BEFE9-C2EC-E310-BE9E-1E7C200B2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99" y="217292"/>
            <a:ext cx="4272017" cy="30174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C880B5-B575-00BF-B1BF-4F88A5912BB4}"/>
              </a:ext>
            </a:extLst>
          </p:cNvPr>
          <p:cNvSpPr txBox="1"/>
          <p:nvPr/>
        </p:nvSpPr>
        <p:spPr>
          <a:xfrm>
            <a:off x="382322" y="511078"/>
            <a:ext cx="3398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C281C0-DB08-FCA5-B427-4F0399C30A53}"/>
              </a:ext>
            </a:extLst>
          </p:cNvPr>
          <p:cNvSpPr txBox="1"/>
          <p:nvPr/>
        </p:nvSpPr>
        <p:spPr>
          <a:xfrm>
            <a:off x="382322" y="2961263"/>
            <a:ext cx="270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Red: our method</a:t>
            </a:r>
          </a:p>
          <a:p>
            <a:endParaRPr lang="en-US" altLang="zh-CN" dirty="0"/>
          </a:p>
          <a:p>
            <a:r>
              <a:rPr lang="en-US" altLang="zh-CN" dirty="0"/>
              <a:t>Blue: traditional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26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8405FF-0859-7D1C-8925-6F6E770B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" y="1753817"/>
            <a:ext cx="6169843" cy="38065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3BD228-73F3-F8B3-FECD-C8661A2DAD3A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5F152-8350-EAAC-DBD7-37DD220F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804" y="1753817"/>
            <a:ext cx="5451434" cy="380935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BE3DE67-38AD-26A0-DB12-AFB51F90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F7529F1-12F8-0431-0412-DE992474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65" y="478972"/>
            <a:ext cx="4968681" cy="34714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96D192-6856-0075-02E5-C54ABE39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Network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BE348-D908-07F5-5CE7-90A6DE70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11" y="2907576"/>
            <a:ext cx="4117689" cy="34714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3838EE-AF7A-FF39-E7E6-74B7A8A2ABC6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80D7C6-541B-F8F6-9E4F-C50ED8FA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70" y="1439755"/>
            <a:ext cx="5327030" cy="41398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95132C-9BAA-3899-D08D-8B5010B06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5" y="3609654"/>
            <a:ext cx="3676304" cy="2769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B52337-BAFD-326C-8CB6-53AC3983A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38" y="3609654"/>
            <a:ext cx="3676303" cy="2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6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6692-415D-9FD0-9472-038E9B76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Dataset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CEBC9-D776-CB8C-C310-51D92189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1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MNIST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MNIST-fashion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cifar10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cifar100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Caltech101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Caltech256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94B5C1-3BAC-82DA-5AB0-4BA7C27D2D31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8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0DCF1D-04D7-7F15-E5B1-614CC0493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3" y="83784"/>
            <a:ext cx="542766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B054A4-AA1A-43F5-2D17-37A648EB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68" y="108608"/>
            <a:ext cx="5861437" cy="3702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3C47DD-2548-EAC6-F1B6-ECDD94D3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33" y="2259453"/>
            <a:ext cx="5589751" cy="35256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08BE81-16EF-066F-BE67-8C11AE30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232" y="1449052"/>
            <a:ext cx="5383768" cy="3770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96FDDF-EFAF-316E-E87E-9C01A22D1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272" y="3358309"/>
            <a:ext cx="4777019" cy="31991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2F455B-0320-12F4-4203-2962E6ECF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929" y="3116947"/>
            <a:ext cx="4257275" cy="33069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B85A98-BFF0-A81A-BCA6-3F5FA21927D5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8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0D2BD-E7F8-D09F-6968-02EB0F5E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6C1E52-D443-6982-330A-40E7CE43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02" y="1582645"/>
            <a:ext cx="5857809" cy="4801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1D9CCAD-DBBC-030E-D932-66645D1D99EF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0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2925-48AD-59D0-B7A8-B46AC167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Metrics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19C23-5110-112A-60E0-54E232808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12" y="-63500"/>
            <a:ext cx="3027769" cy="2270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54DCA2-1200-3EDF-5888-EE0A64543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22" y="-63500"/>
            <a:ext cx="3027768" cy="22708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2020AD-5F0C-F4B4-B516-C3E1666E09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27" y="2100578"/>
            <a:ext cx="3027768" cy="2270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C116BB-82F0-0668-DAA1-79373A5B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881" y="2101204"/>
            <a:ext cx="3026933" cy="2270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581F88-AD90-C3D0-37B8-04B504ED5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0" y="4256975"/>
            <a:ext cx="3037348" cy="22780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5FFA48-AD56-E15B-8538-71A81448C2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22" y="4256975"/>
            <a:ext cx="3027767" cy="22708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016667D-9D01-ED08-CE3F-63D7F2C02E9D}"/>
              </a:ext>
            </a:extLst>
          </p:cNvPr>
          <p:cNvSpPr txBox="1"/>
          <p:nvPr/>
        </p:nvSpPr>
        <p:spPr>
          <a:xfrm>
            <a:off x="838200" y="2965345"/>
            <a:ext cx="3973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Right: our method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Left: traditional method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32D297-219B-78DE-20F3-8F9F1705CFAB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26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E2925-48AD-59D0-B7A8-B46AC167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Other Tasks Using SRKCNN</a:t>
            </a: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32D297-219B-78DE-20F3-8F9F1705CFAB}"/>
              </a:ext>
            </a:extLst>
          </p:cNvPr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-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Zhexi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Feng                                                                                                              27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2B7534-1C60-5E39-8485-D32B89790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690688"/>
            <a:ext cx="5765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9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2725" y="2752090"/>
            <a:ext cx="6759575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Prospect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5061" y="1921967"/>
            <a:ext cx="7818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66082" y="6482612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2627243" cy="201992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Less time overhead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29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274365" y="1690688"/>
            <a:ext cx="3243470" cy="3195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 accuracy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Cifar10/100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MNIST-FASHION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Caltech101/256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  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752" y="1814211"/>
            <a:ext cx="218630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①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13874" y="1814239"/>
            <a:ext cx="2453035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②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22726" y="1812294"/>
            <a:ext cx="1519962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③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1752" y="3801708"/>
            <a:ext cx="2143693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④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7907" y="3801708"/>
            <a:ext cx="4384781" cy="99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⑤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Conclusion and Prospect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C041A3-5C84-E575-F886-5080A5EFB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" r="2252"/>
          <a:stretch/>
        </p:blipFill>
        <p:spPr>
          <a:xfrm>
            <a:off x="7413394" y="1610797"/>
            <a:ext cx="4673644" cy="363947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Solved problem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7558"/>
            <a:ext cx="4436165" cy="806311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Overfitting phenomenon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30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2770740"/>
            <a:ext cx="3243470" cy="73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Large Data size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1979"/>
            <a:ext cx="5131904" cy="132556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Vehicle automatic driving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Identify traffic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31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724271" y="1571979"/>
            <a:ext cx="4071730" cy="1494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Medical imaging</a:t>
            </a:r>
          </a:p>
          <a:p>
            <a:pPr lvl="1">
              <a:lnSpc>
                <a:spcPct val="125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Identify disease type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2B2EFD-F5E5-0E84-4909-B3AE714F0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9" y="2897542"/>
            <a:ext cx="4325410" cy="26913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D7D3BD-A4E6-3B0D-B9F9-CEF98800A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07" y="2897542"/>
            <a:ext cx="4381725" cy="25528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22C923-D063-3B5F-0234-79298FE2AFAE}"/>
              </a:ext>
            </a:extLst>
          </p:cNvPr>
          <p:cNvSpPr txBox="1"/>
          <p:nvPr/>
        </p:nvSpPr>
        <p:spPr>
          <a:xfrm>
            <a:off x="6660107" y="5595401"/>
            <a:ext cx="43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https://baike.baidu.com/tashuo/browse/content?id=db3f0c11480b65d5057ca7aa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D4F890-F2BD-D239-AC88-04ECA5E1BD44}"/>
              </a:ext>
            </a:extLst>
          </p:cNvPr>
          <p:cNvSpPr txBox="1"/>
          <p:nvPr/>
        </p:nvSpPr>
        <p:spPr>
          <a:xfrm>
            <a:off x="1150168" y="5714811"/>
            <a:ext cx="438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https://www.sohu.com/a/764938005_120134505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6316"/>
            <a:ext cx="9511749" cy="3428171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Algorithm optimization</a:t>
            </a:r>
          </a:p>
          <a:p>
            <a:pPr algn="just"/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Better methods to obtain P-values, improved accuracy.</a:t>
            </a:r>
          </a:p>
          <a:p>
            <a:pPr marL="514350" indent="-514350" algn="just">
              <a:buFont typeface="+mj-lt"/>
              <a:buAutoNum type="arabicPeriod"/>
            </a:pP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does the algorithm reduce the number of parameters and improve the speed.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32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673551" cy="46047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altLang="zh-CN" sz="2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N. Wen, R. Guo, B. He, Y. Fan, and D. Ma, “Block-sparse </a:t>
            </a:r>
            <a:r>
              <a:rPr lang="en-US" altLang="zh-CN" sz="26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cnn</a:t>
            </a:r>
            <a:r>
              <a:rPr lang="en-US" altLang="zh-CN" sz="2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towards a fast and memory-efficient framework for convolutional neural networks,” Applied Intelligence, vol. 51, pp. 441–452, 2021.</a:t>
            </a:r>
            <a:endParaRPr lang="en-GB" altLang="zh-CN" sz="26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altLang="zh-CN" sz="2600" dirty="0">
                <a:highlight>
                  <a:srgbClr val="FFFFFF"/>
                </a:highlight>
                <a:latin typeface="Arial" panose="020B0604020202020204" pitchFamily="34" charset="0"/>
              </a:rPr>
              <a:t>[2] </a:t>
            </a:r>
            <a:r>
              <a:rPr lang="en-GB" altLang="zh-CN" sz="2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G. Xie, J. Wang, T. Zhang, J. Lai, R. Hong, and G.- J. Qi, “Interleaved structured sparse convolutional neural networks,” in Proceedings of the IEEE Conference on Computer Vision and Pattern Recognition, 2018, pp.8847–8856.</a:t>
            </a: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[3] K</a:t>
            </a:r>
            <a:r>
              <a:rPr lang="en-GB" altLang="zh-CN" sz="2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Sun, M. Li, D. Liu, and J. Wang, “Igcv3: Interleaved low-rank group convolutions for efficient deep neural networks,” </a:t>
            </a:r>
            <a:r>
              <a:rPr lang="en-GB" altLang="zh-CN" sz="26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GB" altLang="zh-CN" sz="2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arXiv:1806.00178, 2018.</a:t>
            </a:r>
            <a:endParaRPr lang="en-US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33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004" y="2752964"/>
            <a:ext cx="41379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5061" y="1921967"/>
            <a:ext cx="7818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56922" y="64886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371" y="35906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371" y="1930617"/>
            <a:ext cx="3800412" cy="297043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exhibit excellent performance in many image processing and computer vision tasks and beyond.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  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992547" y="1910981"/>
            <a:ext cx="39568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complex structure</a:t>
            </a:r>
          </a:p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the vast number of parameters</a:t>
            </a:r>
          </a:p>
          <a:p>
            <a:pPr lvl="1"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LeNet-5: 61 thousand</a:t>
            </a:r>
          </a:p>
          <a:p>
            <a:pPr lvl="1"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VGG-16: 1.3 million</a:t>
            </a:r>
          </a:p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limited transferability</a:t>
            </a:r>
          </a:p>
          <a:p>
            <a:pPr>
              <a:lnSpc>
                <a:spcPct val="100000"/>
              </a:lnSpc>
            </a:pP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easy to overfit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7004" y="2752964"/>
            <a:ext cx="413799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5061" y="1921967"/>
            <a:ext cx="7818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56922" y="64886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3A558A8-4079-14BD-D057-9166A7AD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87" y="4240156"/>
            <a:ext cx="5106914" cy="21868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06"/>
            <a:ext cx="9492703" cy="42542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《Block-sparse CNN: towards a fast and memory-efficient framework </a:t>
            </a:r>
            <a:r>
              <a:rPr lang="en-GB" altLang="zh-CN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convolutional neural networks</a:t>
            </a:r>
            <a:r>
              <a:rPr lang="en-US" altLang="zh-CN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》[1]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BSCNN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Introduces sparse matrices to randomise convolutional kernels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Redu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storage space requirements and time complexity.</a:t>
            </a:r>
          </a:p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usually does not improve model accuracy.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  7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74E68FD-D63C-96CA-3F25-48403533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72" y="29540"/>
            <a:ext cx="6204228" cy="22007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18776"/>
            <a:ext cx="9462425" cy="41784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《Interleaved Structured Sparse Convolutional Neural Networks》[2]</a:t>
            </a:r>
          </a:p>
          <a:p>
            <a:pPr algn="just">
              <a:lnSpc>
                <a:spcPct val="125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IGCV2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lang="en-GB" altLang="zh-CN" sz="24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xtends two structured sparse kernels to the product of more structured sparse kernels</a:t>
            </a:r>
            <a:endParaRPr lang="en-US" altLang="zh-CN" sz="24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ntroduces complementary and balancing conditions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GB" altLang="zh-CN" sz="24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odel size, computational complexity, classification performance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  8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E44348B-05D4-E707-729B-455B5B0F9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44"/>
          <a:stretch/>
        </p:blipFill>
        <p:spPr>
          <a:xfrm>
            <a:off x="9016832" y="4213333"/>
            <a:ext cx="3175168" cy="22143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964"/>
            <a:ext cx="8675193" cy="44540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IGCV3: Interleaved Low-Rank Group Convolutions for Efficient Deep Neural Networks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》[3]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IGCV3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Combines the composition of structured sparse kernels and low-rank kernels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Introduces a low-rank design pattern into group pointwise convolutions</a:t>
            </a:r>
          </a:p>
          <a:p>
            <a:pPr algn="just">
              <a:lnSpc>
                <a:spcPct val="125000"/>
              </a:lnSpc>
            </a:pP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Outperforms IGCV2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488668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- Yucheng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                                                                                                            9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hhODhiYjYyZGU5MjI0N2EyZWQ0N2Y5MjI5MmI0O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781</Words>
  <Application>Microsoft Macintosh PowerPoint</Application>
  <PresentationFormat>宽屏</PresentationFormat>
  <Paragraphs>184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Consolas</vt:lpstr>
      <vt:lpstr>Office 主题​​</vt:lpstr>
      <vt:lpstr>1_Office 主题​​</vt:lpstr>
      <vt:lpstr>RSKCNN – Introducing Randomly–Sparse–Kernel CNN</vt:lpstr>
      <vt:lpstr>Maltese members </vt:lpstr>
      <vt:lpstr>Contents</vt:lpstr>
      <vt:lpstr>Background</vt:lpstr>
      <vt:lpstr>Background</vt:lpstr>
      <vt:lpstr>Related Work</vt:lpstr>
      <vt:lpstr>Related Work</vt:lpstr>
      <vt:lpstr>Related Work</vt:lpstr>
      <vt:lpstr>Related Work</vt:lpstr>
      <vt:lpstr>Method</vt:lpstr>
      <vt:lpstr>Method Overview</vt:lpstr>
      <vt:lpstr>Implement Details</vt:lpstr>
      <vt:lpstr>PowerPoint 演示文稿</vt:lpstr>
      <vt:lpstr>PowerPoint 演示文稿</vt:lpstr>
      <vt:lpstr>Method Improvement</vt:lpstr>
      <vt:lpstr>Using</vt:lpstr>
      <vt:lpstr>Implement</vt:lpstr>
      <vt:lpstr>Experiment</vt:lpstr>
      <vt:lpstr>Different Hardware and Platform</vt:lpstr>
      <vt:lpstr>PowerPoint 演示文稿</vt:lpstr>
      <vt:lpstr>Time</vt:lpstr>
      <vt:lpstr>Different Network</vt:lpstr>
      <vt:lpstr>Different Dataset</vt:lpstr>
      <vt:lpstr>PowerPoint 演示文稿</vt:lpstr>
      <vt:lpstr>With improvement</vt:lpstr>
      <vt:lpstr>Other Metrics</vt:lpstr>
      <vt:lpstr>Other Tasks Using SRKCNN </vt:lpstr>
      <vt:lpstr>Conclusion and Prospect</vt:lpstr>
      <vt:lpstr>Result</vt:lpstr>
      <vt:lpstr>Solved problem</vt:lpstr>
      <vt:lpstr>Application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Harietta HYT</dc:creator>
  <cp:lastModifiedBy>TARN1SHED Lord</cp:lastModifiedBy>
  <cp:revision>25</cp:revision>
  <dcterms:created xsi:type="dcterms:W3CDTF">2024-07-18T07:53:00Z</dcterms:created>
  <dcterms:modified xsi:type="dcterms:W3CDTF">2024-08-18T04:37:58Z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0D0696DF68274A5BAF6301DC37677E33_12</vt:lpwstr>
  </property>
  <property fmtid="{D5CDD505-2E9C-101B-9397-08002B2CF9AE}" pid="3" name="KSOProductBuildVer">
    <vt:lpwstr>2052-12.1.0.16929</vt:lpwstr>
  </property>
</Properties>
</file>