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8671C-9F1D-4F5B-9525-51D01B8552AB}" v="33" dt="2021-11-08T12:18:51.804"/>
    <p1510:client id="{CE40731E-0764-C86B-C7B7-D4DEB940C8AD}" v="101" dt="2021-11-08T13:02:32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2CE800-EB7F-43A7-B46C-5D3620BD378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B257CF-6497-4CEA-9AA2-45BE95981436}">
      <dgm:prSet/>
      <dgm:spPr/>
      <dgm:t>
        <a:bodyPr/>
        <a:lstStyle/>
        <a:p>
          <a:pPr>
            <a:defRPr cap="all"/>
          </a:pPr>
          <a:r>
            <a:rPr lang="pt-BR"/>
            <a:t>Teste dos códigos</a:t>
          </a:r>
          <a:endParaRPr lang="en-US"/>
        </a:p>
      </dgm:t>
    </dgm:pt>
    <dgm:pt modelId="{92CB4DCC-1B0A-493A-BECF-7B675F4BCDDE}" type="parTrans" cxnId="{39DCA000-39DD-4D92-AD9D-8391FC00A7F6}">
      <dgm:prSet/>
      <dgm:spPr/>
      <dgm:t>
        <a:bodyPr/>
        <a:lstStyle/>
        <a:p>
          <a:endParaRPr lang="en-US"/>
        </a:p>
      </dgm:t>
    </dgm:pt>
    <dgm:pt modelId="{6C128917-350E-43CB-8566-A72D1AD640FB}" type="sibTrans" cxnId="{39DCA000-39DD-4D92-AD9D-8391FC00A7F6}">
      <dgm:prSet/>
      <dgm:spPr/>
      <dgm:t>
        <a:bodyPr/>
        <a:lstStyle/>
        <a:p>
          <a:endParaRPr lang="en-US"/>
        </a:p>
      </dgm:t>
    </dgm:pt>
    <dgm:pt modelId="{2829EE37-EE64-4334-8667-75D60A41ECAD}">
      <dgm:prSet/>
      <dgm:spPr/>
      <dgm:t>
        <a:bodyPr/>
        <a:lstStyle/>
        <a:p>
          <a:pPr rtl="0">
            <a:defRPr cap="all"/>
          </a:pPr>
          <a:r>
            <a:rPr lang="pt-BR"/>
            <a:t>Jogar e apresentar o produto.</a:t>
          </a:r>
          <a:endParaRPr lang="en-US"/>
        </a:p>
      </dgm:t>
    </dgm:pt>
    <dgm:pt modelId="{587C6289-0F49-425E-80A8-DC13B1C63BE3}" type="parTrans" cxnId="{85124E24-D6D6-41C0-B48B-4ED8A9E6BBA0}">
      <dgm:prSet/>
      <dgm:spPr/>
      <dgm:t>
        <a:bodyPr/>
        <a:lstStyle/>
        <a:p>
          <a:endParaRPr lang="en-US"/>
        </a:p>
      </dgm:t>
    </dgm:pt>
    <dgm:pt modelId="{3D11B99D-3AC0-4EB2-8CB2-A0E1BE914E28}" type="sibTrans" cxnId="{85124E24-D6D6-41C0-B48B-4ED8A9E6BBA0}">
      <dgm:prSet/>
      <dgm:spPr/>
      <dgm:t>
        <a:bodyPr/>
        <a:lstStyle/>
        <a:p>
          <a:endParaRPr lang="en-US"/>
        </a:p>
      </dgm:t>
    </dgm:pt>
    <dgm:pt modelId="{4827A256-17DA-422F-A8EC-03F074F98812}" type="pres">
      <dgm:prSet presAssocID="{782CE800-EB7F-43A7-B46C-5D3620BD3788}" presName="root" presStyleCnt="0">
        <dgm:presLayoutVars>
          <dgm:dir/>
          <dgm:resizeHandles val="exact"/>
        </dgm:presLayoutVars>
      </dgm:prSet>
      <dgm:spPr/>
    </dgm:pt>
    <dgm:pt modelId="{7D81706F-6C15-475A-8D22-0423DAF96A68}" type="pres">
      <dgm:prSet presAssocID="{83B257CF-6497-4CEA-9AA2-45BE95981436}" presName="compNode" presStyleCnt="0"/>
      <dgm:spPr/>
    </dgm:pt>
    <dgm:pt modelId="{512B18AE-80D5-425C-AF28-0B109A97CD65}" type="pres">
      <dgm:prSet presAssocID="{83B257CF-6497-4CEA-9AA2-45BE95981436}" presName="iconBgRect" presStyleLbl="bgShp" presStyleIdx="0" presStyleCnt="2"/>
      <dgm:spPr/>
    </dgm:pt>
    <dgm:pt modelId="{BD5F34F8-20B0-48D8-9CA9-4CFCF626C391}" type="pres">
      <dgm:prSet presAssocID="{83B257CF-6497-4CEA-9AA2-45BE959814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5EA7389B-2D1E-4F14-A9DA-77B3F265483E}" type="pres">
      <dgm:prSet presAssocID="{83B257CF-6497-4CEA-9AA2-45BE95981436}" presName="spaceRect" presStyleCnt="0"/>
      <dgm:spPr/>
    </dgm:pt>
    <dgm:pt modelId="{CB089D7E-E240-4C65-9C1A-3EED9BFC0717}" type="pres">
      <dgm:prSet presAssocID="{83B257CF-6497-4CEA-9AA2-45BE95981436}" presName="textRect" presStyleLbl="revTx" presStyleIdx="0" presStyleCnt="2">
        <dgm:presLayoutVars>
          <dgm:chMax val="1"/>
          <dgm:chPref val="1"/>
        </dgm:presLayoutVars>
      </dgm:prSet>
      <dgm:spPr/>
    </dgm:pt>
    <dgm:pt modelId="{15356614-D983-4BE2-9EDD-C25BC2DD91A8}" type="pres">
      <dgm:prSet presAssocID="{6C128917-350E-43CB-8566-A72D1AD640FB}" presName="sibTrans" presStyleCnt="0"/>
      <dgm:spPr/>
    </dgm:pt>
    <dgm:pt modelId="{08811293-B96F-41DB-9BD0-CFDEBD3E745B}" type="pres">
      <dgm:prSet presAssocID="{2829EE37-EE64-4334-8667-75D60A41ECAD}" presName="compNode" presStyleCnt="0"/>
      <dgm:spPr/>
    </dgm:pt>
    <dgm:pt modelId="{2125ED5E-DCAB-4446-AF45-CDE0455A0E32}" type="pres">
      <dgm:prSet presAssocID="{2829EE37-EE64-4334-8667-75D60A41ECAD}" presName="iconBgRect" presStyleLbl="bgShp" presStyleIdx="1" presStyleCnt="2"/>
      <dgm:spPr/>
    </dgm:pt>
    <dgm:pt modelId="{6C1C29A6-E171-409D-8284-374FF2CDEFEF}" type="pres">
      <dgm:prSet presAssocID="{2829EE37-EE64-4334-8667-75D60A41EC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29BBED36-C524-4A13-AF81-4CE9F2A11D68}" type="pres">
      <dgm:prSet presAssocID="{2829EE37-EE64-4334-8667-75D60A41ECAD}" presName="spaceRect" presStyleCnt="0"/>
      <dgm:spPr/>
    </dgm:pt>
    <dgm:pt modelId="{26110175-0BA8-4AF1-80B9-100501FE73F3}" type="pres">
      <dgm:prSet presAssocID="{2829EE37-EE64-4334-8667-75D60A41ECA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9DCA000-39DD-4D92-AD9D-8391FC00A7F6}" srcId="{782CE800-EB7F-43A7-B46C-5D3620BD3788}" destId="{83B257CF-6497-4CEA-9AA2-45BE95981436}" srcOrd="0" destOrd="0" parTransId="{92CB4DCC-1B0A-493A-BECF-7B675F4BCDDE}" sibTransId="{6C128917-350E-43CB-8566-A72D1AD640FB}"/>
    <dgm:cxn modelId="{B730070E-CF10-4D8A-90A3-279E394DF5A8}" type="presOf" srcId="{83B257CF-6497-4CEA-9AA2-45BE95981436}" destId="{CB089D7E-E240-4C65-9C1A-3EED9BFC0717}" srcOrd="0" destOrd="0" presId="urn:microsoft.com/office/officeart/2018/5/layout/IconCircleLabelList"/>
    <dgm:cxn modelId="{85124E24-D6D6-41C0-B48B-4ED8A9E6BBA0}" srcId="{782CE800-EB7F-43A7-B46C-5D3620BD3788}" destId="{2829EE37-EE64-4334-8667-75D60A41ECAD}" srcOrd="1" destOrd="0" parTransId="{587C6289-0F49-425E-80A8-DC13B1C63BE3}" sibTransId="{3D11B99D-3AC0-4EB2-8CB2-A0E1BE914E28}"/>
    <dgm:cxn modelId="{383EA766-1F31-4125-B85E-4595D87C447C}" type="presOf" srcId="{782CE800-EB7F-43A7-B46C-5D3620BD3788}" destId="{4827A256-17DA-422F-A8EC-03F074F98812}" srcOrd="0" destOrd="0" presId="urn:microsoft.com/office/officeart/2018/5/layout/IconCircleLabelList"/>
    <dgm:cxn modelId="{F299EC8C-D221-476F-A583-7B1527C6F2BA}" type="presOf" srcId="{2829EE37-EE64-4334-8667-75D60A41ECAD}" destId="{26110175-0BA8-4AF1-80B9-100501FE73F3}" srcOrd="0" destOrd="0" presId="urn:microsoft.com/office/officeart/2018/5/layout/IconCircleLabelList"/>
    <dgm:cxn modelId="{BA429910-718D-44B1-8960-0602B531CE61}" type="presParOf" srcId="{4827A256-17DA-422F-A8EC-03F074F98812}" destId="{7D81706F-6C15-475A-8D22-0423DAF96A68}" srcOrd="0" destOrd="0" presId="urn:microsoft.com/office/officeart/2018/5/layout/IconCircleLabelList"/>
    <dgm:cxn modelId="{45638436-A8FA-4560-8328-1DF6042E0174}" type="presParOf" srcId="{7D81706F-6C15-475A-8D22-0423DAF96A68}" destId="{512B18AE-80D5-425C-AF28-0B109A97CD65}" srcOrd="0" destOrd="0" presId="urn:microsoft.com/office/officeart/2018/5/layout/IconCircleLabelList"/>
    <dgm:cxn modelId="{4F5484E7-DDBB-4DCA-AF40-4623B04B8AD9}" type="presParOf" srcId="{7D81706F-6C15-475A-8D22-0423DAF96A68}" destId="{BD5F34F8-20B0-48D8-9CA9-4CFCF626C391}" srcOrd="1" destOrd="0" presId="urn:microsoft.com/office/officeart/2018/5/layout/IconCircleLabelList"/>
    <dgm:cxn modelId="{77B07ABA-959B-4E92-A022-3126CC7509ED}" type="presParOf" srcId="{7D81706F-6C15-475A-8D22-0423DAF96A68}" destId="{5EA7389B-2D1E-4F14-A9DA-77B3F265483E}" srcOrd="2" destOrd="0" presId="urn:microsoft.com/office/officeart/2018/5/layout/IconCircleLabelList"/>
    <dgm:cxn modelId="{340B91BB-A5A9-40FD-B7B7-D09CD453A008}" type="presParOf" srcId="{7D81706F-6C15-475A-8D22-0423DAF96A68}" destId="{CB089D7E-E240-4C65-9C1A-3EED9BFC0717}" srcOrd="3" destOrd="0" presId="urn:microsoft.com/office/officeart/2018/5/layout/IconCircleLabelList"/>
    <dgm:cxn modelId="{D4BB8237-A7DD-4F6B-9C13-4FC919A72A10}" type="presParOf" srcId="{4827A256-17DA-422F-A8EC-03F074F98812}" destId="{15356614-D983-4BE2-9EDD-C25BC2DD91A8}" srcOrd="1" destOrd="0" presId="urn:microsoft.com/office/officeart/2018/5/layout/IconCircleLabelList"/>
    <dgm:cxn modelId="{724D3B7E-A1A8-4F02-8E1A-883CC20CE2CB}" type="presParOf" srcId="{4827A256-17DA-422F-A8EC-03F074F98812}" destId="{08811293-B96F-41DB-9BD0-CFDEBD3E745B}" srcOrd="2" destOrd="0" presId="urn:microsoft.com/office/officeart/2018/5/layout/IconCircleLabelList"/>
    <dgm:cxn modelId="{360D3498-DEA7-4B92-A0D6-909C2B5BDB76}" type="presParOf" srcId="{08811293-B96F-41DB-9BD0-CFDEBD3E745B}" destId="{2125ED5E-DCAB-4446-AF45-CDE0455A0E32}" srcOrd="0" destOrd="0" presId="urn:microsoft.com/office/officeart/2018/5/layout/IconCircleLabelList"/>
    <dgm:cxn modelId="{48A70437-BDD2-410E-B3ED-4B1EA57DEF12}" type="presParOf" srcId="{08811293-B96F-41DB-9BD0-CFDEBD3E745B}" destId="{6C1C29A6-E171-409D-8284-374FF2CDEFEF}" srcOrd="1" destOrd="0" presId="urn:microsoft.com/office/officeart/2018/5/layout/IconCircleLabelList"/>
    <dgm:cxn modelId="{5C03B4C9-B54C-45D5-8177-8190A4E7490D}" type="presParOf" srcId="{08811293-B96F-41DB-9BD0-CFDEBD3E745B}" destId="{29BBED36-C524-4A13-AF81-4CE9F2A11D68}" srcOrd="2" destOrd="0" presId="urn:microsoft.com/office/officeart/2018/5/layout/IconCircleLabelList"/>
    <dgm:cxn modelId="{3B7E0D71-E18D-4E2E-861A-65DE7AD14420}" type="presParOf" srcId="{08811293-B96F-41DB-9BD0-CFDEBD3E745B}" destId="{26110175-0BA8-4AF1-80B9-100501FE73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B18AE-80D5-425C-AF28-0B109A97CD65}">
      <dsp:nvSpPr>
        <dsp:cNvPr id="0" name=""/>
        <dsp:cNvSpPr/>
      </dsp:nvSpPr>
      <dsp:spPr>
        <a:xfrm>
          <a:off x="1790203" y="3066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F34F8-20B0-48D8-9CA9-4CFCF626C391}">
      <dsp:nvSpPr>
        <dsp:cNvPr id="0" name=""/>
        <dsp:cNvSpPr/>
      </dsp:nvSpPr>
      <dsp:spPr>
        <a:xfrm>
          <a:off x="2250890" y="463753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89D7E-E240-4C65-9C1A-3EED9BFC0717}">
      <dsp:nvSpPr>
        <dsp:cNvPr id="0" name=""/>
        <dsp:cNvSpPr/>
      </dsp:nvSpPr>
      <dsp:spPr>
        <a:xfrm>
          <a:off x="1099171" y="2838066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/>
            <a:t>Teste dos códigos</a:t>
          </a:r>
          <a:endParaRPr lang="en-US" sz="2300" kern="1200"/>
        </a:p>
      </dsp:txBody>
      <dsp:txXfrm>
        <a:off x="1099171" y="2838066"/>
        <a:ext cx="3543750" cy="720000"/>
      </dsp:txXfrm>
    </dsp:sp>
    <dsp:sp modelId="{2125ED5E-DCAB-4446-AF45-CDE0455A0E32}">
      <dsp:nvSpPr>
        <dsp:cNvPr id="0" name=""/>
        <dsp:cNvSpPr/>
      </dsp:nvSpPr>
      <dsp:spPr>
        <a:xfrm>
          <a:off x="5954109" y="3066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C29A6-E171-409D-8284-374FF2CDEFEF}">
      <dsp:nvSpPr>
        <dsp:cNvPr id="0" name=""/>
        <dsp:cNvSpPr/>
      </dsp:nvSpPr>
      <dsp:spPr>
        <a:xfrm>
          <a:off x="6414796" y="463753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10175-0BA8-4AF1-80B9-100501FE73F3}">
      <dsp:nvSpPr>
        <dsp:cNvPr id="0" name=""/>
        <dsp:cNvSpPr/>
      </dsp:nvSpPr>
      <dsp:spPr>
        <a:xfrm>
          <a:off x="5263078" y="2838066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/>
            <a:t>Jogar e apresentar o produto.</a:t>
          </a:r>
          <a:endParaRPr lang="en-US" sz="2300" kern="1200"/>
        </a:p>
      </dsp:txBody>
      <dsp:txXfrm>
        <a:off x="5263078" y="2838066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10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8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1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614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13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D5ECB1-AC85-4830-AF8E-3E8C2A1A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13106" cy="6858000"/>
          </a:xfrm>
          <a:custGeom>
            <a:avLst/>
            <a:gdLst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6885325 w 9113106"/>
              <a:gd name="connsiteY5" fmla="*/ 1543809 h 6858000"/>
              <a:gd name="connsiteX6" fmla="*/ 8238373 w 9113106"/>
              <a:gd name="connsiteY6" fmla="*/ 0 h 6858000"/>
              <a:gd name="connsiteX7" fmla="*/ 9113106 w 9113106"/>
              <a:gd name="connsiteY7" fmla="*/ 0 h 6858000"/>
              <a:gd name="connsiteX8" fmla="*/ 9113106 w 9113106"/>
              <a:gd name="connsiteY8" fmla="*/ 6857999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8238373 w 9113106"/>
              <a:gd name="connsiteY5" fmla="*/ 0 h 6858000"/>
              <a:gd name="connsiteX6" fmla="*/ 9113106 w 9113106"/>
              <a:gd name="connsiteY6" fmla="*/ 0 h 6858000"/>
              <a:gd name="connsiteX7" fmla="*/ 9113106 w 9113106"/>
              <a:gd name="connsiteY7" fmla="*/ 6857999 h 6858000"/>
              <a:gd name="connsiteX8" fmla="*/ 2227781 w 9113106"/>
              <a:gd name="connsiteY8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8238373 w 9113106"/>
              <a:gd name="connsiteY4" fmla="*/ 0 h 6858000"/>
              <a:gd name="connsiteX5" fmla="*/ 9113106 w 9113106"/>
              <a:gd name="connsiteY5" fmla="*/ 0 h 6858000"/>
              <a:gd name="connsiteX6" fmla="*/ 9113106 w 9113106"/>
              <a:gd name="connsiteY6" fmla="*/ 6857999 h 6858000"/>
              <a:gd name="connsiteX7" fmla="*/ 2227781 w 9113106"/>
              <a:gd name="connsiteY7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6" fmla="*/ 2227781 w 9113106"/>
              <a:gd name="connsiteY6" fmla="*/ 6858000 h 6858000"/>
              <a:gd name="connsiteX0" fmla="*/ 9113106 w 9113106"/>
              <a:gd name="connsiteY0" fmla="*/ 6857999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0" fmla="*/ 9113106 w 9113106"/>
              <a:gd name="connsiteY0" fmla="*/ 6857999 h 6858000"/>
              <a:gd name="connsiteX1" fmla="*/ 0 w 9113106"/>
              <a:gd name="connsiteY1" fmla="*/ 6858000 h 6858000"/>
              <a:gd name="connsiteX2" fmla="*/ 6010592 w 9113106"/>
              <a:gd name="connsiteY2" fmla="*/ 0 h 6858000"/>
              <a:gd name="connsiteX3" fmla="*/ 9113106 w 9113106"/>
              <a:gd name="connsiteY3" fmla="*/ 0 h 6858000"/>
              <a:gd name="connsiteX4" fmla="*/ 9113106 w 9113106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106" h="6858000">
                <a:moveTo>
                  <a:pt x="9113106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9113106" y="0"/>
                </a:lnTo>
                <a:lnTo>
                  <a:pt x="9113106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/>
          </a:bodyPr>
          <a:lstStyle/>
          <a:p>
            <a:r>
              <a:rPr lang="de-DE" err="1"/>
              <a:t>Engenharia</a:t>
            </a:r>
            <a:r>
              <a:rPr lang="de-DE"/>
              <a:t>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1" y="4004805"/>
            <a:ext cx="2597190" cy="1814946"/>
          </a:xfrm>
        </p:spPr>
        <p:txBody>
          <a:bodyPr anchor="b">
            <a:normAutofit/>
          </a:bodyPr>
          <a:lstStyle/>
          <a:p>
            <a:r>
              <a:rPr lang="de-DE" dirty="0"/>
              <a:t>Meg Batista</a:t>
            </a:r>
          </a:p>
          <a:p>
            <a:r>
              <a:rPr lang="de-DE" dirty="0"/>
              <a:t>André Freitas</a:t>
            </a:r>
          </a:p>
          <a:p>
            <a:r>
              <a:rPr lang="de-DE" dirty="0"/>
              <a:t>Matheus Augusto</a:t>
            </a:r>
          </a:p>
        </p:txBody>
      </p:sp>
      <p:pic>
        <p:nvPicPr>
          <p:cNvPr id="4" name="Picture 3" descr="Tela de fundo abstrata de páginas de livro escuras">
            <a:extLst>
              <a:ext uri="{FF2B5EF4-FFF2-40B4-BE49-F238E27FC236}">
                <a16:creationId xmlns:a16="http://schemas.microsoft.com/office/drawing/2014/main" id="{5703599D-1E39-4CE0-8222-C87F588BB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" r="25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D1C9DFA-A617-4257-95D3-CE862A146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6675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14C296-26CB-43B0-9404-D05FF687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677978">
            <a:off x="-1328609" y="-131647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777395-4E65-428E-80C1-15815C12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pt-BR"/>
              <a:t>Métodos Ágeis, Scrum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F4C24C-DC25-49C1-9509-3F5694D0D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873948">
            <a:off x="9801250" y="5155580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13929-2973-447D-9673-056762380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15" y="2177940"/>
            <a:ext cx="7358051" cy="3662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Criação do método</a:t>
            </a:r>
          </a:p>
          <a:p>
            <a:pPr algn="ctr"/>
            <a:r>
              <a:rPr lang="pt-BR"/>
              <a:t>Product Backlog</a:t>
            </a:r>
          </a:p>
          <a:p>
            <a:pPr algn="ctr"/>
            <a:r>
              <a:rPr lang="pt-BR"/>
              <a:t>Papeis</a:t>
            </a:r>
          </a:p>
          <a:p>
            <a:pPr algn="ctr"/>
            <a:r>
              <a:rPr lang="pt-BR"/>
              <a:t>Histórias</a:t>
            </a:r>
            <a:endParaRPr lang="pt-B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9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73120-3638-4E06-B440-88751F66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69727"/>
            <a:ext cx="9905999" cy="1360898"/>
          </a:xfrm>
        </p:spPr>
        <p:txBody>
          <a:bodyPr/>
          <a:lstStyle/>
          <a:p>
            <a:r>
              <a:rPr lang="pt-BR">
                <a:ea typeface="+mj-lt"/>
                <a:cs typeface="+mj-lt"/>
              </a:rPr>
              <a:t>Definir o software a ser implementado</a:t>
            </a:r>
            <a:endParaRPr lang="pt-BR"/>
          </a:p>
        </p:txBody>
      </p:sp>
      <p:pic>
        <p:nvPicPr>
          <p:cNvPr id="4" name="Imagem 4" descr="Uma imagem contendo texto, livro, placa&#10;&#10;Descrição gerada automaticamente">
            <a:extLst>
              <a:ext uri="{FF2B5EF4-FFF2-40B4-BE49-F238E27FC236}">
                <a16:creationId xmlns:a16="http://schemas.microsoft.com/office/drawing/2014/main" id="{CD13907D-CF39-4480-8755-32B0BCD74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779" y="2231384"/>
            <a:ext cx="2703875" cy="3567118"/>
          </a:xfrm>
        </p:spPr>
      </p:pic>
      <p:pic>
        <p:nvPicPr>
          <p:cNvPr id="5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2A9A4084-2F52-4798-B130-FD895581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645" y="2234133"/>
            <a:ext cx="5446143" cy="31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5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00D1AE-BF05-45C0-B109-88152617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pt-BR"/>
              <a:t>Outras Histórias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4C0C7BE-41FD-429C-9205-8DA966402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456978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17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98F414-7D0A-4BB3-ABF9-D356969FD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DC52BE-B2E5-4356-9FCF-8F0E04E5F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4772" y="1"/>
            <a:ext cx="6877228" cy="6857999"/>
          </a:xfrm>
          <a:custGeom>
            <a:avLst/>
            <a:gdLst>
              <a:gd name="connsiteX0" fmla="*/ 6010591 w 6877228"/>
              <a:gd name="connsiteY0" fmla="*/ 0 h 6857999"/>
              <a:gd name="connsiteX1" fmla="*/ 6877228 w 6877228"/>
              <a:gd name="connsiteY1" fmla="*/ 0 h 6857999"/>
              <a:gd name="connsiteX2" fmla="*/ 6877228 w 6877228"/>
              <a:gd name="connsiteY2" fmla="*/ 4081237 h 6857999"/>
              <a:gd name="connsiteX3" fmla="*/ 4443576 w 6877228"/>
              <a:gd name="connsiteY3" fmla="*/ 6857999 h 6857999"/>
              <a:gd name="connsiteX4" fmla="*/ 0 w 6877228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28" h="6857999">
                <a:moveTo>
                  <a:pt x="6010591" y="0"/>
                </a:moveTo>
                <a:lnTo>
                  <a:pt x="6877228" y="0"/>
                </a:lnTo>
                <a:lnTo>
                  <a:pt x="6877228" y="4081237"/>
                </a:lnTo>
                <a:lnTo>
                  <a:pt x="4443576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888D426-68B4-4BA8-96C3-1DCDCE2F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EF70A1-0D3E-4DF6-8655-5B69C114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6746966" cy="2681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/>
              <a:t>Obrigado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8A64075-6415-477E-977C-28077D12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0234" y="3543795"/>
            <a:ext cx="1640019" cy="16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3632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RegattaVTI</vt:lpstr>
      <vt:lpstr>Engenharia de software</vt:lpstr>
      <vt:lpstr>Métodos Ágeis, Scrum</vt:lpstr>
      <vt:lpstr>Definir o software a ser implementado</vt:lpstr>
      <vt:lpstr>Outras Histórias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56</cp:revision>
  <dcterms:created xsi:type="dcterms:W3CDTF">2021-11-08T12:12:49Z</dcterms:created>
  <dcterms:modified xsi:type="dcterms:W3CDTF">2021-11-08T13:11:00Z</dcterms:modified>
</cp:coreProperties>
</file>